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430" r:id="rId2"/>
    <p:sldId id="4467" r:id="rId3"/>
    <p:sldId id="4472" r:id="rId4"/>
    <p:sldId id="4468" r:id="rId5"/>
    <p:sldId id="4473" r:id="rId6"/>
    <p:sldId id="4432" r:id="rId7"/>
    <p:sldId id="4475" r:id="rId8"/>
    <p:sldId id="4469" r:id="rId9"/>
    <p:sldId id="4435" r:id="rId10"/>
    <p:sldId id="4439" r:id="rId11"/>
    <p:sldId id="4436" r:id="rId12"/>
    <p:sldId id="4437" r:id="rId13"/>
    <p:sldId id="4438" r:id="rId14"/>
    <p:sldId id="44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DCE6F2"/>
    <a:srgbClr val="FC7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3724-0CC3-4472-8C10-DC46852059BC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B70DE-80B6-42E0-BB70-675FD0B1C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Hiệu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1,3,6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B70DE-80B6-42E0-BB70-675FD0B1C5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4118-34C7-D0E4-D850-3CFED0D26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A8C69-AA1C-4E6B-A475-FA25633A3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DD0AB-95A4-CBCE-0B4F-D5DA717A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55AA9-0992-83EC-86C9-BFC0E7A1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17021-0787-348F-DB1E-B53EBE43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4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829-4369-475A-08AB-5DC247A0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10A866-B34B-2E60-AD61-8B65849978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4600F-D2EA-4529-755B-6815D9C2F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5D7CC-1D8A-7486-1A6F-9DD46AABE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8AEC7-ED0D-8652-2EBD-B1E7BCE4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719E8-5704-46C8-E847-32595B68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1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6E4B-4F64-7303-78A9-E7B27171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38846-99D1-D6F6-199D-8B96FB803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8FF0E-F562-C190-2986-68DE17E2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AB58F-4D57-9B6B-336C-263E6222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253E1-282F-D591-2E3F-9B30773C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3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5324A9-BBB9-C9C7-0CF3-31C8417C1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0B71E-2AC5-E084-DFF0-EF26B1C9B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00CA2-A989-B16F-91F1-BE1AD9E5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DC23A-95C0-70D6-7F8E-C9397256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E8F09-9E79-91DC-9856-A2A7DB86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05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595753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471458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6689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725376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510996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652874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009823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1A11-940C-61C8-5C79-3197EA56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BD423-A780-B4EE-C0C6-C2C040A1A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E8094-4F6F-C4A6-8810-F722FF81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B853A-8A41-E415-7373-C2AA065D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E5B72-6C81-9EF4-A472-D3288015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67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374769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09173"/>
      </p:ext>
    </p:extLst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170618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564817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732098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087853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45486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791785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543416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999639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1A11-940C-61C8-5C79-3197EA56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BD423-A780-B4EE-C0C6-C2C040A1A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E8094-4F6F-C4A6-8810-F722FF81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B853A-8A41-E415-7373-C2AA065D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E5B72-6C81-9EF4-A472-D3288015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8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127854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653127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976160"/>
      </p:ext>
    </p:extLst>
  </p:cSld>
  <p:clrMapOvr>
    <a:masterClrMapping/>
  </p:clrMapOvr>
  <p:transition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019173"/>
      </p:ext>
    </p:extLst>
  </p:cSld>
  <p:clrMapOvr>
    <a:masterClrMapping/>
  </p:clrMapOvr>
  <p:transition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57270"/>
      </p:ext>
    </p:extLst>
  </p:cSld>
  <p:clrMapOvr>
    <a:masterClrMapping/>
  </p:clrMapOvr>
  <p:transition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885169"/>
      </p:ext>
    </p:extLst>
  </p:cSld>
  <p:clrMapOvr>
    <a:masterClrMapping/>
  </p:clrMapOvr>
  <p:transition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0068"/>
      </p:ext>
    </p:extLst>
  </p:cSld>
  <p:clrMapOvr>
    <a:masterClrMapping/>
  </p:clrMapOvr>
  <p:transition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493262"/>
      </p:ext>
    </p:extLst>
  </p:cSld>
  <p:clrMapOvr>
    <a:masterClrMapping/>
  </p:clrMapOvr>
  <p:transition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875442"/>
      </p:ext>
    </p:extLst>
  </p:cSld>
  <p:clrMapOvr>
    <a:masterClrMapping/>
  </p:clrMapOvr>
  <p:transition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001915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40BBB-BB70-FE23-EF0D-CD67303F6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FB550-8E00-EC2E-96F5-50D9EBC7D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04A84-FB43-0C69-6737-860965FC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3764E-AC95-41B7-5F34-9440F31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86EF0-DD8B-7148-22B0-BDC332F8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9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398057"/>
      </p:ext>
    </p:extLst>
  </p:cSld>
  <p:clrMapOvr>
    <a:masterClrMapping/>
  </p:clrMapOvr>
  <p:transition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109585"/>
      </p:ext>
    </p:extLst>
  </p:cSld>
  <p:clrMapOvr>
    <a:masterClrMapping/>
  </p:clrMapOvr>
  <p:transition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734700"/>
      </p:ext>
    </p:extLst>
  </p:cSld>
  <p:clrMapOvr>
    <a:masterClrMapping/>
  </p:clrMapOvr>
  <p:transition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311789"/>
      </p:ext>
    </p:extLst>
  </p:cSld>
  <p:clrMapOvr>
    <a:masterClrMapping/>
  </p:clrMapOvr>
  <p:transition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82293"/>
      </p:ext>
    </p:extLst>
  </p:cSld>
  <p:clrMapOvr>
    <a:masterClrMapping/>
  </p:clrMapOvr>
  <p:transition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88010"/>
      </p:ext>
    </p:extLst>
  </p:cSld>
  <p:clrMapOvr>
    <a:masterClrMapping/>
  </p:clrMapOvr>
  <p:transition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851281"/>
      </p:ext>
    </p:extLst>
  </p:cSld>
  <p:clrMapOvr>
    <a:masterClrMapping/>
  </p:clrMapOvr>
  <p:transition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815191"/>
      </p:ext>
    </p:extLst>
  </p:cSld>
  <p:clrMapOvr>
    <a:masterClrMapping/>
  </p:clrMapOvr>
  <p:transition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327559"/>
      </p:ext>
    </p:extLst>
  </p:cSld>
  <p:clrMapOvr>
    <a:masterClrMapping/>
  </p:clrMapOvr>
  <p:transition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834016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5E13-4220-338D-0E77-2A048748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3C137-F67D-3C7F-BEA3-822E08F43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D5E8E-E4A1-5FA6-8EF2-AC296C185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05A3-398B-A100-13DF-8C5A8BB8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767F-0C05-89DE-9226-D08D6C93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828DE-87F8-85DD-0595-E1357956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00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185822"/>
      </p:ext>
    </p:extLst>
  </p:cSld>
  <p:clrMapOvr>
    <a:masterClrMapping/>
  </p:clrMapOvr>
  <p:transition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899770"/>
      </p:ext>
    </p:extLst>
  </p:cSld>
  <p:clrMapOvr>
    <a:masterClrMapping/>
  </p:clrMapOvr>
  <p:transition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375448"/>
      </p:ext>
    </p:extLst>
  </p:cSld>
  <p:clrMapOvr>
    <a:masterClrMapping/>
  </p:clrMapOvr>
  <p:transition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700056"/>
      </p:ext>
    </p:extLst>
  </p:cSld>
  <p:clrMapOvr>
    <a:masterClrMapping/>
  </p:clrMapOvr>
  <p:transition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296610"/>
      </p:ext>
    </p:extLst>
  </p:cSld>
  <p:clrMapOvr>
    <a:masterClrMapping/>
  </p:clrMapOvr>
  <p:transition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908401"/>
      </p:ext>
    </p:extLst>
  </p:cSld>
  <p:clrMapOvr>
    <a:masterClrMapping/>
  </p:clrMapOvr>
  <p:transition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134640"/>
      </p:ext>
    </p:extLst>
  </p:cSld>
  <p:clrMapOvr>
    <a:masterClrMapping/>
  </p:clrMapOvr>
  <p:transition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134200"/>
      </p:ext>
    </p:extLst>
  </p:cSld>
  <p:clrMapOvr>
    <a:masterClrMapping/>
  </p:clrMapOvr>
  <p:transition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147215"/>
      </p:ext>
    </p:extLst>
  </p:cSld>
  <p:clrMapOvr>
    <a:masterClrMapping/>
  </p:clrMapOvr>
  <p:transition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951616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64A1-D7A8-7094-F6B9-090540709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3174D-643E-FF9A-1EF7-93EF20A0D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43FC1-4815-79C4-8526-63A11A4BC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C8736-3852-3EA5-8780-997A341D8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85705-0D5F-6CC7-3D3B-AB2A4CECC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E122D3-0780-8114-0D2E-90019992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249A1B-A86C-7F15-B92F-602B6119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47999C-951A-E441-72A8-BCD55CAF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17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317879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2135-4535-607E-E4D2-F59A3B45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0F6A7-A6F6-46D8-4C1B-3C2F506F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90F60-10B1-FD9C-18A0-B446E7B5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147E2C-923E-9155-666B-A1E34E70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378DE-45BD-B987-9A82-B0930A484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F65E62-DEB1-8A2D-3E5C-1A5F6719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7E3C9-E0D4-E076-1499-2AC009AB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5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BB83-2A26-1961-7FED-1BBFD69C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96AE-EE69-A7EF-35F3-0E0128768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B9FC9-1906-2922-3A60-136D45965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D0B5E-2783-5C6D-E360-15FA1D2B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B0116-CBE6-A2A8-0AC1-D9BD1DDC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04612-5933-94C2-7C40-E29AEFA2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E5E32E-7852-2AA9-8E94-2376C57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5E21D-6CAE-B0DA-CEF8-58FA0E560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D3F0E-BDDA-39E8-4733-9A6B1300C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74F2BD-C88E-4D80-80C9-B372D9AC863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1FB6C-1EB0-A5D0-E5E3-5AAF69CFF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DEE90-8CC9-E0EB-BE86-4E4B381D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19D485-B077-4DE2-BFA1-9774DA0B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9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708" r:id="rId14"/>
    <p:sldLayoutId id="2147483707" r:id="rId15"/>
    <p:sldLayoutId id="2147483706" r:id="rId16"/>
    <p:sldLayoutId id="2147483705" r:id="rId17"/>
    <p:sldLayoutId id="2147483704" r:id="rId18"/>
    <p:sldLayoutId id="2147483703" r:id="rId19"/>
    <p:sldLayoutId id="2147483702" r:id="rId20"/>
    <p:sldLayoutId id="2147483701" r:id="rId21"/>
    <p:sldLayoutId id="2147483700" r:id="rId22"/>
    <p:sldLayoutId id="2147483699" r:id="rId23"/>
    <p:sldLayoutId id="2147483698" r:id="rId24"/>
    <p:sldLayoutId id="2147483697" r:id="rId25"/>
    <p:sldLayoutId id="2147483696" r:id="rId26"/>
    <p:sldLayoutId id="2147483695" r:id="rId27"/>
    <p:sldLayoutId id="2147483694" r:id="rId28"/>
    <p:sldLayoutId id="2147483693" r:id="rId29"/>
    <p:sldLayoutId id="2147483692" r:id="rId30"/>
    <p:sldLayoutId id="2147483691" r:id="rId31"/>
    <p:sldLayoutId id="2147483690" r:id="rId32"/>
    <p:sldLayoutId id="2147483689" r:id="rId33"/>
    <p:sldLayoutId id="2147483688" r:id="rId34"/>
    <p:sldLayoutId id="2147483687" r:id="rId35"/>
    <p:sldLayoutId id="2147483686" r:id="rId36"/>
    <p:sldLayoutId id="2147483685" r:id="rId37"/>
    <p:sldLayoutId id="2147483684" r:id="rId38"/>
    <p:sldLayoutId id="2147483683" r:id="rId39"/>
    <p:sldLayoutId id="2147483682" r:id="rId40"/>
    <p:sldLayoutId id="2147483681" r:id="rId41"/>
    <p:sldLayoutId id="2147483680" r:id="rId42"/>
    <p:sldLayoutId id="2147483679" r:id="rId43"/>
    <p:sldLayoutId id="2147483678" r:id="rId44"/>
    <p:sldLayoutId id="2147483677" r:id="rId45"/>
    <p:sldLayoutId id="2147483676" r:id="rId46"/>
    <p:sldLayoutId id="2147483675" r:id="rId47"/>
    <p:sldLayoutId id="2147483674" r:id="rId48"/>
    <p:sldLayoutId id="2147483673" r:id="rId49"/>
    <p:sldLayoutId id="2147483672" r:id="rId50"/>
    <p:sldLayoutId id="2147483671" r:id="rId51"/>
    <p:sldLayoutId id="2147483670" r:id="rId52"/>
    <p:sldLayoutId id="2147483669" r:id="rId53"/>
    <p:sldLayoutId id="2147483668" r:id="rId54"/>
    <p:sldLayoutId id="2147483667" r:id="rId55"/>
    <p:sldLayoutId id="2147483666" r:id="rId56"/>
    <p:sldLayoutId id="2147483665" r:id="rId57"/>
    <p:sldLayoutId id="2147483664" r:id="rId58"/>
    <p:sldLayoutId id="2147483663" r:id="rId59"/>
    <p:sldLayoutId id="2147483662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audio" Target="../media/audio1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microsoft.com/office/2007/relationships/hdphoto" Target="../media/hdphoto1.wdp"/><Relationship Id="rId3" Type="http://schemas.openxmlformats.org/officeDocument/2006/relationships/tags" Target="../tags/tag10.xml"/><Relationship Id="rId21" Type="http://schemas.openxmlformats.org/officeDocument/2006/relationships/image" Target="../media/image13.png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image" Target="../media/image8.jpeg"/><Relationship Id="rId10" Type="http://schemas.openxmlformats.org/officeDocument/2006/relationships/tags" Target="../tags/tag17.xml"/><Relationship Id="rId19" Type="http://schemas.openxmlformats.org/officeDocument/2006/relationships/image" Target="../media/image11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slideLayout" Target="../slideLayouts/slideLayout13.xml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724D8F-74C3-55A3-BBB2-A50DD14E7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35A9AB-6400-2EAB-B01B-B7395BCF2312}"/>
              </a:ext>
            </a:extLst>
          </p:cNvPr>
          <p:cNvSpPr/>
          <p:nvPr/>
        </p:nvSpPr>
        <p:spPr>
          <a:xfrm>
            <a:off x="1429739" y="3739373"/>
            <a:ext cx="9813071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CHÀO MỪNG CÁC THẦY CÔ GIÁO</a:t>
            </a:r>
          </a:p>
          <a:p>
            <a:pPr algn="ctr">
              <a:lnSpc>
                <a:spcPct val="200000"/>
              </a:lnSpc>
            </a:pPr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TỚI DỰ GIỜ TIẾT TOÁN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86DDA6-C529-E82F-DC34-3C560DF05DDE}"/>
              </a:ext>
            </a:extLst>
          </p:cNvPr>
          <p:cNvSpPr/>
          <p:nvPr/>
        </p:nvSpPr>
        <p:spPr>
          <a:xfrm>
            <a:off x="2976742" y="4093316"/>
            <a:ext cx="6154200" cy="17735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cap="none" spc="0" err="1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Lớp</a:t>
            </a:r>
            <a:r>
              <a:rPr lang="en-US" sz="3800" cap="none" spc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: 2A2</a:t>
            </a:r>
            <a:endParaRPr lang="en-US" sz="3800" cap="none" spc="0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en-US" sz="380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GV: </a:t>
            </a:r>
            <a:r>
              <a:rPr lang="en-US" sz="380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Nguyễn Thị Điểm</a:t>
            </a:r>
            <a:endParaRPr lang="en-US" sz="3800" cap="none" spc="0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532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CA4B-6F33-E87D-15BC-8C51A02C0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BD6651-F421-62FB-7859-B207460D5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83" y="786537"/>
            <a:ext cx="4402697" cy="12099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7B8CE9-E55E-C90F-158F-9E9B250E9D9C}"/>
              </a:ext>
            </a:extLst>
          </p:cNvPr>
          <p:cNvSpPr/>
          <p:nvPr/>
        </p:nvSpPr>
        <p:spPr>
          <a:xfrm>
            <a:off x="6096000" y="680290"/>
            <a:ext cx="5400136" cy="14664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16 – 8            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52F0E5-375C-86D6-C9F4-2B4D5417928E}"/>
              </a:ext>
            </a:extLst>
          </p:cNvPr>
          <p:cNvSpPr/>
          <p:nvPr/>
        </p:nvSpPr>
        <p:spPr>
          <a:xfrm>
            <a:off x="8965721" y="830631"/>
            <a:ext cx="1270958" cy="116580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Đã tạo hình ảnh">
            <a:extLst>
              <a:ext uri="{FF2B5EF4-FFF2-40B4-BE49-F238E27FC236}">
                <a16:creationId xmlns:a16="http://schemas.microsoft.com/office/drawing/2014/main" id="{176830B9-3947-FD3A-9CE6-93BA9371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4" b="96387" l="5990" r="94336">
                        <a14:foregroundMark x1="5990" y1="44531" x2="5990" y2="44531"/>
                        <a14:foregroundMark x1="94401" y1="45020" x2="94401" y2="45020"/>
                        <a14:foregroundMark x1="54167" y1="11035" x2="54167" y2="11035"/>
                        <a14:foregroundMark x1="52148" y1="4004" x2="52148" y2="4004"/>
                        <a14:foregroundMark x1="46094" y1="96387" x2="46094" y2="9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31" y="2297122"/>
            <a:ext cx="7066830" cy="47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865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6A198-9637-D217-9A47-C5CD3B75D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6F5240-7E08-D993-B0E4-EEF094933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42" y="588525"/>
            <a:ext cx="4402697" cy="12099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7B22DA-463F-6A18-0826-9AC1FA3B612C}"/>
              </a:ext>
            </a:extLst>
          </p:cNvPr>
          <p:cNvSpPr/>
          <p:nvPr/>
        </p:nvSpPr>
        <p:spPr>
          <a:xfrm>
            <a:off x="6096000" y="420053"/>
            <a:ext cx="5400136" cy="14664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18 - 9            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A24840-8579-8C17-96D6-AD0BB6BC3342}"/>
              </a:ext>
            </a:extLst>
          </p:cNvPr>
          <p:cNvSpPr/>
          <p:nvPr/>
        </p:nvSpPr>
        <p:spPr>
          <a:xfrm>
            <a:off x="8965721" y="570394"/>
            <a:ext cx="1270958" cy="116580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Đã tạo hình ảnh">
            <a:extLst>
              <a:ext uri="{FF2B5EF4-FFF2-40B4-BE49-F238E27FC236}">
                <a16:creationId xmlns:a16="http://schemas.microsoft.com/office/drawing/2014/main" id="{3D2A03B2-35EF-6872-538C-74DB39C1F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98633" l="9473" r="91309">
                        <a14:foregroundMark x1="9473" y1="15625" x2="9473" y2="15625"/>
                        <a14:foregroundMark x1="91406" y1="15625" x2="91406" y2="15625"/>
                        <a14:foregroundMark x1="56641" y1="95833" x2="56641" y2="95833"/>
                        <a14:foregroundMark x1="42285" y1="95378" x2="42285" y2="95378"/>
                        <a14:foregroundMark x1="41992" y1="97331" x2="41992" y2="97331"/>
                        <a14:foregroundMark x1="61621" y1="97852" x2="61621" y2="97852"/>
                        <a14:foregroundMark x1="45313" y1="98633" x2="45313" y2="98633"/>
                        <a14:foregroundMark x1="87402" y1="9896" x2="87402" y2="9896"/>
                        <a14:foregroundMark x1="90137" y1="10938" x2="90137" y2="10938"/>
                        <a14:foregroundMark x1="90527" y1="13021" x2="90527" y2="13021"/>
                        <a14:foregroundMark x1="91309" y1="13021" x2="91309" y2="13021"/>
                        <a14:foregroundMark x1="12598" y1="9115" x2="12598" y2="9115"/>
                        <a14:foregroundMark x1="16113" y1="9896" x2="16113" y2="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40" b="13104"/>
          <a:stretch>
            <a:fillRect/>
          </a:stretch>
        </p:blipFill>
        <p:spPr bwMode="auto">
          <a:xfrm>
            <a:off x="3226280" y="1397480"/>
            <a:ext cx="4402697" cy="571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45428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087C1-7D75-6BB2-3006-BA0FE5673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E49DB6-521C-3C73-7B7B-D9CCFCF17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85" y="575036"/>
            <a:ext cx="4402697" cy="12099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86ECDD-F652-0245-8344-64E86A957F69}"/>
              </a:ext>
            </a:extLst>
          </p:cNvPr>
          <p:cNvSpPr/>
          <p:nvPr/>
        </p:nvSpPr>
        <p:spPr>
          <a:xfrm>
            <a:off x="5417389" y="575036"/>
            <a:ext cx="6584825" cy="14664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17 - 9            13 - 7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BB4400-BD55-3685-3E63-D394EB105B8E}"/>
              </a:ext>
            </a:extLst>
          </p:cNvPr>
          <p:cNvSpPr/>
          <p:nvPr/>
        </p:nvSpPr>
        <p:spPr>
          <a:xfrm>
            <a:off x="8252604" y="725377"/>
            <a:ext cx="1270958" cy="116580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Đã tạo hình ảnh">
            <a:extLst>
              <a:ext uri="{FF2B5EF4-FFF2-40B4-BE49-F238E27FC236}">
                <a16:creationId xmlns:a16="http://schemas.microsoft.com/office/drawing/2014/main" id="{2C01BBCE-C8C6-3937-F1E2-B0DD68F1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0" b="89974" l="9961" r="89844">
                        <a14:foregroundMark x1="51367" y1="9570" x2="51367" y2="9570"/>
                        <a14:foregroundMark x1="49902" y1="9310" x2="49902" y2="9310"/>
                        <a14:foregroundMark x1="50586" y1="40755" x2="50586" y2="40755"/>
                        <a14:foregroundMark x1="50586" y1="42513" x2="50586" y2="42513"/>
                        <a14:foregroundMark x1="47949" y1="42253" x2="47949" y2="42253"/>
                        <a14:foregroundMark x1="45313" y1="42253" x2="54004" y2="42253"/>
                        <a14:foregroundMark x1="47266" y1="42773" x2="53223" y2="43294"/>
                        <a14:foregroundMark x1="55176" y1="40755" x2="44629" y2="41862"/>
                        <a14:foregroundMark x1="44629" y1="41862" x2="44629" y2="41732"/>
                        <a14:foregroundMark x1="45313" y1="41992" x2="52930" y2="42773"/>
                        <a14:foregroundMark x1="48340" y1="43034" x2="55566" y2="43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44" y="1655981"/>
            <a:ext cx="3979653" cy="596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4319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D415F-82CC-F0F2-CDDF-CF59624B9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C70348-82BD-9494-C9A2-618E5FC1D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84" y="547682"/>
            <a:ext cx="4402697" cy="12099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AF9645-2515-286D-66D6-AB502515487C}"/>
              </a:ext>
            </a:extLst>
          </p:cNvPr>
          <p:cNvSpPr/>
          <p:nvPr/>
        </p:nvSpPr>
        <p:spPr>
          <a:xfrm>
            <a:off x="5417388" y="547682"/>
            <a:ext cx="6584825" cy="14664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18 - 9            15 - 6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37B436-AC16-0E85-F713-666A8EA81F49}"/>
              </a:ext>
            </a:extLst>
          </p:cNvPr>
          <p:cNvSpPr/>
          <p:nvPr/>
        </p:nvSpPr>
        <p:spPr>
          <a:xfrm>
            <a:off x="8107634" y="684764"/>
            <a:ext cx="1270958" cy="116580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Đã tạo hình ảnh">
            <a:extLst>
              <a:ext uri="{FF2B5EF4-FFF2-40B4-BE49-F238E27FC236}">
                <a16:creationId xmlns:a16="http://schemas.microsoft.com/office/drawing/2014/main" id="{A6FA2FCA-0BF0-5958-4BCD-5CB8D872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4" b="96387" l="5990" r="94336">
                        <a14:foregroundMark x1="5990" y1="44531" x2="5990" y2="44531"/>
                        <a14:foregroundMark x1="94401" y1="45020" x2="94401" y2="45020"/>
                        <a14:foregroundMark x1="54167" y1="11035" x2="54167" y2="11035"/>
                        <a14:foregroundMark x1="52148" y1="4004" x2="52148" y2="4004"/>
                        <a14:foregroundMark x1="46094" y1="96387" x2="46094" y2="9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71" y="2279329"/>
            <a:ext cx="7066830" cy="47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993EF2-3A58-4185-DE21-84A01E520707}"/>
              </a:ext>
            </a:extLst>
          </p:cNvPr>
          <p:cNvSpPr txBox="1"/>
          <p:nvPr/>
        </p:nvSpPr>
        <p:spPr>
          <a:xfrm>
            <a:off x="6578355" y="1429531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4A934-38DC-1BE7-1117-4BA61B94AD9F}"/>
              </a:ext>
            </a:extLst>
          </p:cNvPr>
          <p:cNvSpPr txBox="1"/>
          <p:nvPr/>
        </p:nvSpPr>
        <p:spPr>
          <a:xfrm>
            <a:off x="10684527" y="1448332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2217221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BD5914-2A80-BBFA-BB56-B28C75AF85D0}"/>
              </a:ext>
            </a:extLst>
          </p:cNvPr>
          <p:cNvSpPr/>
          <p:nvPr/>
        </p:nvSpPr>
        <p:spPr>
          <a:xfrm>
            <a:off x="377800" y="2476268"/>
            <a:ext cx="114364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XIN 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39976853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45CDCB-F267-4DA9-38E9-9E64A3429D95}"/>
              </a:ext>
            </a:extLst>
          </p:cNvPr>
          <p:cNvSpPr txBox="1"/>
          <p:nvPr/>
        </p:nvSpPr>
        <p:spPr>
          <a:xfrm>
            <a:off x="2239697" y="667298"/>
            <a:ext cx="524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C199E9-382F-39E8-ED1F-ED8308072F3E}"/>
              </a:ext>
            </a:extLst>
          </p:cNvPr>
          <p:cNvGrpSpPr/>
          <p:nvPr/>
        </p:nvGrpSpPr>
        <p:grpSpPr>
          <a:xfrm>
            <a:off x="1660175" y="1931003"/>
            <a:ext cx="2933064" cy="764249"/>
            <a:chOff x="2563090" y="4391891"/>
            <a:chExt cx="1967345" cy="5126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5A1743-F843-7FE0-1EB7-E2B5827CE563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7 =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2B9954-79CC-01B4-5714-263B2471F48D}"/>
                </a:ext>
              </a:extLst>
            </p:cNvPr>
            <p:cNvSpPr/>
            <p:nvPr/>
          </p:nvSpPr>
          <p:spPr>
            <a:xfrm>
              <a:off x="3757997" y="44293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169601-091C-E707-84F4-3523F7F4290B}"/>
              </a:ext>
            </a:extLst>
          </p:cNvPr>
          <p:cNvGrpSpPr/>
          <p:nvPr/>
        </p:nvGrpSpPr>
        <p:grpSpPr>
          <a:xfrm>
            <a:off x="1705315" y="3321152"/>
            <a:ext cx="2933064" cy="7642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484507-C92A-34DA-1FFD-6F0C84F4CE0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8 =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A95FE7-3B60-C89D-504D-7648E2D52D72}"/>
                </a:ext>
              </a:extLst>
            </p:cNvPr>
            <p:cNvSpPr/>
            <p:nvPr/>
          </p:nvSpPr>
          <p:spPr>
            <a:xfrm>
              <a:off x="3711553" y="4409703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3790E9-9248-7731-9753-1ED74066C80C}"/>
              </a:ext>
            </a:extLst>
          </p:cNvPr>
          <p:cNvGrpSpPr/>
          <p:nvPr/>
        </p:nvGrpSpPr>
        <p:grpSpPr>
          <a:xfrm>
            <a:off x="5339453" y="1948704"/>
            <a:ext cx="2933064" cy="7642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3A9F6AB-BC28-E844-FAC6-64F7BDF6F9EC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17 – 8 = 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E334C8A-8C91-2644-729D-D0A6931AEA64}"/>
                </a:ext>
              </a:extLst>
            </p:cNvPr>
            <p:cNvSpPr/>
            <p:nvPr/>
          </p:nvSpPr>
          <p:spPr>
            <a:xfrm>
              <a:off x="3756264" y="4408033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42300F-7580-416A-2821-A633E302291F}"/>
              </a:ext>
            </a:extLst>
          </p:cNvPr>
          <p:cNvGrpSpPr/>
          <p:nvPr/>
        </p:nvGrpSpPr>
        <p:grpSpPr>
          <a:xfrm>
            <a:off x="5319148" y="3316864"/>
            <a:ext cx="2933064" cy="764249"/>
            <a:chOff x="2563090" y="4391891"/>
            <a:chExt cx="1967345" cy="5126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138BD8-488E-756B-AFB5-3932F38C2CE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17 – 9 =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17EDFE5-09F2-84C3-140E-767968627B5E}"/>
                </a:ext>
              </a:extLst>
            </p:cNvPr>
            <p:cNvSpPr/>
            <p:nvPr/>
          </p:nvSpPr>
          <p:spPr>
            <a:xfrm>
              <a:off x="379456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97A9C4-B0E6-A1B4-39BC-12AB33D9D4AC}"/>
              </a:ext>
            </a:extLst>
          </p:cNvPr>
          <p:cNvGrpSpPr/>
          <p:nvPr/>
        </p:nvGrpSpPr>
        <p:grpSpPr>
          <a:xfrm>
            <a:off x="1705315" y="4695627"/>
            <a:ext cx="2933064" cy="764249"/>
            <a:chOff x="2563090" y="4391891"/>
            <a:chExt cx="1967345" cy="51261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CDB2C31-D32D-9A00-5085-EED2FAA8976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9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19E17-9393-04ED-E8E2-A44985E98795}"/>
                </a:ext>
              </a:extLst>
            </p:cNvPr>
            <p:cNvSpPr/>
            <p:nvPr/>
          </p:nvSpPr>
          <p:spPr>
            <a:xfrm>
              <a:off x="3711553" y="444339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58939E-AD2F-E5BB-2DD3-52E3B0E0D3D1}"/>
              </a:ext>
            </a:extLst>
          </p:cNvPr>
          <p:cNvGrpSpPr/>
          <p:nvPr/>
        </p:nvGrpSpPr>
        <p:grpSpPr>
          <a:xfrm>
            <a:off x="5339453" y="4658800"/>
            <a:ext cx="2933064" cy="764249"/>
            <a:chOff x="2563090" y="4391891"/>
            <a:chExt cx="1967345" cy="5126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C242A2-E1C1-F795-978E-28199F2D0680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18 – 9 =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E8CD00A-BB74-796B-2ACB-24535630E5D7}"/>
                </a:ext>
              </a:extLst>
            </p:cNvPr>
            <p:cNvSpPr/>
            <p:nvPr/>
          </p:nvSpPr>
          <p:spPr>
            <a:xfrm>
              <a:off x="378094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9A1B1599-2A73-F4DA-510A-4B76EAADA054}"/>
              </a:ext>
            </a:extLst>
          </p:cNvPr>
          <p:cNvSpPr/>
          <p:nvPr/>
        </p:nvSpPr>
        <p:spPr>
          <a:xfrm>
            <a:off x="1507524" y="630472"/>
            <a:ext cx="732173" cy="694697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28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id="{2F303011-2072-2FF9-DAA7-40494F33B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3157" b="18363"/>
          <a:stretch/>
        </p:blipFill>
        <p:spPr bwMode="auto">
          <a:xfrm>
            <a:off x="8524564" y="1552253"/>
            <a:ext cx="3283169" cy="46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020973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8CF84-1269-87ED-1880-2CA14F1EA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66EF1A-F4AF-C182-F9B6-CFAF76D2F88E}"/>
              </a:ext>
            </a:extLst>
          </p:cNvPr>
          <p:cNvSpPr txBox="1"/>
          <p:nvPr/>
        </p:nvSpPr>
        <p:spPr>
          <a:xfrm>
            <a:off x="2239697" y="260901"/>
            <a:ext cx="524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0F58F0-0A43-F781-FCC8-2F7A014F46A7}"/>
              </a:ext>
            </a:extLst>
          </p:cNvPr>
          <p:cNvGrpSpPr/>
          <p:nvPr/>
        </p:nvGrpSpPr>
        <p:grpSpPr>
          <a:xfrm>
            <a:off x="1660175" y="1524606"/>
            <a:ext cx="2933064" cy="764249"/>
            <a:chOff x="2563090" y="4391891"/>
            <a:chExt cx="1967345" cy="5126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3EC3C86-0430-CD44-4226-F11E7CBFAD07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7 =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4BD1D0D-D9B9-8B66-19CC-F370EF04256C}"/>
                </a:ext>
              </a:extLst>
            </p:cNvPr>
            <p:cNvSpPr/>
            <p:nvPr/>
          </p:nvSpPr>
          <p:spPr>
            <a:xfrm>
              <a:off x="3757997" y="44293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706141-5B47-D14A-290A-289994E570BF}"/>
              </a:ext>
            </a:extLst>
          </p:cNvPr>
          <p:cNvGrpSpPr/>
          <p:nvPr/>
        </p:nvGrpSpPr>
        <p:grpSpPr>
          <a:xfrm>
            <a:off x="1705315" y="2914755"/>
            <a:ext cx="2933064" cy="7642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B2D2032-69B7-93EA-20B5-AD7567E8F56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8 =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69ED776-35A8-5C32-56F5-2F777589054C}"/>
                </a:ext>
              </a:extLst>
            </p:cNvPr>
            <p:cNvSpPr/>
            <p:nvPr/>
          </p:nvSpPr>
          <p:spPr>
            <a:xfrm>
              <a:off x="3711553" y="4409703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08889E-6E51-C829-AA76-7FE9F6712295}"/>
              </a:ext>
            </a:extLst>
          </p:cNvPr>
          <p:cNvGrpSpPr/>
          <p:nvPr/>
        </p:nvGrpSpPr>
        <p:grpSpPr>
          <a:xfrm>
            <a:off x="5339453" y="1542307"/>
            <a:ext cx="2933064" cy="7642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D5D1434-18A8-2DE0-CBB1-85CE9E42909A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17 – 8 = 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E60B9C-A165-AEA2-605E-3C680CCE3F22}"/>
                </a:ext>
              </a:extLst>
            </p:cNvPr>
            <p:cNvSpPr/>
            <p:nvPr/>
          </p:nvSpPr>
          <p:spPr>
            <a:xfrm>
              <a:off x="3756264" y="4408033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725ECB-0F01-3215-8231-7D0A08F9BB56}"/>
              </a:ext>
            </a:extLst>
          </p:cNvPr>
          <p:cNvGrpSpPr/>
          <p:nvPr/>
        </p:nvGrpSpPr>
        <p:grpSpPr>
          <a:xfrm>
            <a:off x="5319148" y="2910467"/>
            <a:ext cx="2933064" cy="764249"/>
            <a:chOff x="2563090" y="4391891"/>
            <a:chExt cx="1967345" cy="5126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872C9F6-517F-748C-FCA3-D901DF9E276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17 – 9 =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4F0304-AEC9-0842-ADCB-090B051BC6E1}"/>
                </a:ext>
              </a:extLst>
            </p:cNvPr>
            <p:cNvSpPr/>
            <p:nvPr/>
          </p:nvSpPr>
          <p:spPr>
            <a:xfrm>
              <a:off x="379456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04E10-34D6-31E3-60BE-67427F615554}"/>
              </a:ext>
            </a:extLst>
          </p:cNvPr>
          <p:cNvGrpSpPr/>
          <p:nvPr/>
        </p:nvGrpSpPr>
        <p:grpSpPr>
          <a:xfrm>
            <a:off x="1705315" y="4289230"/>
            <a:ext cx="2933064" cy="764249"/>
            <a:chOff x="2563090" y="4391891"/>
            <a:chExt cx="1967345" cy="51261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A705DB5-5D13-0510-C68C-9AF5E1B864F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9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B9F364-4371-A6DE-B2AC-7C15A42BBB39}"/>
                </a:ext>
              </a:extLst>
            </p:cNvPr>
            <p:cNvSpPr/>
            <p:nvPr/>
          </p:nvSpPr>
          <p:spPr>
            <a:xfrm>
              <a:off x="3711553" y="444339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FE915E-3CDF-B2EB-7E9D-2ABD49C8D3F5}"/>
              </a:ext>
            </a:extLst>
          </p:cNvPr>
          <p:cNvGrpSpPr/>
          <p:nvPr/>
        </p:nvGrpSpPr>
        <p:grpSpPr>
          <a:xfrm>
            <a:off x="5339453" y="4252403"/>
            <a:ext cx="2933064" cy="764249"/>
            <a:chOff x="2563090" y="4391891"/>
            <a:chExt cx="1967345" cy="5126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CE26C4B-08AE-BD86-188B-D41CA815FAB5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18 – 9 =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CD853F5-92E4-F892-94AA-EF9996CCBFD0}"/>
                </a:ext>
              </a:extLst>
            </p:cNvPr>
            <p:cNvSpPr/>
            <p:nvPr/>
          </p:nvSpPr>
          <p:spPr>
            <a:xfrm>
              <a:off x="378094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D27FC4-993A-D713-CDD0-54EB1DC1E305}"/>
              </a:ext>
            </a:extLst>
          </p:cNvPr>
          <p:cNvSpPr/>
          <p:nvPr/>
        </p:nvSpPr>
        <p:spPr>
          <a:xfrm>
            <a:off x="3437721" y="1580639"/>
            <a:ext cx="650644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382F5B6-A0F6-9ACC-9064-081B85608F08}"/>
              </a:ext>
            </a:extLst>
          </p:cNvPr>
          <p:cNvSpPr/>
          <p:nvPr/>
        </p:nvSpPr>
        <p:spPr>
          <a:xfrm>
            <a:off x="3418671" y="2947577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C2860B-AE65-9CCF-5838-DC42ED1F6154}"/>
              </a:ext>
            </a:extLst>
          </p:cNvPr>
          <p:cNvSpPr/>
          <p:nvPr/>
        </p:nvSpPr>
        <p:spPr>
          <a:xfrm>
            <a:off x="7118325" y="1576478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A868652-1422-AC27-B61C-00F03B18E720}"/>
              </a:ext>
            </a:extLst>
          </p:cNvPr>
          <p:cNvSpPr/>
          <p:nvPr/>
        </p:nvSpPr>
        <p:spPr>
          <a:xfrm>
            <a:off x="7126970" y="2966857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0D75982-A9F5-47EF-25C0-A75CFF2B8F00}"/>
              </a:ext>
            </a:extLst>
          </p:cNvPr>
          <p:cNvSpPr/>
          <p:nvPr/>
        </p:nvSpPr>
        <p:spPr>
          <a:xfrm>
            <a:off x="3411179" y="4358732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072DEF-057F-DB74-5229-57F5F191E6A3}"/>
              </a:ext>
            </a:extLst>
          </p:cNvPr>
          <p:cNvSpPr/>
          <p:nvPr/>
        </p:nvSpPr>
        <p:spPr>
          <a:xfrm>
            <a:off x="7155125" y="4309205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D0C6ED-1419-A577-5DBB-FDF4D2F825C7}"/>
              </a:ext>
            </a:extLst>
          </p:cNvPr>
          <p:cNvSpPr/>
          <p:nvPr/>
        </p:nvSpPr>
        <p:spPr>
          <a:xfrm>
            <a:off x="1507524" y="224075"/>
            <a:ext cx="732173" cy="694697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28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id="{65A89CAD-75DD-1FE3-39DF-C6ADF881C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3157" b="18363"/>
          <a:stretch/>
        </p:blipFill>
        <p:spPr bwMode="auto">
          <a:xfrm>
            <a:off x="8524564" y="1145856"/>
            <a:ext cx="3283169" cy="46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45056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2C5538-B1F3-81BA-0A36-6AC0C1D6BE32}"/>
              </a:ext>
            </a:extLst>
          </p:cNvPr>
          <p:cNvGrpSpPr/>
          <p:nvPr/>
        </p:nvGrpSpPr>
        <p:grpSpPr>
          <a:xfrm>
            <a:off x="1057855" y="1122546"/>
            <a:ext cx="3199356" cy="764249"/>
            <a:chOff x="2563090" y="4391891"/>
            <a:chExt cx="1967345" cy="512618"/>
          </a:xfrm>
          <a:solidFill>
            <a:schemeClr val="bg1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9FA12AD-2AB6-0A38-C758-E5B050A2A3A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7 = 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FDE24A-E916-F39E-6A7B-A7BB2113AD73}"/>
                </a:ext>
              </a:extLst>
            </p:cNvPr>
            <p:cNvSpPr/>
            <p:nvPr/>
          </p:nvSpPr>
          <p:spPr>
            <a:xfrm>
              <a:off x="3757997" y="4429320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AC1E9F-6E6C-3722-A628-33C3EC966F86}"/>
              </a:ext>
            </a:extLst>
          </p:cNvPr>
          <p:cNvSpPr/>
          <p:nvPr/>
        </p:nvSpPr>
        <p:spPr>
          <a:xfrm>
            <a:off x="1057855" y="2231876"/>
            <a:ext cx="4243194" cy="7642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* Tách: 16 = 10 + 6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79798E-2144-3270-3A31-831B7505FB90}"/>
              </a:ext>
            </a:extLst>
          </p:cNvPr>
          <p:cNvSpPr/>
          <p:nvPr/>
        </p:nvSpPr>
        <p:spPr>
          <a:xfrm>
            <a:off x="1057855" y="3128555"/>
            <a:ext cx="2795340" cy="7642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* 10 – 7 =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76CE12-36FE-A2EA-B12A-7034144DD573}"/>
              </a:ext>
            </a:extLst>
          </p:cNvPr>
          <p:cNvSpPr/>
          <p:nvPr/>
        </p:nvSpPr>
        <p:spPr>
          <a:xfrm>
            <a:off x="1057855" y="4025234"/>
            <a:ext cx="2652910" cy="7642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* 3 + 6 = 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FA951B-2A16-8E4D-AE39-E4310D1D66F5}"/>
              </a:ext>
            </a:extLst>
          </p:cNvPr>
          <p:cNvGrpSpPr/>
          <p:nvPr/>
        </p:nvGrpSpPr>
        <p:grpSpPr>
          <a:xfrm>
            <a:off x="6096000" y="1178348"/>
            <a:ext cx="3199356" cy="764249"/>
            <a:chOff x="2563090" y="4391891"/>
            <a:chExt cx="1967345" cy="512618"/>
          </a:xfrm>
          <a:solidFill>
            <a:schemeClr val="bg1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5493CB1-7D28-A1CB-FA6F-7D590B3AA300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7 =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2A014F1-701D-CE0D-998A-B83B096765F2}"/>
                </a:ext>
              </a:extLst>
            </p:cNvPr>
            <p:cNvSpPr/>
            <p:nvPr/>
          </p:nvSpPr>
          <p:spPr>
            <a:xfrm>
              <a:off x="3757997" y="4429320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54FC06-58B2-DCCC-B7F7-83C4D09A9F50}"/>
              </a:ext>
            </a:extLst>
          </p:cNvPr>
          <p:cNvSpPr/>
          <p:nvPr/>
        </p:nvSpPr>
        <p:spPr>
          <a:xfrm>
            <a:off x="6096000" y="2287678"/>
            <a:ext cx="4243194" cy="7642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* Tách: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 = 6 + 1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4F3F3E1-8E18-986D-AD9B-C135962BAF03}"/>
              </a:ext>
            </a:extLst>
          </p:cNvPr>
          <p:cNvSpPr/>
          <p:nvPr/>
        </p:nvSpPr>
        <p:spPr>
          <a:xfrm>
            <a:off x="6095999" y="3184357"/>
            <a:ext cx="3540385" cy="7642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* 16 – 6 – 1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405689-51F6-981C-A040-63B4ABA85552}"/>
              </a:ext>
            </a:extLst>
          </p:cNvPr>
          <p:cNvSpPr/>
          <p:nvPr/>
        </p:nvSpPr>
        <p:spPr>
          <a:xfrm>
            <a:off x="6346482" y="4151154"/>
            <a:ext cx="2652910" cy="764249"/>
          </a:xfrm>
          <a:prstGeom prst="roundRect">
            <a:avLst/>
          </a:prstGeom>
          <a:solidFill>
            <a:srgbClr val="FCD5B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16 – 7 = 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F2535A0-E93C-F925-4763-6C12CFCB5A73}"/>
              </a:ext>
            </a:extLst>
          </p:cNvPr>
          <p:cNvSpPr/>
          <p:nvPr/>
        </p:nvSpPr>
        <p:spPr>
          <a:xfrm>
            <a:off x="1123142" y="4915403"/>
            <a:ext cx="2652910" cy="764249"/>
          </a:xfrm>
          <a:prstGeom prst="roundRect">
            <a:avLst/>
          </a:prstGeom>
          <a:solidFill>
            <a:srgbClr val="FCD5B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16 - 7 = 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C07C5-D145-085E-AA54-D7A71FD4CAF2}"/>
              </a:ext>
            </a:extLst>
          </p:cNvPr>
          <p:cNvSpPr/>
          <p:nvPr/>
        </p:nvSpPr>
        <p:spPr>
          <a:xfrm>
            <a:off x="8999392" y="3242160"/>
            <a:ext cx="650644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302516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3" grpId="0" animBg="1"/>
      <p:bldP spid="24" grpId="0" animBg="1"/>
      <p:bldP spid="25" grpId="0" animBg="1"/>
      <p:bldP spid="2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82319-BD0C-A5FC-71D8-64C4E958F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DBE23B-A6CE-8751-33E6-919F57376DA7}"/>
              </a:ext>
            </a:extLst>
          </p:cNvPr>
          <p:cNvSpPr txBox="1"/>
          <p:nvPr/>
        </p:nvSpPr>
        <p:spPr>
          <a:xfrm>
            <a:off x="2239697" y="260901"/>
            <a:ext cx="524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35542D-3D7B-033E-5C35-FCF24D5ECD44}"/>
              </a:ext>
            </a:extLst>
          </p:cNvPr>
          <p:cNvGrpSpPr/>
          <p:nvPr/>
        </p:nvGrpSpPr>
        <p:grpSpPr>
          <a:xfrm>
            <a:off x="1660175" y="1524606"/>
            <a:ext cx="2933064" cy="764249"/>
            <a:chOff x="2563090" y="4391891"/>
            <a:chExt cx="1967345" cy="5126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D16AC1-3683-7E9B-2B56-6CAD60CCCC7A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7 =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6125239-B7E9-4587-08AF-37E889B8AC30}"/>
                </a:ext>
              </a:extLst>
            </p:cNvPr>
            <p:cNvSpPr/>
            <p:nvPr/>
          </p:nvSpPr>
          <p:spPr>
            <a:xfrm>
              <a:off x="3757997" y="44293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1501FA-E3F4-E363-F051-DCFEE41918E4}"/>
              </a:ext>
            </a:extLst>
          </p:cNvPr>
          <p:cNvGrpSpPr/>
          <p:nvPr/>
        </p:nvGrpSpPr>
        <p:grpSpPr>
          <a:xfrm>
            <a:off x="1705315" y="2914755"/>
            <a:ext cx="2933064" cy="7642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B29D1B1-F1D0-A673-462E-E812AC7D7AD7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8 =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ECBC880-B329-37E6-33FF-85CE0E2B653B}"/>
                </a:ext>
              </a:extLst>
            </p:cNvPr>
            <p:cNvSpPr/>
            <p:nvPr/>
          </p:nvSpPr>
          <p:spPr>
            <a:xfrm>
              <a:off x="3711553" y="4409703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51C8B8-B773-D309-F416-2E11AAAF2B87}"/>
              </a:ext>
            </a:extLst>
          </p:cNvPr>
          <p:cNvGrpSpPr/>
          <p:nvPr/>
        </p:nvGrpSpPr>
        <p:grpSpPr>
          <a:xfrm>
            <a:off x="5339453" y="1542307"/>
            <a:ext cx="2933064" cy="7642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CB3E4C4-CF00-0B97-48CD-74BA6A4A48B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17 – 8 = 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82A01F2-3BEF-E967-99E7-D5D463F38970}"/>
                </a:ext>
              </a:extLst>
            </p:cNvPr>
            <p:cNvSpPr/>
            <p:nvPr/>
          </p:nvSpPr>
          <p:spPr>
            <a:xfrm>
              <a:off x="3756264" y="4408033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196664-6BAE-55F4-527C-FD7EC5269BA6}"/>
              </a:ext>
            </a:extLst>
          </p:cNvPr>
          <p:cNvGrpSpPr/>
          <p:nvPr/>
        </p:nvGrpSpPr>
        <p:grpSpPr>
          <a:xfrm>
            <a:off x="5319148" y="2910467"/>
            <a:ext cx="2933064" cy="764249"/>
            <a:chOff x="2563090" y="4391891"/>
            <a:chExt cx="1967345" cy="5126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15857CE-B3C7-D489-5945-689331542337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17 – 9 =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0167B21-BD5F-9EC8-4596-6042F6DE61CE}"/>
                </a:ext>
              </a:extLst>
            </p:cNvPr>
            <p:cNvSpPr/>
            <p:nvPr/>
          </p:nvSpPr>
          <p:spPr>
            <a:xfrm>
              <a:off x="379456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65CA08-8375-3DCD-D515-1087A70FD74E}"/>
              </a:ext>
            </a:extLst>
          </p:cNvPr>
          <p:cNvGrpSpPr/>
          <p:nvPr/>
        </p:nvGrpSpPr>
        <p:grpSpPr>
          <a:xfrm>
            <a:off x="1705315" y="4289230"/>
            <a:ext cx="2933064" cy="764249"/>
            <a:chOff x="2563090" y="4391891"/>
            <a:chExt cx="1967345" cy="51261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BDDA2E1-FE2C-93CC-B110-CC10F701E604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16 – 9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0A3CAE8-ED64-E82A-256F-1AD433088011}"/>
                </a:ext>
              </a:extLst>
            </p:cNvPr>
            <p:cNvSpPr/>
            <p:nvPr/>
          </p:nvSpPr>
          <p:spPr>
            <a:xfrm>
              <a:off x="3711553" y="444339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0F5768-2A8E-4DFD-8C23-8B28CEF91243}"/>
              </a:ext>
            </a:extLst>
          </p:cNvPr>
          <p:cNvGrpSpPr/>
          <p:nvPr/>
        </p:nvGrpSpPr>
        <p:grpSpPr>
          <a:xfrm>
            <a:off x="5339453" y="4252403"/>
            <a:ext cx="2933064" cy="764249"/>
            <a:chOff x="2563090" y="4391891"/>
            <a:chExt cx="1967345" cy="5126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3AF2F61-DCFE-65E2-AEE8-B0E81658B5E3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18 – 9 =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6F7ABE6-36C8-C547-B9FE-2DC15A34C8D3}"/>
                </a:ext>
              </a:extLst>
            </p:cNvPr>
            <p:cNvSpPr/>
            <p:nvPr/>
          </p:nvSpPr>
          <p:spPr>
            <a:xfrm>
              <a:off x="378094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FB5A6C6-E990-4A4F-EC48-D911704088D4}"/>
              </a:ext>
            </a:extLst>
          </p:cNvPr>
          <p:cNvSpPr/>
          <p:nvPr/>
        </p:nvSpPr>
        <p:spPr>
          <a:xfrm>
            <a:off x="3437721" y="1580639"/>
            <a:ext cx="650644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00BFFF-601A-443C-951E-C86E56C4BCD5}"/>
              </a:ext>
            </a:extLst>
          </p:cNvPr>
          <p:cNvSpPr/>
          <p:nvPr/>
        </p:nvSpPr>
        <p:spPr>
          <a:xfrm>
            <a:off x="3418671" y="2947577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8642CB-D4E9-850E-E568-BCE1311E92B9}"/>
              </a:ext>
            </a:extLst>
          </p:cNvPr>
          <p:cNvSpPr/>
          <p:nvPr/>
        </p:nvSpPr>
        <p:spPr>
          <a:xfrm>
            <a:off x="7118325" y="1576478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4C9204D-8120-BC48-48B8-EA78B833C2F2}"/>
              </a:ext>
            </a:extLst>
          </p:cNvPr>
          <p:cNvSpPr/>
          <p:nvPr/>
        </p:nvSpPr>
        <p:spPr>
          <a:xfrm>
            <a:off x="7126970" y="2966857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C2131F-3D1F-8331-7584-F2829BF9C8FB}"/>
              </a:ext>
            </a:extLst>
          </p:cNvPr>
          <p:cNvSpPr/>
          <p:nvPr/>
        </p:nvSpPr>
        <p:spPr>
          <a:xfrm>
            <a:off x="3411179" y="4358732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B84DD6A-1CE4-7268-CE11-3451E40B124D}"/>
              </a:ext>
            </a:extLst>
          </p:cNvPr>
          <p:cNvSpPr/>
          <p:nvPr/>
        </p:nvSpPr>
        <p:spPr>
          <a:xfrm>
            <a:off x="7155125" y="4309205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5B9D327-6977-7C4F-F77C-AE3A589465AE}"/>
              </a:ext>
            </a:extLst>
          </p:cNvPr>
          <p:cNvSpPr/>
          <p:nvPr/>
        </p:nvSpPr>
        <p:spPr>
          <a:xfrm>
            <a:off x="1507524" y="224075"/>
            <a:ext cx="732173" cy="694697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28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id="{7F819A12-9647-6AFF-6BA6-43D844853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3157" b="18363"/>
          <a:stretch/>
        </p:blipFill>
        <p:spPr bwMode="auto">
          <a:xfrm>
            <a:off x="8524564" y="1145856"/>
            <a:ext cx="3283169" cy="46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423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E719C-7F0C-CB2B-64DE-A9F46456E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918437"/>
              </p:ext>
            </p:extLst>
          </p:nvPr>
        </p:nvGraphicFramePr>
        <p:xfrm>
          <a:off x="123568" y="1604521"/>
          <a:ext cx="11798138" cy="4313200"/>
        </p:xfrm>
        <a:graphic>
          <a:graphicData uri="http://schemas.openxmlformats.org/drawingml/2006/table">
            <a:tbl>
              <a:tblPr/>
              <a:tblGrid>
                <a:gridCol w="2434281">
                  <a:extLst>
                    <a:ext uri="{9D8B030D-6E8A-4147-A177-3AD203B41FA5}">
                      <a16:colId xmlns:a16="http://schemas.microsoft.com/office/drawing/2014/main" val="3941098712"/>
                    </a:ext>
                  </a:extLst>
                </a:gridCol>
                <a:gridCol w="1503153">
                  <a:extLst>
                    <a:ext uri="{9D8B030D-6E8A-4147-A177-3AD203B41FA5}">
                      <a16:colId xmlns:a16="http://schemas.microsoft.com/office/drawing/2014/main" val="1328993575"/>
                    </a:ext>
                  </a:extLst>
                </a:gridCol>
                <a:gridCol w="1685448">
                  <a:extLst>
                    <a:ext uri="{9D8B030D-6E8A-4147-A177-3AD203B41FA5}">
                      <a16:colId xmlns:a16="http://schemas.microsoft.com/office/drawing/2014/main" val="2030216855"/>
                    </a:ext>
                  </a:extLst>
                </a:gridCol>
                <a:gridCol w="1586304">
                  <a:extLst>
                    <a:ext uri="{9D8B030D-6E8A-4147-A177-3AD203B41FA5}">
                      <a16:colId xmlns:a16="http://schemas.microsoft.com/office/drawing/2014/main" val="1972801386"/>
                    </a:ext>
                  </a:extLst>
                </a:gridCol>
                <a:gridCol w="1586304">
                  <a:extLst>
                    <a:ext uri="{9D8B030D-6E8A-4147-A177-3AD203B41FA5}">
                      <a16:colId xmlns:a16="http://schemas.microsoft.com/office/drawing/2014/main" val="1803527929"/>
                    </a:ext>
                  </a:extLst>
                </a:gridCol>
                <a:gridCol w="1501324">
                  <a:extLst>
                    <a:ext uri="{9D8B030D-6E8A-4147-A177-3AD203B41FA5}">
                      <a16:colId xmlns:a16="http://schemas.microsoft.com/office/drawing/2014/main" val="513256564"/>
                    </a:ext>
                  </a:extLst>
                </a:gridCol>
                <a:gridCol w="1501324">
                  <a:extLst>
                    <a:ext uri="{9D8B030D-6E8A-4147-A177-3AD203B41FA5}">
                      <a16:colId xmlns:a16="http://schemas.microsoft.com/office/drawing/2014/main" val="2505772858"/>
                    </a:ext>
                  </a:extLst>
                </a:gridCol>
              </a:tblGrid>
              <a:tr h="157075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3150"/>
                        </a:lnSpc>
                        <a:buNone/>
                      </a:pPr>
                      <a:r>
                        <a:rPr lang="en-US" sz="44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44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bị</a:t>
                      </a:r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44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trừ</a:t>
                      </a:r>
                      <a:r>
                        <a:rPr lang="en-US" sz="44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4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en-US" sz="44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4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r>
                        <a:rPr lang="en-US" sz="44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4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en-US" sz="44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4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r>
                        <a:rPr lang="en-US" sz="44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4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r>
                        <a:rPr lang="en-US" sz="44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4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en-US" sz="44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4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707401"/>
                  </a:ext>
                </a:extLst>
              </a:tr>
              <a:tr h="138810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3150"/>
                        </a:lnSpc>
                        <a:buNone/>
                      </a:pPr>
                      <a:r>
                        <a:rPr lang="en-US" sz="44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44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trừ</a:t>
                      </a:r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4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9​</a:t>
                      </a:r>
                      <a:endParaRPr lang="en-US" sz="4400" dirty="0"/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9​</a:t>
                      </a:r>
                      <a:endParaRPr lang="en-US" sz="4400" dirty="0"/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8​</a:t>
                      </a:r>
                      <a:endParaRPr lang="en-US" sz="4400" dirty="0"/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9​</a:t>
                      </a:r>
                      <a:endParaRPr lang="en-US" sz="4400" dirty="0"/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8​</a:t>
                      </a:r>
                      <a:endParaRPr lang="en-US" sz="4400" dirty="0"/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7​</a:t>
                      </a:r>
                      <a:endParaRPr lang="en-US" sz="4400" dirty="0"/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3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881158"/>
                  </a:ext>
                </a:extLst>
              </a:tr>
              <a:tr h="135434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3150"/>
                        </a:lnSpc>
                        <a:buNone/>
                      </a:pPr>
                      <a:r>
                        <a:rPr lang="en-US" sz="4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Hiệu​</a:t>
                      </a:r>
                      <a:endParaRPr lang="en-US" sz="4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 </a:t>
                      </a:r>
                      <a:endParaRPr lang="en-US" sz="4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?​</a:t>
                      </a:r>
                      <a:endParaRPr lang="en-US" sz="4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?​</a:t>
                      </a:r>
                      <a:endParaRPr lang="en-US" sz="4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?​</a:t>
                      </a:r>
                      <a:endParaRPr lang="en-US" sz="4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?​</a:t>
                      </a:r>
                      <a:endParaRPr lang="en-US" sz="4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375"/>
                        </a:lnSpc>
                        <a:buNone/>
                      </a:pPr>
                      <a:r>
                        <a:rPr lang="en-US" sz="4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?​</a:t>
                      </a:r>
                      <a:endParaRPr lang="en-US" sz="4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49013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D29CD38-A75E-D8A8-E8A1-AC7527F1D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3136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04ECEE40-050F-368D-E916-F7FC58AF89D4}"/>
              </a:ext>
            </a:extLst>
          </p:cNvPr>
          <p:cNvSpPr txBox="1"/>
          <p:nvPr/>
        </p:nvSpPr>
        <p:spPr>
          <a:xfrm>
            <a:off x="2868111" y="1931412"/>
            <a:ext cx="875985" cy="769441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EADDB0C-B028-7BD9-830E-84F5B857115B}"/>
              </a:ext>
            </a:extLst>
          </p:cNvPr>
          <p:cNvSpPr txBox="1"/>
          <p:nvPr/>
        </p:nvSpPr>
        <p:spPr>
          <a:xfrm>
            <a:off x="2868110" y="3403008"/>
            <a:ext cx="875985" cy="769441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DD87C6DB-16B7-33ED-C65B-A62E73CE0C51}"/>
              </a:ext>
            </a:extLst>
          </p:cNvPr>
          <p:cNvSpPr txBox="1"/>
          <p:nvPr/>
        </p:nvSpPr>
        <p:spPr>
          <a:xfrm>
            <a:off x="6153178" y="1931412"/>
            <a:ext cx="875985" cy="769441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EEBF70E6-CFCC-F8F9-B288-0749C318BC6F}"/>
              </a:ext>
            </a:extLst>
          </p:cNvPr>
          <p:cNvSpPr txBox="1"/>
          <p:nvPr/>
        </p:nvSpPr>
        <p:spPr>
          <a:xfrm>
            <a:off x="6153177" y="3403008"/>
            <a:ext cx="875985" cy="769441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1C7BDE4B-B715-1F62-386C-6D160E9E5B31}"/>
              </a:ext>
            </a:extLst>
          </p:cNvPr>
          <p:cNvSpPr txBox="1"/>
          <p:nvPr/>
        </p:nvSpPr>
        <p:spPr>
          <a:xfrm>
            <a:off x="10651080" y="1931412"/>
            <a:ext cx="875985" cy="769441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F46C97B0-0FAE-5353-7A74-D447E0B60E66}"/>
              </a:ext>
            </a:extLst>
          </p:cNvPr>
          <p:cNvSpPr txBox="1"/>
          <p:nvPr/>
        </p:nvSpPr>
        <p:spPr>
          <a:xfrm>
            <a:off x="10583347" y="3403008"/>
            <a:ext cx="875985" cy="769441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A812C5-44BF-5A73-310D-40B397F3E75D}"/>
              </a:ext>
            </a:extLst>
          </p:cNvPr>
          <p:cNvSpPr/>
          <p:nvPr/>
        </p:nvSpPr>
        <p:spPr>
          <a:xfrm>
            <a:off x="813870" y="606988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7B55B-19D3-9991-AE4A-810A2CB93669}"/>
              </a:ext>
            </a:extLst>
          </p:cNvPr>
          <p:cNvSpPr txBox="1"/>
          <p:nvPr/>
        </p:nvSpPr>
        <p:spPr>
          <a:xfrm>
            <a:off x="1460764" y="484389"/>
            <a:ext cx="887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681DFA-3B01-C66B-3208-9E94DDE220B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69620" y="2855489"/>
            <a:ext cx="180340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endParaRPr lang="en-US" sz="255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BD105A-17F8-3A88-896F-7FDAAF8C7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8638" y="4634687"/>
            <a:ext cx="9363068" cy="1237582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2902152" y="4868758"/>
            <a:ext cx="875985" cy="769441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4646124" y="4787209"/>
            <a:ext cx="549555" cy="769441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6263321" y="4787209"/>
            <a:ext cx="549555" cy="769441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7880518" y="4790427"/>
            <a:ext cx="549555" cy="769441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12A868A1-8C35-455A-B843-571EF650503A}"/>
              </a:ext>
            </a:extLst>
          </p:cNvPr>
          <p:cNvSpPr txBox="1"/>
          <p:nvPr/>
        </p:nvSpPr>
        <p:spPr>
          <a:xfrm>
            <a:off x="9345567" y="4787209"/>
            <a:ext cx="549555" cy="769441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3D875E4F-7F0D-4C23-9EC3-11A64A1B9C9C}"/>
              </a:ext>
            </a:extLst>
          </p:cNvPr>
          <p:cNvSpPr txBox="1"/>
          <p:nvPr/>
        </p:nvSpPr>
        <p:spPr>
          <a:xfrm>
            <a:off x="10785505" y="4787210"/>
            <a:ext cx="549555" cy="769441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9BA48E-4578-2D9A-BD31-BF3839B3D4F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20640" y="5354849"/>
            <a:ext cx="180340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endParaRPr lang="en-US" sz="255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C95060-FAAC-5B4A-A2C0-05F8D6588F5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11880" y="525578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62819C-5594-2FEB-4ED8-04FBA91AEC8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41620" y="536246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4B7974-7571-AE35-E694-198EA0C3950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41720" y="525578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203EE-2FB4-75AD-8E9B-F28B77AAA1B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734300" y="543104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59CFB-2A04-2104-037E-F718C4F86D8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364980" y="540818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A9255-4575-4E3C-893F-8A38D73DA4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652760" y="533960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46B59D-2C11-B2C8-0D25-2DD6A94FAF8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156960" y="371369"/>
            <a:ext cx="180340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endParaRPr lang="en-US" sz="255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681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75463-304E-E6F4-B5D8-4E2FBFCEE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3109D-7E65-DE55-76A9-05075F2517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53" r="28041"/>
          <a:stretch>
            <a:fillRect/>
          </a:stretch>
        </p:blipFill>
        <p:spPr>
          <a:xfrm>
            <a:off x="-79022" y="4919616"/>
            <a:ext cx="12192000" cy="1988662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DAC971D3-4B74-ABAB-F8F3-9CC86DA21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1658" y="6296749"/>
            <a:ext cx="977275" cy="549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25B9C-6188-C200-B9A6-CA69AA2E8D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1" b="29326"/>
          <a:stretch>
            <a:fillRect/>
          </a:stretch>
        </p:blipFill>
        <p:spPr>
          <a:xfrm>
            <a:off x="0" y="0"/>
            <a:ext cx="12192000" cy="483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6E74A-F343-50A8-DEE5-6890F3E034BB}"/>
              </a:ext>
            </a:extLst>
          </p:cNvPr>
          <p:cNvSpPr txBox="1"/>
          <p:nvPr/>
        </p:nvSpPr>
        <p:spPr>
          <a:xfrm>
            <a:off x="985915" y="11534"/>
            <a:ext cx="8082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0E0F6E-0A4F-289E-6FD2-46D82B8C761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69" b="22905" l="87884" r="99704">
                        <a14:foregroundMark x1="91816" y1="6141" x2="97499" y2="7127"/>
                        <a14:foregroundMark x1="98613" y1="7530" x2="99727" y2="6948"/>
                        <a14:foregroundMark x1="91225" y1="1748" x2="91725" y2="1569"/>
                        <a14:foregroundMark x1="92135" y1="4348" x2="95681" y2="7575"/>
                        <a14:foregroundMark x1="95681" y1="7575" x2="96590" y2="9144"/>
                        <a14:foregroundMark x1="92339" y1="7127" x2="96795" y2="5961"/>
                        <a14:foregroundMark x1="96795" y1="5961" x2="97704" y2="6723"/>
                        <a14:foregroundMark x1="92135" y1="3362" x2="92339" y2="5558"/>
                        <a14:foregroundMark x1="94862" y1="4931" x2="96181" y2="10130"/>
                        <a14:foregroundMark x1="94044" y1="9144" x2="96886" y2="7127"/>
                        <a14:foregroundMark x1="93749" y1="10533" x2="95976" y2="10533"/>
                        <a14:foregroundMark x1="92544" y1="11340" x2="96090" y2="9951"/>
                        <a14:foregroundMark x1="95976" y1="12550" x2="94249" y2="6544"/>
                        <a14:foregroundMark x1="93135" y1="11340" x2="96386" y2="12730"/>
                        <a14:foregroundMark x1="94658" y1="12147" x2="94976" y2="6365"/>
                        <a14:foregroundMark x1="95158" y1="10937" x2="95681" y2="6723"/>
                        <a14:foregroundMark x1="93658" y1="19319" x2="93658" y2="19319"/>
                        <a14:foregroundMark x1="93749" y1="14119" x2="93044" y2="15554"/>
                        <a14:foregroundMark x1="94158" y1="13357" x2="94158" y2="1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54" t="-1649" b="74527"/>
          <a:stretch>
            <a:fillRect/>
          </a:stretch>
        </p:blipFill>
        <p:spPr>
          <a:xfrm>
            <a:off x="1611492" y="1726740"/>
            <a:ext cx="1639329" cy="1677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50D3F-2B8E-A563-1D7D-8FFAB4A83E3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021" b="48380" l="76040" r="86827">
                        <a14:foregroundMark x1="82223" y1="36800" x2="83542" y2="30793"/>
                        <a14:foregroundMark x1="79677" y1="29404" x2="86588" y2="31017"/>
                        <a14:foregroundMark x1="79973" y1="31824" x2="82223" y2="31824"/>
                        <a14:foregroundMark x1="80382" y1="31017" x2="84883" y2="32586"/>
                        <a14:foregroundMark x1="84883" y1="32586" x2="85974" y2="31824"/>
                        <a14:foregroundMark x1="81496" y1="33214" x2="82019" y2="2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20976" r="11825" b="48575"/>
          <a:stretch>
            <a:fillRect/>
          </a:stretch>
        </p:blipFill>
        <p:spPr>
          <a:xfrm>
            <a:off x="4119501" y="1609480"/>
            <a:ext cx="1639329" cy="1877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8AFC3-BF9B-492E-71E3-D1B24D4CCC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908" b="50919" l="90430" r="99318">
                        <a14:foregroundMark x1="92544" y1="33707" x2="96658" y2="31555"/>
                        <a14:foregroundMark x1="96658" y1="31555" x2="97204" y2="30928"/>
                        <a14:foregroundMark x1="93135" y1="31511" x2="97272" y2="31511"/>
                        <a14:foregroundMark x1="97272" y1="31511" x2="97704" y2="31331"/>
                        <a14:foregroundMark x1="94567" y1="27521" x2="94772" y2="25908"/>
                        <a14:foregroundMark x1="92839" y1="31107" x2="97227" y2="30704"/>
                        <a14:foregroundMark x1="97227" y1="30704" x2="97499" y2="30300"/>
                        <a14:foregroundMark x1="97704" y1="33528" x2="97704" y2="28507"/>
                        <a14:foregroundMark x1="93953" y1="36531" x2="96181" y2="35724"/>
                        <a14:foregroundMark x1="99023" y1="31914" x2="99318" y2="31331"/>
                        <a14:foregroundMark x1="96590" y1="30524" x2="97204" y2="3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22834" r="-423" b="45926"/>
          <a:stretch>
            <a:fillRect/>
          </a:stretch>
        </p:blipFill>
        <p:spPr>
          <a:xfrm>
            <a:off x="6496048" y="1683622"/>
            <a:ext cx="1342767" cy="1932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EAB74-3F41-AA52-CA9F-A1475A89B5E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8902" b="86957" l="74631" r="97158">
                        <a14:foregroundMark x1="86361" y1="51098" x2="86565" y2="50291"/>
                        <a14:foregroundMark x1="84837" y1="48902" x2="85542" y2="50515"/>
                        <a14:foregroundMark x1="86565" y1="50695" x2="86861" y2="50515"/>
                        <a14:foregroundMark x1="82701" y1="57284" x2="88679" y2="58091"/>
                        <a14:foregroundMark x1="84133" y1="62707" x2="87156" y2="62887"/>
                        <a14:foregroundMark x1="82610" y1="58897" x2="87315" y2="59211"/>
                        <a14:foregroundMark x1="87315" y1="59211" x2="88997" y2="58270"/>
                        <a14:foregroundMark x1="88793" y1="56880" x2="84724" y2="57104"/>
                        <a14:foregroundMark x1="84633" y1="81264" x2="84633" y2="81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8" t="46703" b="8540"/>
          <a:stretch>
            <a:fillRect/>
          </a:stretch>
        </p:blipFill>
        <p:spPr>
          <a:xfrm>
            <a:off x="8266670" y="5288657"/>
            <a:ext cx="3431059" cy="27679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31AFFBB-D1EF-4E57-87D0-E9B912B25869}"/>
              </a:ext>
            </a:extLst>
          </p:cNvPr>
          <p:cNvSpPr/>
          <p:nvPr/>
        </p:nvSpPr>
        <p:spPr>
          <a:xfrm>
            <a:off x="137635" y="183429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82780-B86F-B2F8-F397-245C8F1D19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668000" y="2718329"/>
            <a:ext cx="180340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endParaRPr lang="en-US" sz="255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C9B14-3CE7-3D55-1382-48824F45EC66}"/>
              </a:ext>
            </a:extLst>
          </p:cNvPr>
          <p:cNvCxnSpPr/>
          <p:nvPr/>
        </p:nvCxnSpPr>
        <p:spPr>
          <a:xfrm>
            <a:off x="6016978" y="440267"/>
            <a:ext cx="19529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5DD262-FAE7-211E-C0EE-1604CE00DFA0}"/>
              </a:ext>
            </a:extLst>
          </p:cNvPr>
          <p:cNvCxnSpPr/>
          <p:nvPr/>
        </p:nvCxnSpPr>
        <p:spPr>
          <a:xfrm>
            <a:off x="6016978" y="946544"/>
            <a:ext cx="19529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0EE2916-2D65-EF1C-D0C2-B63AE76C28D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45" b="24384" l="73267" r="85133">
                        <a14:foregroundMark x1="83110" y1="8920" x2="83405" y2="8920"/>
                        <a14:foregroundMark x1="77018" y1="8337" x2="82201" y2="5737"/>
                        <a14:foregroundMark x1="76108" y1="7351" x2="84951" y2="5379"/>
                        <a14:foregroundMark x1="84951" y1="5379" x2="82087" y2="7754"/>
                        <a14:foregroundMark x1="79063" y1="4751" x2="78859" y2="6723"/>
                        <a14:foregroundMark x1="80064" y1="4348" x2="80064" y2="5558"/>
                        <a14:foregroundMark x1="78131" y1="12954" x2="82723" y2="10937"/>
                        <a14:foregroundMark x1="82723" y1="10937" x2="82291" y2="9951"/>
                        <a14:foregroundMark x1="85133" y1="17929" x2="85133" y2="17929"/>
                        <a14:foregroundMark x1="77131" y1="9727" x2="82337" y2="6723"/>
                        <a14:foregroundMark x1="82337" y1="6723" x2="82405" y2="5961"/>
                        <a14:foregroundMark x1="80973" y1="6320" x2="81996" y2="4348"/>
                        <a14:foregroundMark x1="77836" y1="5558" x2="78541" y2="7530"/>
                        <a14:foregroundMark x1="81496" y1="4124" x2="81382" y2="5558"/>
                        <a14:backgroundMark x1="84724" y1="4527" x2="84724" y2="5558"/>
                        <a14:backgroundMark x1="84315" y1="5737" x2="84928" y2="4348"/>
                        <a14:backgroundMark x1="84519" y1="3138" x2="84519" y2="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8" t="-1" r="13649" b="72878"/>
          <a:stretch>
            <a:fillRect/>
          </a:stretch>
        </p:blipFill>
        <p:spPr>
          <a:xfrm>
            <a:off x="999581" y="5283043"/>
            <a:ext cx="1767016" cy="16773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5E1314-3053-B0E6-46FC-28C1BE1DC40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777160" y="2839174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899F03-9BE0-5C6B-1D4E-E20E6CEF2D9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22220" y="226874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87A6C7-07D0-435E-A0A5-2B43FF57A82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130040" y="127814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FC1496-89AC-F538-4EC9-E075F0694B4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004560" y="182678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152C0C-4AEE-2B90-54DA-1EB3D7D218F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923020" y="653309"/>
            <a:ext cx="329523" cy="523220"/>
          </a:xfrm>
          <a:prstGeom prst="rect">
            <a:avLst/>
          </a:prstGeom>
          <a:noFill/>
        </p:spPr>
        <p:txBody>
          <a:bodyPr vert="horz" wrap="square" lIns="64770" tIns="64770" rIns="64770" bIns="64770" rtlCol="0">
            <a:spAutoFit/>
          </a:bodyPr>
          <a:lstStyle/>
          <a:p>
            <a:r>
              <a:rPr lang="en-US" sz="2550">
                <a:solidFill>
                  <a:srgbClr val="000000"/>
                </a:solidFill>
                <a:latin typeface="Segoe UI" panose="020B0502040204020203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255458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0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732909-3CBA-2556-75A5-B8871BA52DF9}"/>
              </a:ext>
            </a:extLst>
          </p:cNvPr>
          <p:cNvGrpSpPr/>
          <p:nvPr/>
        </p:nvGrpSpPr>
        <p:grpSpPr>
          <a:xfrm>
            <a:off x="195930" y="216100"/>
            <a:ext cx="11881770" cy="6425799"/>
            <a:chOff x="430694" y="472633"/>
            <a:chExt cx="4402563" cy="5988934"/>
          </a:xfrm>
          <a:solidFill>
            <a:schemeClr val="bg1"/>
          </a:solidFill>
        </p:grpSpPr>
        <p:sp>
          <p:nvSpPr>
            <p:cNvPr id="3" name="Google Shape;1387;p24">
              <a:extLst>
                <a:ext uri="{FF2B5EF4-FFF2-40B4-BE49-F238E27FC236}">
                  <a16:creationId xmlns:a16="http://schemas.microsoft.com/office/drawing/2014/main" id="{13600B2E-21AC-9538-37CD-B879E8915387}"/>
                </a:ext>
              </a:extLst>
            </p:cNvPr>
            <p:cNvSpPr/>
            <p:nvPr/>
          </p:nvSpPr>
          <p:spPr>
            <a:xfrm>
              <a:off x="430694" y="472633"/>
              <a:ext cx="4402563" cy="5988934"/>
            </a:xfrm>
            <a:custGeom>
              <a:avLst/>
              <a:gdLst/>
              <a:ahLst/>
              <a:cxnLst/>
              <a:rect l="l" t="t" r="r" b="b"/>
              <a:pathLst>
                <a:path w="92250" h="59720" extrusionOk="0">
                  <a:moveTo>
                    <a:pt x="1563" y="1"/>
                  </a:moveTo>
                  <a:cubicBezTo>
                    <a:pt x="697" y="1"/>
                    <a:pt x="1" y="707"/>
                    <a:pt x="1" y="1563"/>
                  </a:cubicBezTo>
                  <a:lnTo>
                    <a:pt x="1" y="58148"/>
                  </a:lnTo>
                  <a:cubicBezTo>
                    <a:pt x="1" y="59013"/>
                    <a:pt x="697" y="59719"/>
                    <a:pt x="1563" y="59719"/>
                  </a:cubicBezTo>
                  <a:lnTo>
                    <a:pt x="90678" y="59719"/>
                  </a:lnTo>
                  <a:cubicBezTo>
                    <a:pt x="91543" y="59719"/>
                    <a:pt x="92250" y="59013"/>
                    <a:pt x="92250" y="58148"/>
                  </a:cubicBezTo>
                  <a:lnTo>
                    <a:pt x="92250" y="1563"/>
                  </a:lnTo>
                  <a:cubicBezTo>
                    <a:pt x="92250" y="707"/>
                    <a:pt x="91543" y="1"/>
                    <a:pt x="9067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Google Shape;1395;p24">
              <a:extLst>
                <a:ext uri="{FF2B5EF4-FFF2-40B4-BE49-F238E27FC236}">
                  <a16:creationId xmlns:a16="http://schemas.microsoft.com/office/drawing/2014/main" id="{5975AF71-DE90-F5BF-F7D6-CF703A21E4C5}"/>
                </a:ext>
              </a:extLst>
            </p:cNvPr>
            <p:cNvSpPr/>
            <p:nvPr/>
          </p:nvSpPr>
          <p:spPr>
            <a:xfrm>
              <a:off x="502798" y="617445"/>
              <a:ext cx="4245756" cy="5621391"/>
            </a:xfrm>
            <a:prstGeom prst="roundRect">
              <a:avLst>
                <a:gd name="adj" fmla="val 1152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4315E9C-A485-08C2-B9AB-FF2A65205EDC}"/>
              </a:ext>
            </a:extLst>
          </p:cNvPr>
          <p:cNvSpPr txBox="1"/>
          <p:nvPr/>
        </p:nvSpPr>
        <p:spPr>
          <a:xfrm>
            <a:off x="1377073" y="474124"/>
            <a:ext cx="976294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Mi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Mi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2BB66-C0F4-FECF-80D9-85519876EA89}"/>
              </a:ext>
            </a:extLst>
          </p:cNvPr>
          <p:cNvSpPr txBox="1"/>
          <p:nvPr/>
        </p:nvSpPr>
        <p:spPr>
          <a:xfrm>
            <a:off x="1543494" y="1890560"/>
            <a:ext cx="393227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           : 16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Mi    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6C63A-CC67-98EA-0D79-4F098F12EF41}"/>
              </a:ext>
            </a:extLst>
          </p:cNvPr>
          <p:cNvSpPr txBox="1"/>
          <p:nvPr/>
        </p:nvSpPr>
        <p:spPr>
          <a:xfrm>
            <a:off x="5670978" y="1890559"/>
            <a:ext cx="6130496" cy="22398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16 – 9 = 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35C49C-CF08-8253-4A57-925EE6DE1710}"/>
              </a:ext>
            </a:extLst>
          </p:cNvPr>
          <p:cNvSpPr/>
          <p:nvPr/>
        </p:nvSpPr>
        <p:spPr>
          <a:xfrm>
            <a:off x="813870" y="606988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331656-8CF3-64B2-89D0-423E23114FC1}"/>
              </a:ext>
            </a:extLst>
          </p:cNvPr>
          <p:cNvGrpSpPr/>
          <p:nvPr/>
        </p:nvGrpSpPr>
        <p:grpSpPr>
          <a:xfrm>
            <a:off x="2656703" y="4744995"/>
            <a:ext cx="6699822" cy="1600398"/>
            <a:chOff x="3089728" y="4553471"/>
            <a:chExt cx="6858000" cy="1930400"/>
          </a:xfrm>
        </p:grpSpPr>
        <p:pic>
          <p:nvPicPr>
            <p:cNvPr id="10" name="Picture 2" descr="Flower Cartoon High Res Stock Images | Shutterstock">
              <a:extLst>
                <a:ext uri="{FF2B5EF4-FFF2-40B4-BE49-F238E27FC236}">
                  <a16:creationId xmlns:a16="http://schemas.microsoft.com/office/drawing/2014/main" id="{44B6D52B-F782-891D-1AE8-AAE290E524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21" b="6598"/>
            <a:stretch/>
          </p:blipFill>
          <p:spPr bwMode="auto">
            <a:xfrm>
              <a:off x="3089728" y="4553471"/>
              <a:ext cx="342900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lower Cartoon High Res Stock Images | Shutterstock">
              <a:extLst>
                <a:ext uri="{FF2B5EF4-FFF2-40B4-BE49-F238E27FC236}">
                  <a16:creationId xmlns:a16="http://schemas.microsoft.com/office/drawing/2014/main" id="{D351E0B0-69E7-B9AC-B88E-B41520CED3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21" b="6598"/>
            <a:stretch/>
          </p:blipFill>
          <p:spPr bwMode="auto">
            <a:xfrm>
              <a:off x="6518728" y="4553471"/>
              <a:ext cx="342900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D731B1-0DBE-7770-F19E-565412DF8A59}"/>
              </a:ext>
            </a:extLst>
          </p:cNvPr>
          <p:cNvCxnSpPr>
            <a:cxnSpLocks/>
          </p:cNvCxnSpPr>
          <p:nvPr/>
        </p:nvCxnSpPr>
        <p:spPr>
          <a:xfrm>
            <a:off x="1494963" y="1019767"/>
            <a:ext cx="3525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262F32-373A-AA6A-66F4-EDF18ACD8211}"/>
              </a:ext>
            </a:extLst>
          </p:cNvPr>
          <p:cNvCxnSpPr>
            <a:cxnSpLocks/>
          </p:cNvCxnSpPr>
          <p:nvPr/>
        </p:nvCxnSpPr>
        <p:spPr>
          <a:xfrm>
            <a:off x="9164232" y="962617"/>
            <a:ext cx="181098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9C2194-2843-90D0-5D8A-D29B468FE591}"/>
              </a:ext>
            </a:extLst>
          </p:cNvPr>
          <p:cNvCxnSpPr>
            <a:cxnSpLocks/>
          </p:cNvCxnSpPr>
          <p:nvPr/>
        </p:nvCxnSpPr>
        <p:spPr>
          <a:xfrm>
            <a:off x="5181313" y="981667"/>
            <a:ext cx="33324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4D2936-E660-CFD3-9592-EDC6EDDE7386}"/>
              </a:ext>
            </a:extLst>
          </p:cNvPr>
          <p:cNvCxnSpPr>
            <a:cxnSpLocks/>
          </p:cNvCxnSpPr>
          <p:nvPr/>
        </p:nvCxnSpPr>
        <p:spPr>
          <a:xfrm>
            <a:off x="1456863" y="1583169"/>
            <a:ext cx="371521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Media1">
            <a:hlinkClick r:id="" action="ppaction://media"/>
            <a:extLst>
              <a:ext uri="{FF2B5EF4-FFF2-40B4-BE49-F238E27FC236}">
                <a16:creationId xmlns:a16="http://schemas.microsoft.com/office/drawing/2014/main" id="{677BC5F0-799F-C15D-94C6-6AF148E159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718" y="4414992"/>
            <a:ext cx="2012176" cy="11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046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00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ECC640-7EDB-5843-4BA8-9300B8CE9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896" y="280568"/>
            <a:ext cx="4402697" cy="1209902"/>
          </a:xfrm>
          <a:prstGeom prst="rect">
            <a:avLst/>
          </a:prstGeom>
        </p:spPr>
      </p:pic>
      <p:pic>
        <p:nvPicPr>
          <p:cNvPr id="2052" name="Picture 4" descr="Đã tạo hình ảnh">
            <a:extLst>
              <a:ext uri="{FF2B5EF4-FFF2-40B4-BE49-F238E27FC236}">
                <a16:creationId xmlns:a16="http://schemas.microsoft.com/office/drawing/2014/main" id="{F8248038-15BA-6FF3-639F-A209C01A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4" b="96387" l="5990" r="94336">
                        <a14:foregroundMark x1="5990" y1="44531" x2="5990" y2="44531"/>
                        <a14:foregroundMark x1="94401" y1="45020" x2="94401" y2="45020"/>
                        <a14:foregroundMark x1="54167" y1="11035" x2="54167" y2="11035"/>
                        <a14:foregroundMark x1="52148" y1="4004" x2="52148" y2="4004"/>
                        <a14:foregroundMark x1="46094" y1="96387" x2="46094" y2="9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13" y="3338423"/>
            <a:ext cx="5279366" cy="35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ã tạo hình ảnh">
            <a:extLst>
              <a:ext uri="{FF2B5EF4-FFF2-40B4-BE49-F238E27FC236}">
                <a16:creationId xmlns:a16="http://schemas.microsoft.com/office/drawing/2014/main" id="{E3AFA30A-2115-0349-AB30-C1406E1A3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5" b="98633" l="9473" r="91309">
                        <a14:foregroundMark x1="9473" y1="15625" x2="9473" y2="15625"/>
                        <a14:foregroundMark x1="91406" y1="15625" x2="91406" y2="15625"/>
                        <a14:foregroundMark x1="56641" y1="95833" x2="56641" y2="95833"/>
                        <a14:foregroundMark x1="42285" y1="95378" x2="42285" y2="95378"/>
                        <a14:foregroundMark x1="41992" y1="97331" x2="41992" y2="97331"/>
                        <a14:foregroundMark x1="61621" y1="97852" x2="61621" y2="97852"/>
                        <a14:foregroundMark x1="45313" y1="98633" x2="45313" y2="98633"/>
                        <a14:foregroundMark x1="87402" y1="9896" x2="87402" y2="9896"/>
                        <a14:foregroundMark x1="90137" y1="10938" x2="90137" y2="10938"/>
                        <a14:foregroundMark x1="90527" y1="13021" x2="90527" y2="13021"/>
                        <a14:foregroundMark x1="91309" y1="13021" x2="91309" y2="13021"/>
                        <a14:foregroundMark x1="12598" y1="9115" x2="12598" y2="9115"/>
                        <a14:foregroundMark x1="16113" y1="9896" x2="16113" y2="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40" b="10640"/>
          <a:stretch>
            <a:fillRect/>
          </a:stretch>
        </p:blipFill>
        <p:spPr bwMode="auto">
          <a:xfrm>
            <a:off x="0" y="2165317"/>
            <a:ext cx="3516348" cy="469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ã tạo hình ảnh">
            <a:extLst>
              <a:ext uri="{FF2B5EF4-FFF2-40B4-BE49-F238E27FC236}">
                <a16:creationId xmlns:a16="http://schemas.microsoft.com/office/drawing/2014/main" id="{313407EE-408E-2DF4-3CF2-355BACE4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10" b="89974" l="9961" r="89844">
                        <a14:foregroundMark x1="51367" y1="9570" x2="51367" y2="9570"/>
                        <a14:foregroundMark x1="49902" y1="9310" x2="49902" y2="9310"/>
                        <a14:foregroundMark x1="50586" y1="40755" x2="50586" y2="40755"/>
                        <a14:foregroundMark x1="50586" y1="42513" x2="50586" y2="42513"/>
                        <a14:foregroundMark x1="47949" y1="42253" x2="47949" y2="42253"/>
                        <a14:foregroundMark x1="45313" y1="42253" x2="54004" y2="42253"/>
                        <a14:foregroundMark x1="47266" y1="42773" x2="53223" y2="43294"/>
                        <a14:foregroundMark x1="55176" y1="40755" x2="44629" y2="41862"/>
                        <a14:foregroundMark x1="44629" y1="41862" x2="44629" y2="41732"/>
                        <a14:foregroundMark x1="45313" y1="41992" x2="52930" y2="42773"/>
                        <a14:foregroundMark x1="48340" y1="43034" x2="55566" y2="43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96" y="2294713"/>
            <a:ext cx="3393001" cy="50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2462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544315fd-8f51-4fc0-bcd9-92caf238414e&quot;,&quot;id&quot;:&quot;b074e1a1-ebc5-48c0-b36c-32229bafa105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4973fb78-f252-4e75-85ab-c5fa8dc4766e&quot;,&quot;location&quot;:{&quot;IsEmpty&quot;:false,&quot;X&quot;:126.889137,&quot;Y&quot;:135.963776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d3fdf09d-e980-437c-a669-c2b445765af8&quot;,&quot;location&quot;:{&quot;IsEmpty&quot;:false,&quot;X&quot;:255.970154,&quot;Y&quot;:54.1307068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47dfae2e-8b87-4d21-9667-c8a24e7a179e&quot;,&quot;location&quot;:{&quot;IsEmpty&quot;:false,&quot;X&quot;:716.099854,&quot;Y&quot;:185.368668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a79e3381-cef3-4810-bb40-6c843959fe76&quot;,&quot;location&quot;:{&quot;IsEmpty&quot;:false,&quot;X&quot;:344.918884,&quot;Y&quot;:93.029686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0290afef-60a6-4e4d-aa4b-16a181433696&quot;,&quot;id&quot;:&quot;c8276481-e51e-4ca3-8f38-9134eedda29c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b851404e-5d83-45a0-8cad-5dc8a71a0e9e&quot;,&quot;location&quot;:{&quot;IsEmpty&quot;:false,&quot;X&quot;:620.507141,&quot;Y&quot;:24.7876377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ae420509-42cb-4118-8837-1eb106dba448&quot;,&quot;id&quot;:&quot;0d73e68c-f88d-4c85-ae94-3338e087f8e8&quot;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2cf8b44e-a6e7-4b80-acb0-ac1027e4a5bd&quot;,&quot;id&quot;:&quot;fa36f898-9194-4f83-943c-b9a329b01862&quot;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2cf8b44e-a6e7-4b80-acb0-ac1027e4a5bd&quot;,&quot;id&quot;:&quot;86f5cd7a-3f74-4fb4-9bff-0f2361a85d86&quot;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2cf8b44e-a6e7-4b80-acb0-ac1027e4a5bd&quot;,&quot;id&quot;:&quot;0354e22f-ef7a-4efd-a9af-ce76846c9863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962b3370-d601-4c6c-bc05-86ddcbf88782&quot;,&quot;id&quot;:&quot;3a37d443-1014-4995-9a65-94fddf68ea43&quot;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2cf8b44e-a6e7-4b80-acb0-ac1027e4a5bd&quot;,&quot;id&quot;:&quot;e04d5b7a-027b-46bc-8e0a-db8f0ce2e7a4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3e073415-c787-4b93-9671-af0dc3008239&quot;,&quot;id&quot;:&quot;cd7f4eff-07ec-4f1f-8e6b-ea9b3dc4d8eb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3e073415-c787-4b93-9671-af0dc3008239&quot;,&quot;id&quot;:&quot;93f66ca9-91f7-4741-8c95-8a31282f3426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3e073415-c787-4b93-9671-af0dc3008239&quot;,&quot;id&quot;:&quot;b4512afc-3cee-4c31-8c69-ae6835ad018f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3e073415-c787-4b93-9671-af0dc3008239&quot;,&quot;id&quot;:&quot;494f4144-fb06-4a77-b7db-afb4ffd9aa2c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3e073415-c787-4b93-9671-af0dc3008239&quot;,&quot;id&quot;:&quot;91135890-4205-455c-a80b-9465e1c952e4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3e073415-c787-4b93-9671-af0dc3008239&quot;,&quot;id&quot;:&quot;3199db53-e786-4b15-a01b-562e065279f5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3e073415-c787-4b93-9671-af0dc3008239&quot;,&quot;id&quot;:&quot;48cb5647-8f01-42a9-b7e3-497a7cf5e3c8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391</Words>
  <Application>Microsoft Office PowerPoint</Application>
  <PresentationFormat>Widescreen</PresentationFormat>
  <Paragraphs>138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HP001 4 hàng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Nguyễn Phương Linh</dc:creator>
  <cp:lastModifiedBy>Mrs Diem</cp:lastModifiedBy>
  <cp:revision>17</cp:revision>
  <dcterms:created xsi:type="dcterms:W3CDTF">2025-10-14T18:41:05Z</dcterms:created>
  <dcterms:modified xsi:type="dcterms:W3CDTF">2025-10-20T05:15:08Z</dcterms:modified>
</cp:coreProperties>
</file>