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4" r:id="rId3"/>
    <p:sldMasterId id="2147483709" r:id="rId4"/>
    <p:sldMasterId id="2147483727" r:id="rId5"/>
    <p:sldMasterId id="2147483739" r:id="rId6"/>
    <p:sldMasterId id="2147483751" r:id="rId7"/>
    <p:sldMasterId id="2147483767" r:id="rId8"/>
  </p:sldMasterIdLst>
  <p:notesMasterIdLst>
    <p:notesMasterId r:id="rId42"/>
  </p:notesMasterIdLst>
  <p:sldIdLst>
    <p:sldId id="260" r:id="rId9"/>
    <p:sldId id="258" r:id="rId10"/>
    <p:sldId id="345" r:id="rId11"/>
    <p:sldId id="265" r:id="rId12"/>
    <p:sldId id="2932" r:id="rId13"/>
    <p:sldId id="4415" r:id="rId14"/>
    <p:sldId id="371" r:id="rId15"/>
    <p:sldId id="2920" r:id="rId16"/>
    <p:sldId id="319" r:id="rId17"/>
    <p:sldId id="382" r:id="rId18"/>
    <p:sldId id="4414" r:id="rId19"/>
    <p:sldId id="317" r:id="rId20"/>
    <p:sldId id="2922" r:id="rId21"/>
    <p:sldId id="2930" r:id="rId22"/>
    <p:sldId id="4412" r:id="rId23"/>
    <p:sldId id="4413" r:id="rId24"/>
    <p:sldId id="276" r:id="rId25"/>
    <p:sldId id="266" r:id="rId26"/>
    <p:sldId id="349" r:id="rId27"/>
    <p:sldId id="2933" r:id="rId28"/>
    <p:sldId id="310" r:id="rId29"/>
    <p:sldId id="324" r:id="rId30"/>
    <p:sldId id="2934" r:id="rId31"/>
    <p:sldId id="2935" r:id="rId32"/>
    <p:sldId id="2925" r:id="rId33"/>
    <p:sldId id="268" r:id="rId34"/>
    <p:sldId id="2919" r:id="rId35"/>
    <p:sldId id="308" r:id="rId36"/>
    <p:sldId id="296" r:id="rId37"/>
    <p:sldId id="4411" r:id="rId38"/>
    <p:sldId id="2931" r:id="rId39"/>
    <p:sldId id="381" r:id="rId40"/>
    <p:sldId id="3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B332A-CC75-4D42-A3A7-DA647F554076}"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3B33A-4D28-40F9-BCF1-F1C12836B40B}" type="slidenum">
              <a:rPr lang="en-US" smtClean="0"/>
              <a:t>‹#›</a:t>
            </a:fld>
            <a:endParaRPr lang="en-US"/>
          </a:p>
        </p:txBody>
      </p:sp>
    </p:spTree>
    <p:extLst>
      <p:ext uri="{BB962C8B-B14F-4D97-AF65-F5344CB8AC3E}">
        <p14:creationId xmlns:p14="http://schemas.microsoft.com/office/powerpoint/2010/main" val="1980324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9642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1D1A3-6952-413D-94DC-4729FEC86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69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97685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81325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4439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1D1A3-6952-413D-94DC-4729FEC86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66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1D1A3-6952-413D-94DC-4729FEC86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39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5.xml"/><Relationship Id="rId5" Type="http://schemas.openxmlformats.org/officeDocument/2006/relationships/tags" Target="../tags/tag21.xml"/><Relationship Id="rId4" Type="http://schemas.openxmlformats.org/officeDocument/2006/relationships/tags" Target="../tags/tag20.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5.xml"/><Relationship Id="rId4" Type="http://schemas.openxmlformats.org/officeDocument/2006/relationships/tags" Target="../tags/tag3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5.xml"/><Relationship Id="rId5" Type="http://schemas.openxmlformats.org/officeDocument/2006/relationships/tags" Target="../tags/tag53.xml"/><Relationship Id="rId4" Type="http://schemas.openxmlformats.org/officeDocument/2006/relationships/tags" Target="../tags/tag52.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5.xml"/><Relationship Id="rId4" Type="http://schemas.openxmlformats.org/officeDocument/2006/relationships/tags" Target="../tags/tag57.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5.xml"/><Relationship Id="rId5" Type="http://schemas.openxmlformats.org/officeDocument/2006/relationships/tags" Target="../tags/tag62.xml"/><Relationship Id="rId4" Type="http://schemas.openxmlformats.org/officeDocument/2006/relationships/tags" Target="../tags/tag6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39623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11020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940659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3693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1796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15978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67816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31110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3151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2025/10/20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5696789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6612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369582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2898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19823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82280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2000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1670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5794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04387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8514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2025/10/20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25494495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2025/10/20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5624208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93885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174104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8070785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2025/10/20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732970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2025/10/20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7157507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2025/10/20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3879975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2025/10/20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9505551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2025/10/20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1421081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2025/10/20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3183864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2025/10/20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13888704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2025/10/20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2460282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045736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287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093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321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829167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07055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5653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5708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06609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09199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4578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95466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10/20/2025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05143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565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0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175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7736191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637447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76904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31561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559419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39694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898347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208093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93764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9423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89079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10/20/2025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15515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241994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50908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2025/10/20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2792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17" Type="http://schemas.openxmlformats.org/officeDocument/2006/relationships/tags" Target="../tags/tag5.xml"/><Relationship Id="rId2" Type="http://schemas.openxmlformats.org/officeDocument/2006/relationships/slideLayout" Target="../slideLayouts/slideLayout30.xml"/><Relationship Id="rId16" Type="http://schemas.openxmlformats.org/officeDocument/2006/relationships/tags" Target="../tags/tag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ags" Target="../tags/tag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3.xml"/><Relationship Id="rId7" Type="http://schemas.openxmlformats.org/officeDocument/2006/relationships/image" Target="../media/image9.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2025/10/20</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729131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40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403F1CF9-BBE8-4029-E3A7-6B2C4309391D}"/>
              </a:ext>
            </a:extLst>
          </p:cNvPr>
          <p:cNvSpPr/>
          <p:nvPr userDrawn="1"/>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7646022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0821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2025/10/20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19485717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9433641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74605458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4705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60.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60.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44.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0.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18" Type="http://schemas.openxmlformats.org/officeDocument/2006/relationships/audio" Target="../media/audio3.wav"/><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60.xml"/><Relationship Id="rId6" Type="http://schemas.openxmlformats.org/officeDocument/2006/relationships/image" Target="../media/image49.gif"/><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4.wav"/><Relationship Id="rId7" Type="http://schemas.openxmlformats.org/officeDocument/2006/relationships/image" Target="../media/image52.png"/><Relationship Id="rId2" Type="http://schemas.openxmlformats.org/officeDocument/2006/relationships/slideLayout" Target="../slideLayouts/slideLayout60.xml"/><Relationship Id="rId1" Type="http://schemas.openxmlformats.org/officeDocument/2006/relationships/control" Target="../activeX/activeX1.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54.wmf"/></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slide" Target="slide25.xml"/><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slide" Target="slide21.xm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slide" Target="slide24.xml"/><Relationship Id="rId4" Type="http://schemas.openxmlformats.org/officeDocument/2006/relationships/slide" Target="slide22.xml"/><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66.png"/><Relationship Id="rId5" Type="http://schemas.openxmlformats.org/officeDocument/2006/relationships/slide" Target="slide20.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slide" Target="slide20.xml"/><Relationship Id="rId5" Type="http://schemas.openxmlformats.org/officeDocument/2006/relationships/image" Target="../media/image67.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png"/><Relationship Id="rId1" Type="http://schemas.openxmlformats.org/officeDocument/2006/relationships/slideLayout" Target="../slideLayouts/slideLayout41.xml"/><Relationship Id="rId5" Type="http://schemas.openxmlformats.org/officeDocument/2006/relationships/slide" Target="slide20.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41.xml"/><Relationship Id="rId6" Type="http://schemas.openxmlformats.org/officeDocument/2006/relationships/image" Target="../media/image66.png"/><Relationship Id="rId5" Type="http://schemas.openxmlformats.org/officeDocument/2006/relationships/slide" Target="slide20.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35.png"/><Relationship Id="rId1" Type="http://schemas.openxmlformats.org/officeDocument/2006/relationships/slideLayout" Target="../slideLayouts/slideLayout22.xml"/><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79.sv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35.png"/><Relationship Id="rId1" Type="http://schemas.openxmlformats.org/officeDocument/2006/relationships/slideLayout" Target="../slideLayouts/slideLayout22.xml"/><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35.png"/><Relationship Id="rId1" Type="http://schemas.openxmlformats.org/officeDocument/2006/relationships/slideLayout" Target="../slideLayouts/slideLayout22.xml"/><Relationship Id="rId5" Type="http://schemas.microsoft.com/office/2007/relationships/hdphoto" Target="../media/hdphoto5.wdp"/><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media2.wav"/><Relationship Id="rId7" Type="http://schemas.openxmlformats.org/officeDocument/2006/relationships/image" Target="../media/image81.png"/><Relationship Id="rId2" Type="http://schemas.microsoft.com/office/2007/relationships/media" Target="../media/media2.wav"/><Relationship Id="rId1" Type="http://schemas.openxmlformats.org/officeDocument/2006/relationships/tags" Target="../tags/tag63.xml"/><Relationship Id="rId6" Type="http://schemas.openxmlformats.org/officeDocument/2006/relationships/slideLayout" Target="../slideLayouts/slideLayout29.xml"/><Relationship Id="rId5" Type="http://schemas.openxmlformats.org/officeDocument/2006/relationships/audio" Target="../media/media3.wav"/><Relationship Id="rId10" Type="http://schemas.openxmlformats.org/officeDocument/2006/relationships/image" Target="../media/image84.png"/><Relationship Id="rId4" Type="http://schemas.microsoft.com/office/2007/relationships/media" Target="../media/media3.wav"/><Relationship Id="rId9" Type="http://schemas.openxmlformats.org/officeDocument/2006/relationships/image" Target="../media/image83.gif"/></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5.png"/><Relationship Id="rId1" Type="http://schemas.openxmlformats.org/officeDocument/2006/relationships/slideLayout" Target="../slideLayouts/slideLayout41.xml"/><Relationship Id="rId6" Type="http://schemas.openxmlformats.org/officeDocument/2006/relationships/image" Target="../media/image86.png"/><Relationship Id="rId5" Type="http://schemas.openxmlformats.org/officeDocument/2006/relationships/image" Target="../media/image75.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4621875" y="3234892"/>
            <a:ext cx="7348452" cy="919401"/>
          </a:xfrm>
          <a:prstGeom prst="roundRect">
            <a:avLst/>
          </a:prstGeom>
          <a:solidFill>
            <a:srgbClr val="FFCCFF"/>
          </a:solidFill>
          <a:ln w="57150">
            <a:solidFill>
              <a:srgbClr val="7030A0"/>
            </a:solidFill>
          </a:ln>
        </p:spPr>
        <p:txBody>
          <a:bodyPr wrap="square" rtlCol="0">
            <a:spAutoFit/>
          </a:bodyPr>
          <a:lstStyle/>
          <a:p>
            <a:pPr lvl="0" algn="just">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Ngẫm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suy</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lâu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879106"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81D279-6706-0F1C-8716-F07EEAE38B99}"/>
              </a:ext>
            </a:extLst>
          </p:cNvPr>
          <p:cNvPicPr>
            <a:picLocks noChangeAspect="1"/>
          </p:cNvPicPr>
          <p:nvPr/>
        </p:nvPicPr>
        <p:blipFill>
          <a:blip r:embed="rId5"/>
          <a:stretch>
            <a:fillRect/>
          </a:stretch>
        </p:blipFill>
        <p:spPr>
          <a:xfrm>
            <a:off x="2947103" y="803792"/>
            <a:ext cx="7212193" cy="1414395"/>
          </a:xfrm>
          <a:prstGeom prst="rect">
            <a:avLst/>
          </a:prstGeom>
        </p:spPr>
      </p:pic>
    </p:spTree>
    <p:extLst>
      <p:ext uri="{BB962C8B-B14F-4D97-AF65-F5344CB8AC3E}">
        <p14:creationId xmlns:p14="http://schemas.microsoft.com/office/powerpoint/2010/main" val="202350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a:extLst>
              <a:ext uri="{FF2B5EF4-FFF2-40B4-BE49-F238E27FC236}">
                <a16:creationId xmlns:a16="http://schemas.microsoft.com/office/drawing/2014/main" id="{7AB7F7F4-8DCC-4071-8F81-EE4C45F96794}"/>
              </a:ext>
            </a:extLst>
          </p:cNvPr>
          <p:cNvSpPr/>
          <p:nvPr/>
        </p:nvSpPr>
        <p:spPr>
          <a:xfrm>
            <a:off x="0" y="0"/>
            <a:ext cx="12192000" cy="6858000"/>
          </a:xfrm>
          <a:custGeom>
            <a:avLst/>
            <a:gdLst/>
            <a:ahLst/>
            <a:cxnLst/>
            <a:rect l="l" t="t" r="r" b="b"/>
            <a:pathLst>
              <a:path w="3783779" h="3178374">
                <a:moveTo>
                  <a:pt x="0" y="0"/>
                </a:moveTo>
                <a:lnTo>
                  <a:pt x="3783779" y="0"/>
                </a:lnTo>
                <a:lnTo>
                  <a:pt x="3783779" y="3178374"/>
                </a:lnTo>
                <a:lnTo>
                  <a:pt x="0" y="31783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49AA8D3D-04F5-8C9D-C54A-A499452248DC}"/>
              </a:ext>
            </a:extLst>
          </p:cNvPr>
          <p:cNvSpPr/>
          <p:nvPr/>
        </p:nvSpPr>
        <p:spPr>
          <a:xfrm>
            <a:off x="4621875" y="3234892"/>
            <a:ext cx="7348452" cy="1736646"/>
          </a:xfrm>
          <a:prstGeom prst="roundRect">
            <a:avLst/>
          </a:prstGeom>
          <a:solidFill>
            <a:srgbClr val="FFCCFF"/>
          </a:solidFill>
          <a:ln w="57150">
            <a:solidFill>
              <a:srgbClr val="7030A0"/>
            </a:solidFill>
          </a:ln>
        </p:spPr>
        <p:txBody>
          <a:bodyPr wrap="square" rtlCol="0">
            <a:spAutoFit/>
          </a:bodyPr>
          <a:lstStyle/>
          <a:p>
            <a:pPr lvl="0" algn="just">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Tưng</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bừng</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khí</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vẻ</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nhộn</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nhịp</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2" descr="PHÁT TRIỂN NĂNG LỰC THẨM MỸ BẰNG TOÁN HỌC - POMath">
            <a:extLst>
              <a:ext uri="{FF2B5EF4-FFF2-40B4-BE49-F238E27FC236}">
                <a16:creationId xmlns:a16="http://schemas.microsoft.com/office/drawing/2014/main" id="{08B1DC1E-DAFE-DFDE-38D9-E6799146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879106" y="2286073"/>
            <a:ext cx="8170558" cy="45719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81D279-6706-0F1C-8716-F07EEAE38B99}"/>
              </a:ext>
            </a:extLst>
          </p:cNvPr>
          <p:cNvPicPr>
            <a:picLocks noChangeAspect="1"/>
          </p:cNvPicPr>
          <p:nvPr/>
        </p:nvPicPr>
        <p:blipFill>
          <a:blip r:embed="rId5"/>
          <a:stretch>
            <a:fillRect/>
          </a:stretch>
        </p:blipFill>
        <p:spPr>
          <a:xfrm>
            <a:off x="2947103" y="803792"/>
            <a:ext cx="7212193" cy="1414395"/>
          </a:xfrm>
          <a:prstGeom prst="rect">
            <a:avLst/>
          </a:prstGeom>
        </p:spPr>
      </p:pic>
    </p:spTree>
    <p:extLst>
      <p:ext uri="{BB962C8B-B14F-4D97-AF65-F5344CB8AC3E}">
        <p14:creationId xmlns:p14="http://schemas.microsoft.com/office/powerpoint/2010/main" val="313626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176810"/>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2793313" y="1493520"/>
            <a:ext cx="8167149" cy="1628274"/>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Em hãy đặt 1 câu có</a:t>
            </a:r>
            <a:r>
              <a:rPr lang="en-US" sz="440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từ  ngẫm nghĩ/lặng im/tưng bừng.</a:t>
            </a:r>
          </a:p>
        </p:txBody>
      </p:sp>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ED07333-4BBE-424A-848C-796B6A08CEFF}"/>
              </a:ext>
            </a:extLst>
          </p:cNvPr>
          <p:cNvGrpSpPr/>
          <p:nvPr/>
        </p:nvGrpSpPr>
        <p:grpSpPr>
          <a:xfrm>
            <a:off x="1012042" y="1052808"/>
            <a:ext cx="10679964" cy="5289424"/>
            <a:chOff x="620121" y="703791"/>
            <a:chExt cx="6963659" cy="5289424"/>
          </a:xfrm>
        </p:grpSpPr>
        <p:sp>
          <p:nvSpPr>
            <p:cNvPr id="8" name="TextBox 7">
              <a:extLst>
                <a:ext uri="{FF2B5EF4-FFF2-40B4-BE49-F238E27FC236}">
                  <a16:creationId xmlns:a16="http://schemas.microsoft.com/office/drawing/2014/main" id="{22E3505E-05A4-4F39-B578-47F4B540A91B}"/>
                </a:ext>
              </a:extLst>
            </p:cNvPr>
            <p:cNvSpPr txBox="1"/>
            <p:nvPr/>
          </p:nvSpPr>
          <p:spPr>
            <a:xfrm>
              <a:off x="620121" y="720046"/>
              <a:ext cx="2713989" cy="33407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8730415-95E6-4280-AE89-E726A1F927AA}"/>
                </a:ext>
              </a:extLst>
            </p:cNvPr>
            <p:cNvSpPr txBox="1"/>
            <p:nvPr/>
          </p:nvSpPr>
          <p:spPr>
            <a:xfrm>
              <a:off x="646279" y="319684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304C761-AAEE-43CF-AB74-26073F990035}"/>
                </a:ext>
              </a:extLst>
            </p:cNvPr>
            <p:cNvSpPr txBox="1"/>
            <p:nvPr/>
          </p:nvSpPr>
          <p:spPr>
            <a:xfrm>
              <a:off x="3537508" y="3206490"/>
              <a:ext cx="4046272" cy="27867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5F52A313-4F1D-489E-A925-2EF59B8FD834}"/>
                </a:ext>
              </a:extLst>
            </p:cNvPr>
            <p:cNvSpPr txBox="1"/>
            <p:nvPr/>
          </p:nvSpPr>
          <p:spPr>
            <a:xfrm>
              <a:off x="3422079" y="70379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a16="http://schemas.microsoft.com/office/drawing/2014/main" id="{2D2F3866-D03B-4823-AD50-AD71260676D5}"/>
              </a:ext>
            </a:extLst>
          </p:cNvPr>
          <p:cNvSpPr/>
          <p:nvPr/>
        </p:nvSpPr>
        <p:spPr>
          <a:xfrm>
            <a:off x="1592645" y="6232362"/>
            <a:ext cx="4492004"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8D56B4B0-7DD8-4E49-A972-F8A323801679}"/>
              </a:ext>
            </a:extLst>
          </p:cNvPr>
          <p:cNvCxnSpPr/>
          <p:nvPr/>
        </p:nvCxnSpPr>
        <p:spPr>
          <a:xfrm flipH="1">
            <a:off x="2256457" y="1279266"/>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3A7B1D2-8434-49A3-8262-65CB49A91145}"/>
              </a:ext>
            </a:extLst>
          </p:cNvPr>
          <p:cNvCxnSpPr/>
          <p:nvPr/>
        </p:nvCxnSpPr>
        <p:spPr>
          <a:xfrm flipH="1">
            <a:off x="3630967" y="1279265"/>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3E510B-9D54-4C71-A519-66028A84658F}"/>
              </a:ext>
            </a:extLst>
          </p:cNvPr>
          <p:cNvCxnSpPr/>
          <p:nvPr/>
        </p:nvCxnSpPr>
        <p:spPr>
          <a:xfrm flipH="1">
            <a:off x="2121763" y="1842534"/>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89F93D-BC4B-4D6B-B71D-88F262867024}"/>
              </a:ext>
            </a:extLst>
          </p:cNvPr>
          <p:cNvCxnSpPr/>
          <p:nvPr/>
        </p:nvCxnSpPr>
        <p:spPr>
          <a:xfrm flipH="1">
            <a:off x="3444536" y="1842533"/>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5866EE-4AE7-4F84-9A44-A28E7D5A77DE}"/>
              </a:ext>
            </a:extLst>
          </p:cNvPr>
          <p:cNvCxnSpPr/>
          <p:nvPr/>
        </p:nvCxnSpPr>
        <p:spPr>
          <a:xfrm flipH="1">
            <a:off x="3415040" y="2403230"/>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9E7440-5CB3-47D0-B68D-B2F034174A07}"/>
              </a:ext>
            </a:extLst>
          </p:cNvPr>
          <p:cNvCxnSpPr/>
          <p:nvPr/>
        </p:nvCxnSpPr>
        <p:spPr>
          <a:xfrm flipH="1">
            <a:off x="2518395" y="2874539"/>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5353F8-6E90-4331-B47F-9ED26B8B1ABD}"/>
              </a:ext>
            </a:extLst>
          </p:cNvPr>
          <p:cNvCxnSpPr/>
          <p:nvPr/>
        </p:nvCxnSpPr>
        <p:spPr>
          <a:xfrm flipH="1">
            <a:off x="3956577" y="2874539"/>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D6206B-CDF7-465E-BEF8-4EDFB4FB49F0}"/>
              </a:ext>
            </a:extLst>
          </p:cNvPr>
          <p:cNvCxnSpPr/>
          <p:nvPr/>
        </p:nvCxnSpPr>
        <p:spPr>
          <a:xfrm flipH="1">
            <a:off x="4024748" y="2874539"/>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612FCFD-9623-43D5-9034-9BC54476AA2B}"/>
              </a:ext>
            </a:extLst>
          </p:cNvPr>
          <p:cNvCxnSpPr/>
          <p:nvPr/>
        </p:nvCxnSpPr>
        <p:spPr>
          <a:xfrm flipH="1">
            <a:off x="2675061" y="3706761"/>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658F6ED-CE05-4A97-8874-430DD8CFCF50}"/>
              </a:ext>
            </a:extLst>
          </p:cNvPr>
          <p:cNvCxnSpPr/>
          <p:nvPr/>
        </p:nvCxnSpPr>
        <p:spPr>
          <a:xfrm flipH="1">
            <a:off x="3838647" y="3706761"/>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7751D1-4A40-453B-B3CD-04E947C28D3F}"/>
              </a:ext>
            </a:extLst>
          </p:cNvPr>
          <p:cNvCxnSpPr/>
          <p:nvPr/>
        </p:nvCxnSpPr>
        <p:spPr>
          <a:xfrm flipH="1">
            <a:off x="3868143" y="4299371"/>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5CC9CB-4D00-4006-9491-DFBF4650668A}"/>
              </a:ext>
            </a:extLst>
          </p:cNvPr>
          <p:cNvCxnSpPr/>
          <p:nvPr/>
        </p:nvCxnSpPr>
        <p:spPr>
          <a:xfrm flipH="1">
            <a:off x="2394450" y="4785550"/>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9818D6-5F6D-4BB8-A98F-314D7F2FD554}"/>
              </a:ext>
            </a:extLst>
          </p:cNvPr>
          <p:cNvCxnSpPr/>
          <p:nvPr/>
        </p:nvCxnSpPr>
        <p:spPr>
          <a:xfrm flipH="1">
            <a:off x="3385544" y="4789556"/>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ABF6E9-5D13-4A53-B51A-7A9E039D4045}"/>
              </a:ext>
            </a:extLst>
          </p:cNvPr>
          <p:cNvCxnSpPr/>
          <p:nvPr/>
        </p:nvCxnSpPr>
        <p:spPr>
          <a:xfrm flipH="1">
            <a:off x="3239762" y="5383273"/>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AFAFFB6-2428-4CAC-9852-E0723F3D0FC7}"/>
              </a:ext>
            </a:extLst>
          </p:cNvPr>
          <p:cNvCxnSpPr/>
          <p:nvPr/>
        </p:nvCxnSpPr>
        <p:spPr>
          <a:xfrm flipH="1">
            <a:off x="3290281" y="5383273"/>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C555C1-BF05-467B-BC60-3FABE5F7E5F3}"/>
              </a:ext>
            </a:extLst>
          </p:cNvPr>
          <p:cNvCxnSpPr/>
          <p:nvPr/>
        </p:nvCxnSpPr>
        <p:spPr>
          <a:xfrm flipH="1">
            <a:off x="7590202" y="1227117"/>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9374A53-C89F-4C7A-B9A7-BD2F2FCAB070}"/>
              </a:ext>
            </a:extLst>
          </p:cNvPr>
          <p:cNvCxnSpPr/>
          <p:nvPr/>
        </p:nvCxnSpPr>
        <p:spPr>
          <a:xfrm flipH="1">
            <a:off x="7101931" y="1754930"/>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67150B5-523E-4EA5-B16D-31F7349B011C}"/>
              </a:ext>
            </a:extLst>
          </p:cNvPr>
          <p:cNvCxnSpPr/>
          <p:nvPr/>
        </p:nvCxnSpPr>
        <p:spPr>
          <a:xfrm flipH="1">
            <a:off x="8140618" y="1742030"/>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894E81-540D-4106-BFE8-1EE908E497F7}"/>
              </a:ext>
            </a:extLst>
          </p:cNvPr>
          <p:cNvCxnSpPr/>
          <p:nvPr/>
        </p:nvCxnSpPr>
        <p:spPr>
          <a:xfrm flipH="1">
            <a:off x="8034086" y="2319079"/>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353626-957B-42ED-92B3-127AC375A3CA}"/>
              </a:ext>
            </a:extLst>
          </p:cNvPr>
          <p:cNvCxnSpPr/>
          <p:nvPr/>
        </p:nvCxnSpPr>
        <p:spPr>
          <a:xfrm flipH="1">
            <a:off x="7696734" y="2888965"/>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D38189-B804-480F-A7F8-F6B50EBDD060}"/>
              </a:ext>
            </a:extLst>
          </p:cNvPr>
          <p:cNvCxnSpPr/>
          <p:nvPr/>
        </p:nvCxnSpPr>
        <p:spPr>
          <a:xfrm flipH="1">
            <a:off x="7726230" y="2874538"/>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19F12-602F-4C82-8D74-D0B12A9AB99A}"/>
              </a:ext>
            </a:extLst>
          </p:cNvPr>
          <p:cNvCxnSpPr/>
          <p:nvPr/>
        </p:nvCxnSpPr>
        <p:spPr>
          <a:xfrm flipH="1">
            <a:off x="6738500" y="3678102"/>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8B5752E-DEE8-4151-9751-B0E77C9ABD5F}"/>
              </a:ext>
            </a:extLst>
          </p:cNvPr>
          <p:cNvCxnSpPr/>
          <p:nvPr/>
        </p:nvCxnSpPr>
        <p:spPr>
          <a:xfrm flipH="1">
            <a:off x="8004590" y="3706760"/>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40CD896-EA24-449F-BEAA-5A593533F856}"/>
              </a:ext>
            </a:extLst>
          </p:cNvPr>
          <p:cNvCxnSpPr/>
          <p:nvPr/>
        </p:nvCxnSpPr>
        <p:spPr>
          <a:xfrm flipH="1">
            <a:off x="6273490" y="4246467"/>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7A25A78-1A66-4503-BD43-A49F34ACC498}"/>
              </a:ext>
            </a:extLst>
          </p:cNvPr>
          <p:cNvCxnSpPr/>
          <p:nvPr/>
        </p:nvCxnSpPr>
        <p:spPr>
          <a:xfrm flipH="1">
            <a:off x="6989384" y="4244050"/>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7BD4281-1736-4C81-8365-C9F3035BC3D3}"/>
              </a:ext>
            </a:extLst>
          </p:cNvPr>
          <p:cNvCxnSpPr/>
          <p:nvPr/>
        </p:nvCxnSpPr>
        <p:spPr>
          <a:xfrm flipH="1">
            <a:off x="7798490" y="4244050"/>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68670DB-DAB5-43A4-8898-319386BED8D9}"/>
              </a:ext>
            </a:extLst>
          </p:cNvPr>
          <p:cNvCxnSpPr/>
          <p:nvPr/>
        </p:nvCxnSpPr>
        <p:spPr>
          <a:xfrm flipH="1">
            <a:off x="8579262" y="4244049"/>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BFDB42-5225-4D08-B9F6-00EFA7B37332}"/>
              </a:ext>
            </a:extLst>
          </p:cNvPr>
          <p:cNvCxnSpPr/>
          <p:nvPr/>
        </p:nvCxnSpPr>
        <p:spPr>
          <a:xfrm flipH="1">
            <a:off x="7858636" y="4798470"/>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0FDAE7-87E0-4A24-A48D-9402B9E3A888}"/>
              </a:ext>
            </a:extLst>
          </p:cNvPr>
          <p:cNvCxnSpPr/>
          <p:nvPr/>
        </p:nvCxnSpPr>
        <p:spPr>
          <a:xfrm flipH="1">
            <a:off x="8426871" y="5366315"/>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FC92A9-3180-4706-A06F-89D0B7378D87}"/>
              </a:ext>
            </a:extLst>
          </p:cNvPr>
          <p:cNvCxnSpPr/>
          <p:nvPr/>
        </p:nvCxnSpPr>
        <p:spPr>
          <a:xfrm flipH="1">
            <a:off x="8456367" y="5383273"/>
            <a:ext cx="29496" cy="326637"/>
          </a:xfrm>
          <a:prstGeom prst="line">
            <a:avLst/>
          </a:prstGeom>
          <a:ln w="19050">
            <a:solidFill>
              <a:srgbClr val="FB4C43"/>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36AF1DC8-1349-4507-81C6-79539B99C830}"/>
              </a:ext>
            </a:extLst>
          </p:cNvPr>
          <p:cNvPicPr>
            <a:picLocks noChangeAspect="1"/>
          </p:cNvPicPr>
          <p:nvPr/>
        </p:nvPicPr>
        <p:blipFill>
          <a:blip r:embed="rId5"/>
          <a:stretch>
            <a:fillRect/>
          </a:stretch>
        </p:blipFill>
        <p:spPr>
          <a:xfrm>
            <a:off x="8862353" y="3813391"/>
            <a:ext cx="2317605" cy="2637716"/>
          </a:xfrm>
          <a:prstGeom prst="rect">
            <a:avLst/>
          </a:prstGeom>
        </p:spPr>
      </p:pic>
    </p:spTree>
    <p:extLst>
      <p:ext uri="{BB962C8B-B14F-4D97-AF65-F5344CB8AC3E}">
        <p14:creationId xmlns:p14="http://schemas.microsoft.com/office/powerpoint/2010/main" val="3627909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500"/>
                                        <p:tgtEl>
                                          <p:spTgt spid="4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500"/>
                                        <p:tgtEl>
                                          <p:spTgt spid="4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500"/>
                                        <p:tgtEl>
                                          <p:spTgt spid="45"/>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fade">
                                      <p:cBhvr>
                                        <p:cTn id="142" dur="500"/>
                                        <p:tgtEl>
                                          <p:spTgt spid="4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fade">
                                      <p:cBhvr>
                                        <p:cTn id="147" dur="500"/>
                                        <p:tgtEl>
                                          <p:spTgt spid="4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48"/>
                                        </p:tgtEl>
                                        <p:attrNameLst>
                                          <p:attrName>style.visibility</p:attrName>
                                        </p:attrNameLst>
                                      </p:cBhvr>
                                      <p:to>
                                        <p:strVal val="visible"/>
                                      </p:to>
                                    </p:set>
                                    <p:animEffect transition="in" filter="fade">
                                      <p:cBhvr>
                                        <p:cTn id="152" dur="500"/>
                                        <p:tgtEl>
                                          <p:spTgt spid="48"/>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49"/>
                                        </p:tgtEl>
                                        <p:attrNameLst>
                                          <p:attrName>style.visibility</p:attrName>
                                        </p:attrNameLst>
                                      </p:cBhvr>
                                      <p:to>
                                        <p:strVal val="visible"/>
                                      </p:to>
                                    </p:set>
                                    <p:animEffect transition="in" filter="fade">
                                      <p:cBhvr>
                                        <p:cTn id="1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ED07333-4BBE-424A-848C-796B6A08CEFF}"/>
              </a:ext>
            </a:extLst>
          </p:cNvPr>
          <p:cNvGrpSpPr/>
          <p:nvPr/>
        </p:nvGrpSpPr>
        <p:grpSpPr>
          <a:xfrm>
            <a:off x="1012042" y="1052808"/>
            <a:ext cx="10679964" cy="5289424"/>
            <a:chOff x="620121" y="703791"/>
            <a:chExt cx="6963659" cy="5289424"/>
          </a:xfrm>
        </p:grpSpPr>
        <p:sp>
          <p:nvSpPr>
            <p:cNvPr id="8" name="TextBox 7">
              <a:extLst>
                <a:ext uri="{FF2B5EF4-FFF2-40B4-BE49-F238E27FC236}">
                  <a16:creationId xmlns:a16="http://schemas.microsoft.com/office/drawing/2014/main" id="{22E3505E-05A4-4F39-B578-47F4B540A91B}"/>
                </a:ext>
              </a:extLst>
            </p:cNvPr>
            <p:cNvSpPr txBox="1"/>
            <p:nvPr/>
          </p:nvSpPr>
          <p:spPr>
            <a:xfrm>
              <a:off x="620121" y="720046"/>
              <a:ext cx="2713989" cy="33407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8730415-95E6-4280-AE89-E726A1F927AA}"/>
                </a:ext>
              </a:extLst>
            </p:cNvPr>
            <p:cNvSpPr txBox="1"/>
            <p:nvPr/>
          </p:nvSpPr>
          <p:spPr>
            <a:xfrm>
              <a:off x="646279" y="319684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304C761-AAEE-43CF-AB74-26073F990035}"/>
                </a:ext>
              </a:extLst>
            </p:cNvPr>
            <p:cNvSpPr txBox="1"/>
            <p:nvPr/>
          </p:nvSpPr>
          <p:spPr>
            <a:xfrm>
              <a:off x="3537508" y="3206490"/>
              <a:ext cx="4046272" cy="27867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5F52A313-4F1D-489E-A925-2EF59B8FD834}"/>
                </a:ext>
              </a:extLst>
            </p:cNvPr>
            <p:cNvSpPr txBox="1"/>
            <p:nvPr/>
          </p:nvSpPr>
          <p:spPr>
            <a:xfrm>
              <a:off x="3422079" y="70379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a16="http://schemas.microsoft.com/office/drawing/2014/main" id="{2D2F3866-D03B-4823-AD50-AD71260676D5}"/>
              </a:ext>
            </a:extLst>
          </p:cNvPr>
          <p:cNvSpPr/>
          <p:nvPr/>
        </p:nvSpPr>
        <p:spPr>
          <a:xfrm>
            <a:off x="799945" y="6282808"/>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13" name="Oval 12">
            <a:extLst>
              <a:ext uri="{FF2B5EF4-FFF2-40B4-BE49-F238E27FC236}">
                <a16:creationId xmlns:a16="http://schemas.microsoft.com/office/drawing/2014/main" id="{8B3CBAC1-846B-4BE5-9732-5EC61051C429}"/>
              </a:ext>
            </a:extLst>
          </p:cNvPr>
          <p:cNvSpPr/>
          <p:nvPr/>
        </p:nvSpPr>
        <p:spPr>
          <a:xfrm>
            <a:off x="461638" y="122711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4" name="Oval 13">
            <a:extLst>
              <a:ext uri="{FF2B5EF4-FFF2-40B4-BE49-F238E27FC236}">
                <a16:creationId xmlns:a16="http://schemas.microsoft.com/office/drawing/2014/main" id="{151E6581-4436-4391-AD53-E149755D629D}"/>
              </a:ext>
            </a:extLst>
          </p:cNvPr>
          <p:cNvSpPr/>
          <p:nvPr/>
        </p:nvSpPr>
        <p:spPr>
          <a:xfrm>
            <a:off x="563580" y="3646791"/>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5" name="Oval 14">
            <a:extLst>
              <a:ext uri="{FF2B5EF4-FFF2-40B4-BE49-F238E27FC236}">
                <a16:creationId xmlns:a16="http://schemas.microsoft.com/office/drawing/2014/main" id="{415D799F-23E9-4FB4-A484-82182261E3E7}"/>
              </a:ext>
            </a:extLst>
          </p:cNvPr>
          <p:cNvSpPr/>
          <p:nvPr/>
        </p:nvSpPr>
        <p:spPr>
          <a:xfrm>
            <a:off x="4941781" y="1148703"/>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6" name="Oval 15">
            <a:extLst>
              <a:ext uri="{FF2B5EF4-FFF2-40B4-BE49-F238E27FC236}">
                <a16:creationId xmlns:a16="http://schemas.microsoft.com/office/drawing/2014/main" id="{D89268CF-EDE6-4D8A-9523-07CEEB0DF4A5}"/>
              </a:ext>
            </a:extLst>
          </p:cNvPr>
          <p:cNvSpPr/>
          <p:nvPr/>
        </p:nvSpPr>
        <p:spPr>
          <a:xfrm>
            <a:off x="5067490" y="3641480"/>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17" name="Picture 16">
            <a:extLst>
              <a:ext uri="{FF2B5EF4-FFF2-40B4-BE49-F238E27FC236}">
                <a16:creationId xmlns:a16="http://schemas.microsoft.com/office/drawing/2014/main" id="{F9E13861-DE21-45C7-BCE3-FC76562A95D8}"/>
              </a:ext>
            </a:extLst>
          </p:cNvPr>
          <p:cNvPicPr>
            <a:picLocks noChangeAspect="1"/>
          </p:cNvPicPr>
          <p:nvPr/>
        </p:nvPicPr>
        <p:blipFill>
          <a:blip r:embed="rId5"/>
          <a:stretch>
            <a:fillRect/>
          </a:stretch>
        </p:blipFill>
        <p:spPr>
          <a:xfrm>
            <a:off x="8862353" y="3813391"/>
            <a:ext cx="2317605" cy="2637716"/>
          </a:xfrm>
          <a:prstGeom prst="rect">
            <a:avLst/>
          </a:prstGeom>
        </p:spPr>
      </p:pic>
    </p:spTree>
    <p:extLst>
      <p:ext uri="{BB962C8B-B14F-4D97-AF65-F5344CB8AC3E}">
        <p14:creationId xmlns:p14="http://schemas.microsoft.com/office/powerpoint/2010/main" val="2983877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747459" cy="2709729"/>
            <a:chOff x="6096000" y="3244032"/>
            <a:chExt cx="5747459"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260148" y="5155499"/>
              <a:ext cx="1583311" cy="469963"/>
              <a:chOff x="3458037" y="4186376"/>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4014711" y="4186376"/>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458037" y="4186376"/>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571385" y="4186376"/>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711032" y="5036180"/>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154358" y="5036180"/>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267706" y="5036180"/>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622672"/>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622672"/>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622672"/>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419463" y="6106895"/>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62790" y="6106895"/>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76138" y="6106895"/>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8"/>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242" y="556689"/>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Giải</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nghĩa</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từ</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753020" y="593877"/>
            <a:ext cx="534980" cy="597187"/>
          </a:xfrm>
          <a:prstGeom prst="rect">
            <a:avLst/>
          </a:prstGeom>
        </p:spPr>
      </p:pic>
      <p:sp>
        <p:nvSpPr>
          <p:cNvPr id="4" name="TextBox 3"/>
          <p:cNvSpPr txBox="1"/>
          <p:nvPr/>
        </p:nvSpPr>
        <p:spPr>
          <a:xfrm>
            <a:off x="1328861" y="1394729"/>
            <a:ext cx="9534277" cy="1736646"/>
          </a:xfrm>
          <a:prstGeom prst="roundRect">
            <a:avLst/>
          </a:prstGeom>
          <a:solidFill>
            <a:srgbClr val="FFE1D9"/>
          </a:solidFill>
          <a:ln w="57150">
            <a:solidFill>
              <a:schemeClr val="bg1"/>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 bài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Cái</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trống</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trường</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có </a:t>
            </a: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 nào em chưa hiểu nghĩa</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 name="TextBox 4">
            <a:extLst>
              <a:ext uri="{FF2B5EF4-FFF2-40B4-BE49-F238E27FC236}">
                <a16:creationId xmlns:a16="http://schemas.microsoft.com/office/drawing/2014/main" id="{7410FF49-FD65-4A29-89A0-1046C5C24AD3}"/>
              </a:ext>
            </a:extLst>
          </p:cNvPr>
          <p:cNvSpPr txBox="1"/>
          <p:nvPr/>
        </p:nvSpPr>
        <p:spPr>
          <a:xfrm>
            <a:off x="1491421" y="4109720"/>
            <a:ext cx="9534277" cy="919401"/>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ngẫm nghĩ: nghĩ đi nghĩ lại kĩ càng</a:t>
            </a:r>
          </a:p>
        </p:txBody>
      </p:sp>
    </p:spTree>
    <p:extLst>
      <p:ext uri="{BB962C8B-B14F-4D97-AF65-F5344CB8AC3E}">
        <p14:creationId xmlns:p14="http://schemas.microsoft.com/office/powerpoint/2010/main" val="620380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6011" y="2233408"/>
            <a:ext cx="1944045" cy="4459555"/>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6"/>
          <a:stretch>
            <a:fillRect/>
          </a:stretch>
        </p:blipFill>
        <p:spPr>
          <a:xfrm>
            <a:off x="1833597" y="490245"/>
            <a:ext cx="3590855" cy="2353260"/>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601C2FAA-5FD0-778A-3A02-DBE5A833B3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0166" y="1904994"/>
            <a:ext cx="6096012" cy="6096012"/>
          </a:xfrm>
          <a:prstGeom prst="rect">
            <a:avLst/>
          </a:prstGeom>
        </p:spPr>
      </p:pic>
      <p:pic>
        <p:nvPicPr>
          <p:cNvPr id="12" name="Picture 11">
            <a:extLst>
              <a:ext uri="{FF2B5EF4-FFF2-40B4-BE49-F238E27FC236}">
                <a16:creationId xmlns:a16="http://schemas.microsoft.com/office/drawing/2014/main" id="{1D14B07A-EBD6-1A75-D5DA-40D8886368B6}"/>
              </a:ext>
            </a:extLst>
          </p:cNvPr>
          <p:cNvPicPr>
            <a:picLocks noChangeAspect="1"/>
          </p:cNvPicPr>
          <p:nvPr/>
        </p:nvPicPr>
        <p:blipFill>
          <a:blip r:embed="rId8"/>
          <a:stretch>
            <a:fillRect/>
          </a:stretch>
        </p:blipFill>
        <p:spPr>
          <a:xfrm>
            <a:off x="3351559" y="2702560"/>
            <a:ext cx="6341673" cy="3144631"/>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4" name="Picture 13">
            <a:hlinkClick r:id="rId8"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5118" y="3710186"/>
            <a:ext cx="3792070" cy="3792070"/>
          </a:xfrm>
          <a:prstGeom prst="rect">
            <a:avLst/>
          </a:prstGeom>
        </p:spPr>
      </p:pic>
      <p:pic>
        <p:nvPicPr>
          <p:cNvPr id="16" name="Picture 15">
            <a:hlinkClick r:id="rId10"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2219" y="3002952"/>
            <a:ext cx="2833600" cy="2833600"/>
          </a:xfrm>
          <a:prstGeom prst="rect">
            <a:avLst/>
          </a:prstGeom>
        </p:spPr>
      </p:pic>
      <p:sp>
        <p:nvSpPr>
          <p:cNvPr id="17" name="Arrow: Notched Right 16">
            <a:hlinkClick r:id="rId12"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10"/>
                                        </p:tgtEl>
                                        <p:attrNameLst>
                                          <p:attrName>ppt_w</p:attrName>
                                        </p:attrNameLst>
                                      </p:cBhvr>
                                      <p:tavLst>
                                        <p:tav tm="0">
                                          <p:val>
                                            <p:strVal val="ppt_w"/>
                                          </p:val>
                                        </p:tav>
                                        <p:tav tm="100000">
                                          <p:val>
                                            <p:fltVal val="0"/>
                                          </p:val>
                                        </p:tav>
                                      </p:tavLst>
                                    </p:anim>
                                    <p:anim calcmode="lin" valueType="num">
                                      <p:cBhvr>
                                        <p:cTn id="36" dur="500"/>
                                        <p:tgtEl>
                                          <p:spTgt spid="10"/>
                                        </p:tgtEl>
                                        <p:attrNameLst>
                                          <p:attrName>ppt_h</p:attrName>
                                        </p:attrNameLst>
                                      </p:cBhvr>
                                      <p:tavLst>
                                        <p:tav tm="0">
                                          <p:val>
                                            <p:strVal val="ppt_h"/>
                                          </p:val>
                                        </p:tav>
                                        <p:tav tm="100000">
                                          <p:val>
                                            <p:fltVal val="0"/>
                                          </p:val>
                                        </p:tav>
                                      </p:tavLst>
                                    </p:anim>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8"/>
                                        </p:tgtEl>
                                        <p:attrNameLst>
                                          <p:attrName>ppt_w</p:attrName>
                                        </p:attrNameLst>
                                      </p:cBhvr>
                                      <p:tavLst>
                                        <p:tav tm="0">
                                          <p:val>
                                            <p:strVal val="ppt_w"/>
                                          </p:val>
                                        </p:tav>
                                        <p:tav tm="100000">
                                          <p:val>
                                            <p:fltVal val="0"/>
                                          </p:val>
                                        </p:tav>
                                      </p:tavLst>
                                    </p:anim>
                                    <p:anim calcmode="lin" valueType="num">
                                      <p:cBhvr>
                                        <p:cTn id="44" dur="500"/>
                                        <p:tgtEl>
                                          <p:spTgt spid="8"/>
                                        </p:tgtEl>
                                        <p:attrNameLst>
                                          <p:attrName>ppt_h</p:attrName>
                                        </p:attrNameLst>
                                      </p:cBhvr>
                                      <p:tavLst>
                                        <p:tav tm="0">
                                          <p:val>
                                            <p:strVal val="ppt_h"/>
                                          </p:val>
                                        </p:tav>
                                        <p:tav tm="100000">
                                          <p:val>
                                            <p:fltVal val="0"/>
                                          </p:val>
                                        </p:tav>
                                      </p:tavLst>
                                    </p:anim>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14"/>
                                        </p:tgtEl>
                                        <p:attrNameLst>
                                          <p:attrName>ppt_w</p:attrName>
                                        </p:attrNameLst>
                                      </p:cBhvr>
                                      <p:tavLst>
                                        <p:tav tm="0">
                                          <p:val>
                                            <p:strVal val="ppt_w"/>
                                          </p:val>
                                        </p:tav>
                                        <p:tav tm="100000">
                                          <p:val>
                                            <p:fltVal val="0"/>
                                          </p:val>
                                        </p:tav>
                                      </p:tavLst>
                                    </p:anim>
                                    <p:anim calcmode="lin" valueType="num">
                                      <p:cBhvr>
                                        <p:cTn id="52" dur="500"/>
                                        <p:tgtEl>
                                          <p:spTgt spid="14"/>
                                        </p:tgtEl>
                                        <p:attrNameLst>
                                          <p:attrName>ppt_h</p:attrName>
                                        </p:attrNameLst>
                                      </p:cBhvr>
                                      <p:tavLst>
                                        <p:tav tm="0">
                                          <p:val>
                                            <p:strVal val="ppt_h"/>
                                          </p:val>
                                        </p:tav>
                                        <p:tav tm="100000">
                                          <p:val>
                                            <p:fltVal val="0"/>
                                          </p:val>
                                        </p:tav>
                                      </p:tavLst>
                                    </p:anim>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16"/>
                                        </p:tgtEl>
                                        <p:attrNameLst>
                                          <p:attrName>ppt_w</p:attrName>
                                        </p:attrNameLst>
                                      </p:cBhvr>
                                      <p:tavLst>
                                        <p:tav tm="0">
                                          <p:val>
                                            <p:strVal val="ppt_w"/>
                                          </p:val>
                                        </p:tav>
                                        <p:tav tm="100000">
                                          <p:val>
                                            <p:fltVal val="0"/>
                                          </p:val>
                                        </p:tav>
                                      </p:tavLst>
                                    </p:anim>
                                    <p:anim calcmode="lin" valueType="num">
                                      <p:cBhvr>
                                        <p:cTn id="60" dur="500"/>
                                        <p:tgtEl>
                                          <p:spTgt spid="16"/>
                                        </p:tgtEl>
                                        <p:attrNameLst>
                                          <p:attrName>ppt_h</p:attrName>
                                        </p:attrNameLst>
                                      </p:cBhvr>
                                      <p:tavLst>
                                        <p:tav tm="0">
                                          <p:val>
                                            <p:strVal val="ppt_h"/>
                                          </p:val>
                                        </p:tav>
                                        <p:tav tm="100000">
                                          <p:val>
                                            <p:fltVal val="0"/>
                                          </p:val>
                                        </p:tav>
                                      </p:tavLst>
                                    </p:anim>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1053805" y="271522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958215" y="3297206"/>
              <a:ext cx="4609465" cy="2062103"/>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trống trường em </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cũng nghỉ</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 ba tháng liền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 nằm ngẫm nghĩ.</a:t>
              </a:r>
            </a:p>
          </p:txBody>
        </p:sp>
        <p:sp>
          <p:nvSpPr>
            <p:cNvPr id="5" name="Rectangle 4">
              <a:extLst>
                <a:ext uri="{FF2B5EF4-FFF2-40B4-BE49-F238E27FC236}">
                  <a16:creationId xmlns:a16="http://schemas.microsoft.com/office/drawing/2014/main" id="{91528FA7-6511-ED17-3E8A-FBB19A95C05B}"/>
                </a:ext>
              </a:extLst>
            </p:cNvPr>
            <p:cNvSpPr/>
            <p:nvPr/>
          </p:nvSpPr>
          <p:spPr>
            <a:xfrm>
              <a:off x="6546215" y="3317526"/>
              <a:ext cx="4609465" cy="2062103"/>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 không hả trống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những ngày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Bọn mình đi vắng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còn tiếng ve?</a:t>
              </a: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575731"/>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Khổ thơ nào nói về những ngày hè?</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4"/>
            <a:stretch>
              <a:fillRect/>
            </a:stretch>
          </p:blipFill>
          <p:spPr>
            <a:xfrm>
              <a:off x="-777508" y="-507411"/>
              <a:ext cx="3999323" cy="3993226"/>
            </a:xfrm>
            <a:prstGeom prst="rect">
              <a:avLst/>
            </a:prstGeom>
          </p:spPr>
        </p:pic>
      </p:grpSp>
      <p:sp>
        <p:nvSpPr>
          <p:cNvPr id="20" name="Arrow: Notched Right 19">
            <a:hlinkClick r:id="rId5"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2" descr="20210409090849_wm_shs-tieng-viet-2-tap-1">
            <a:extLst>
              <a:ext uri="{FF2B5EF4-FFF2-40B4-BE49-F238E27FC236}">
                <a16:creationId xmlns:a16="http://schemas.microsoft.com/office/drawing/2014/main" id="{A7E5D36A-E43E-56A9-33EE-D2DA3CAB7E8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3334" t="72548" r="-74" b="250"/>
          <a:stretch/>
        </p:blipFill>
        <p:spPr bwMode="auto">
          <a:xfrm>
            <a:off x="0" y="5013749"/>
            <a:ext cx="1774722" cy="1844251"/>
          </a:xfrm>
          <a:prstGeom prst="roundRect">
            <a:avLst>
              <a:gd name="adj" fmla="val 17503"/>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44655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296111"/>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1938992"/>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trống báo hiệu một năm học mới</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4" name="Group 3">
            <a:extLst>
              <a:ext uri="{FF2B5EF4-FFF2-40B4-BE49-F238E27FC236}">
                <a16:creationId xmlns:a16="http://schemas.microsoft.com/office/drawing/2014/main" id="{BA563AF0-D7F0-48F4-7376-71E96C3B7477}"/>
              </a:ext>
            </a:extLst>
          </p:cNvPr>
          <p:cNvGrpSpPr/>
          <p:nvPr/>
        </p:nvGrpSpPr>
        <p:grpSpPr>
          <a:xfrm>
            <a:off x="0" y="4937760"/>
            <a:ext cx="4025886" cy="2032000"/>
            <a:chOff x="729586" y="2676545"/>
            <a:chExt cx="5164771" cy="2214147"/>
          </a:xfrm>
        </p:grpSpPr>
        <p:pic>
          <p:nvPicPr>
            <p:cNvPr id="5" name="Picture 2" descr="20210409090849_wm_shs-tieng-viet-2-tap-1">
              <a:extLst>
                <a:ext uri="{FF2B5EF4-FFF2-40B4-BE49-F238E27FC236}">
                  <a16:creationId xmlns:a16="http://schemas.microsoft.com/office/drawing/2014/main" id="{86E9C9C6-225E-3120-CC8C-C3DABC2B30F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15768" r="42050" b="58821"/>
            <a:stretch/>
          </p:blipFill>
          <p:spPr bwMode="auto">
            <a:xfrm>
              <a:off x="729586" y="2676545"/>
              <a:ext cx="3458796" cy="21354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descr="20210409090849_wm_shs-tieng-viet-2-tap-1">
              <a:extLst>
                <a:ext uri="{FF2B5EF4-FFF2-40B4-BE49-F238E27FC236}">
                  <a16:creationId xmlns:a16="http://schemas.microsoft.com/office/drawing/2014/main" id="{E29CFB10-B1E4-C4C5-B764-9AD4FC8EE3A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83402" t="17874" r="43" b="56715"/>
            <a:stretch/>
          </p:blipFill>
          <p:spPr bwMode="auto">
            <a:xfrm>
              <a:off x="4906296" y="2755203"/>
              <a:ext cx="988061" cy="21354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341974"/>
              <a:ext cx="888959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3. Khổ thơ nào cho thấy bạn HS trò chuyện với trống trường như với một người bạn? </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 không hả trống</a:t>
              </a:r>
            </a:p>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những ngày hè</a:t>
              </a:r>
            </a:p>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rPr>
                <a:t>Bọn mình đi vắng</a:t>
              </a:r>
            </a:p>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còn tiếng ve?</a:t>
              </a: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altLang="zh-CN"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vi-VN" altLang="zh-CN"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thấy tình cảm của bạn HS với trống trường như thế nào?</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03397"/>
            <a:chOff x="850605" y="3040342"/>
            <a:chExt cx="10728251" cy="2875980"/>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1222381"/>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HS rất gắn bó, thân thiết với trống, coi trống như một người bạn. </a:t>
              </a:r>
              <a:endParaRPr kumimoji="0" lang="en-US" sz="4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2" name="Picture 2" descr="20210409090849_wm_shs-tieng-viet-2-tap-1">
            <a:extLst>
              <a:ext uri="{FF2B5EF4-FFF2-40B4-BE49-F238E27FC236}">
                <a16:creationId xmlns:a16="http://schemas.microsoft.com/office/drawing/2014/main" id="{9FC24359-AFED-C676-1FF5-3983E53DD9C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3334" t="72548" r="-74" b="250"/>
          <a:stretch/>
        </p:blipFill>
        <p:spPr bwMode="auto">
          <a:xfrm flipH="1">
            <a:off x="258338" y="3891280"/>
            <a:ext cx="2640181" cy="2966720"/>
          </a:xfrm>
          <a:prstGeom prst="roundRect">
            <a:avLst>
              <a:gd name="adj" fmla="val 29130"/>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ED07333-4BBE-424A-848C-796B6A08CEFF}"/>
              </a:ext>
            </a:extLst>
          </p:cNvPr>
          <p:cNvGrpSpPr/>
          <p:nvPr/>
        </p:nvGrpSpPr>
        <p:grpSpPr>
          <a:xfrm>
            <a:off x="1012042" y="1052808"/>
            <a:ext cx="10679964" cy="5289424"/>
            <a:chOff x="620121" y="703791"/>
            <a:chExt cx="6963659" cy="5289424"/>
          </a:xfrm>
        </p:grpSpPr>
        <p:sp>
          <p:nvSpPr>
            <p:cNvPr id="8" name="TextBox 7">
              <a:extLst>
                <a:ext uri="{FF2B5EF4-FFF2-40B4-BE49-F238E27FC236}">
                  <a16:creationId xmlns:a16="http://schemas.microsoft.com/office/drawing/2014/main" id="{22E3505E-05A4-4F39-B578-47F4B540A91B}"/>
                </a:ext>
              </a:extLst>
            </p:cNvPr>
            <p:cNvSpPr txBox="1"/>
            <p:nvPr/>
          </p:nvSpPr>
          <p:spPr>
            <a:xfrm>
              <a:off x="620121" y="720046"/>
              <a:ext cx="2713989" cy="33407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8730415-95E6-4280-AE89-E726A1F927AA}"/>
                </a:ext>
              </a:extLst>
            </p:cNvPr>
            <p:cNvSpPr txBox="1"/>
            <p:nvPr/>
          </p:nvSpPr>
          <p:spPr>
            <a:xfrm>
              <a:off x="646279" y="319684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304C761-AAEE-43CF-AB74-26073F990035}"/>
                </a:ext>
              </a:extLst>
            </p:cNvPr>
            <p:cNvSpPr txBox="1"/>
            <p:nvPr/>
          </p:nvSpPr>
          <p:spPr>
            <a:xfrm>
              <a:off x="3537508" y="3206490"/>
              <a:ext cx="4046272" cy="27867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5F52A313-4F1D-489E-A925-2EF59B8FD834}"/>
                </a:ext>
              </a:extLst>
            </p:cNvPr>
            <p:cNvSpPr txBox="1"/>
            <p:nvPr/>
          </p:nvSpPr>
          <p:spPr>
            <a:xfrm>
              <a:off x="3422079" y="70379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Rounded Corners 16">
            <a:extLst>
              <a:ext uri="{FF2B5EF4-FFF2-40B4-BE49-F238E27FC236}">
                <a16:creationId xmlns:a16="http://schemas.microsoft.com/office/drawing/2014/main" id="{4DDB2C9B-6E0E-46D1-9D54-6D83D4F566FB}"/>
              </a:ext>
            </a:extLst>
          </p:cNvPr>
          <p:cNvSpPr/>
          <p:nvPr/>
        </p:nvSpPr>
        <p:spPr>
          <a:xfrm>
            <a:off x="678617" y="6092604"/>
            <a:ext cx="502153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61004D86-61C3-4524-9C53-799C904BE5F0}"/>
              </a:ext>
            </a:extLst>
          </p:cNvPr>
          <p:cNvPicPr>
            <a:picLocks noChangeAspect="1"/>
          </p:cNvPicPr>
          <p:nvPr/>
        </p:nvPicPr>
        <p:blipFill>
          <a:blip r:embed="rId5"/>
          <a:stretch>
            <a:fillRect/>
          </a:stretch>
        </p:blipFill>
        <p:spPr>
          <a:xfrm>
            <a:off x="8862353" y="3813391"/>
            <a:ext cx="2317605" cy="2637716"/>
          </a:xfrm>
          <a:prstGeom prst="rect">
            <a:avLst/>
          </a:prstGeom>
        </p:spPr>
      </p:pic>
    </p:spTree>
    <p:extLst>
      <p:ext uri="{BB962C8B-B14F-4D97-AF65-F5344CB8AC3E}">
        <p14:creationId xmlns:p14="http://schemas.microsoft.com/office/powerpoint/2010/main" val="4268170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AFA2AEA2-1FBF-4590-9F6F-A547DA150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9115" y="5201392"/>
            <a:ext cx="2112885" cy="1754835"/>
          </a:xfrm>
          <a:prstGeom prst="rect">
            <a:avLst/>
          </a:prstGeom>
        </p:spPr>
      </p:pic>
      <p:sp>
        <p:nvSpPr>
          <p:cNvPr id="30" name="TextBox 29">
            <a:extLst>
              <a:ext uri="{FF2B5EF4-FFF2-40B4-BE49-F238E27FC236}">
                <a16:creationId xmlns:a16="http://schemas.microsoft.com/office/drawing/2014/main" id="{0A23EBF6-B12E-493F-AB63-7864E9FD2842}"/>
              </a:ext>
            </a:extLst>
          </p:cNvPr>
          <p:cNvSpPr txBox="1"/>
          <p:nvPr/>
        </p:nvSpPr>
        <p:spPr>
          <a:xfrm>
            <a:off x="1284655" y="281359"/>
            <a:ext cx="108422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ECF37198-66E8-4C30-A45B-49EA606B2A59}"/>
              </a:ext>
            </a:extLst>
          </p:cNvPr>
          <p:cNvPicPr>
            <a:picLocks noChangeAspect="1"/>
          </p:cNvPicPr>
          <p:nvPr/>
        </p:nvPicPr>
        <p:blipFill rotWithShape="1">
          <a:blip r:embed="rId4">
            <a:clrChange>
              <a:clrFrom>
                <a:srgbClr val="9CCCFC"/>
              </a:clrFrom>
              <a:clrTo>
                <a:srgbClr val="9CCCFC">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b="35962"/>
          <a:stretch/>
        </p:blipFill>
        <p:spPr>
          <a:xfrm>
            <a:off x="3028456" y="1578188"/>
            <a:ext cx="6318744" cy="4046413"/>
          </a:xfrm>
          <a:prstGeom prst="rect">
            <a:avLst/>
          </a:prstGeom>
        </p:spPr>
      </p:pic>
      <p:sp>
        <p:nvSpPr>
          <p:cNvPr id="32" name="Oval 31">
            <a:extLst>
              <a:ext uri="{FF2B5EF4-FFF2-40B4-BE49-F238E27FC236}">
                <a16:creationId xmlns:a16="http://schemas.microsoft.com/office/drawing/2014/main" id="{04A0A85D-7593-43D4-98EC-833D96E7B41B}"/>
              </a:ext>
            </a:extLst>
          </p:cNvPr>
          <p:cNvSpPr/>
          <p:nvPr/>
        </p:nvSpPr>
        <p:spPr>
          <a:xfrm>
            <a:off x="3141817" y="2374847"/>
            <a:ext cx="2954183" cy="1207780"/>
          </a:xfrm>
          <a:prstGeom prst="ellipse">
            <a:avLst/>
          </a:prstGeom>
          <a:solidFill>
            <a:srgbClr val="EB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ngẫm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Oval 32">
            <a:extLst>
              <a:ext uri="{FF2B5EF4-FFF2-40B4-BE49-F238E27FC236}">
                <a16:creationId xmlns:a16="http://schemas.microsoft.com/office/drawing/2014/main" id="{1B2A926A-5B91-4A64-AE6A-6A271C5BF0BA}"/>
              </a:ext>
            </a:extLst>
          </p:cNvPr>
          <p:cNvSpPr/>
          <p:nvPr/>
        </p:nvSpPr>
        <p:spPr>
          <a:xfrm>
            <a:off x="6666529" y="2333548"/>
            <a:ext cx="2497015" cy="995894"/>
          </a:xfrm>
          <a:prstGeom prst="ellipse">
            <a:avLst/>
          </a:prstGeom>
          <a:solidFill>
            <a:srgbClr val="EB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Oval 33">
            <a:extLst>
              <a:ext uri="{FF2B5EF4-FFF2-40B4-BE49-F238E27FC236}">
                <a16:creationId xmlns:a16="http://schemas.microsoft.com/office/drawing/2014/main" id="{6B2B639C-F897-4068-9DCE-FAAE77FF1ED4}"/>
              </a:ext>
            </a:extLst>
          </p:cNvPr>
          <p:cNvSpPr/>
          <p:nvPr/>
        </p:nvSpPr>
        <p:spPr>
          <a:xfrm>
            <a:off x="3477303" y="4282868"/>
            <a:ext cx="2396793" cy="995894"/>
          </a:xfrm>
          <a:prstGeom prst="ellipse">
            <a:avLst/>
          </a:prstGeom>
          <a:solidFill>
            <a:srgbClr val="EB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Oval 34">
            <a:extLst>
              <a:ext uri="{FF2B5EF4-FFF2-40B4-BE49-F238E27FC236}">
                <a16:creationId xmlns:a16="http://schemas.microsoft.com/office/drawing/2014/main" id="{A349F049-E36E-456F-9A7E-2C5922133408}"/>
              </a:ext>
            </a:extLst>
          </p:cNvPr>
          <p:cNvSpPr/>
          <p:nvPr/>
        </p:nvSpPr>
        <p:spPr>
          <a:xfrm>
            <a:off x="6413645" y="4223441"/>
            <a:ext cx="2396793" cy="995894"/>
          </a:xfrm>
          <a:prstGeom prst="ellipse">
            <a:avLst/>
          </a:prstGeom>
          <a:solidFill>
            <a:srgbClr val="EB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28507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2" grpId="0" animBg="1"/>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pic>
        <p:nvPicPr>
          <p:cNvPr id="5" name="Picture 4">
            <a:extLst>
              <a:ext uri="{FF2B5EF4-FFF2-40B4-BE49-F238E27FC236}">
                <a16:creationId xmlns:a16="http://schemas.microsoft.com/office/drawing/2014/main" id="{E2725B90-708D-EAC7-ADD3-59DA543A7384}"/>
              </a:ext>
            </a:extLst>
          </p:cNvPr>
          <p:cNvPicPr>
            <a:picLocks noChangeAspect="1"/>
          </p:cNvPicPr>
          <p:nvPr/>
        </p:nvPicPr>
        <p:blipFill>
          <a:blip r:embed="rId6"/>
          <a:stretch>
            <a:fillRect/>
          </a:stretch>
        </p:blipFill>
        <p:spPr>
          <a:xfrm>
            <a:off x="1064331" y="1000707"/>
            <a:ext cx="10083658" cy="1219306"/>
          </a:xfrm>
          <a:prstGeom prst="rect">
            <a:avLst/>
          </a:prstGeom>
        </p:spPr>
      </p:pic>
    </p:spTree>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C373FDA8-DFE7-4151-B3CE-7C279C70AD94}"/>
              </a:ext>
            </a:extLst>
          </p:cNvPr>
          <p:cNvSpPr txBox="1"/>
          <p:nvPr/>
        </p:nvSpPr>
        <p:spPr>
          <a:xfrm>
            <a:off x="644884" y="1130518"/>
            <a:ext cx="8133356" cy="4647426"/>
          </a:xfrm>
          <a:prstGeom prst="rect">
            <a:avLst/>
          </a:prstGeom>
          <a:noFill/>
        </p:spPr>
        <p:txBody>
          <a:bodyPr wrap="square" rtlCol="0">
            <a:spAutoFit/>
          </a:bodyPr>
          <a:lstStyle/>
          <a:p>
            <a:pPr lvl="0" algn="ctr">
              <a:defRPr/>
            </a:pP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uật chơi: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GV chia bảng lớp thành 3 phần; chia lớp thành 3 đội chơi, phát thẻ từ đã chuẩn bị cho 3 đội. Từng thành viên trong đội chọn thẻ từ đúng với yêu cầu của bài và gắn lên phần bảng của nhóm mình. Nhóm nào thực hành đúng và nhanh hơn là đội thắng cuộc.</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2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Lưu ý : GV có thể chuẩn bị nhiều thẻ từ hơn trong SGK).</a:t>
            </a:r>
            <a:endParaRPr kumimoji="0" lang="vi-VN" sz="32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379873"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25757" y="2693007"/>
            <a:ext cx="5556278"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rõ r</a:t>
            </a:r>
            <a:r>
              <a:rPr kumimoji="0" lang="en-US"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 một bài thơ 4 chữ, biết cách ngắt nhịp thơ.</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52982" y="4330025"/>
            <a:ext cx="8043096" cy="1077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 nội dung bài: tình cảm gắn bó, thân thiết của các bạn học sinh với trống trường.</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22782" y="168294"/>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23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48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298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86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11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61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AFA2AEA2-1FBF-4590-9F6F-A547DA150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9115" y="5201392"/>
            <a:ext cx="2112885" cy="1754835"/>
          </a:xfrm>
          <a:prstGeom prst="rect">
            <a:avLst/>
          </a:prstGeom>
        </p:spPr>
      </p:pic>
      <p:sp>
        <p:nvSpPr>
          <p:cNvPr id="30" name="TextBox 29">
            <a:extLst>
              <a:ext uri="{FF2B5EF4-FFF2-40B4-BE49-F238E27FC236}">
                <a16:creationId xmlns:a16="http://schemas.microsoft.com/office/drawing/2014/main" id="{0A23EBF6-B12E-493F-AB63-7864E9FD2842}"/>
              </a:ext>
            </a:extLst>
          </p:cNvPr>
          <p:cNvSpPr txBox="1"/>
          <p:nvPr/>
        </p:nvSpPr>
        <p:spPr>
          <a:xfrm>
            <a:off x="1284655" y="281359"/>
            <a:ext cx="108422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id="{ECF37198-66E8-4C30-A45B-49EA606B2A59}"/>
              </a:ext>
            </a:extLst>
          </p:cNvPr>
          <p:cNvPicPr>
            <a:picLocks noChangeAspect="1"/>
          </p:cNvPicPr>
          <p:nvPr/>
        </p:nvPicPr>
        <p:blipFill rotWithShape="1">
          <a:blip r:embed="rId4">
            <a:clrChange>
              <a:clrFrom>
                <a:srgbClr val="9CCCFC"/>
              </a:clrFrom>
              <a:clrTo>
                <a:srgbClr val="9CCCFC">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b="35962"/>
          <a:stretch/>
        </p:blipFill>
        <p:spPr>
          <a:xfrm>
            <a:off x="3028456" y="1578188"/>
            <a:ext cx="6318744" cy="4046413"/>
          </a:xfrm>
          <a:prstGeom prst="rect">
            <a:avLst/>
          </a:prstGeom>
        </p:spPr>
      </p:pic>
      <p:sp>
        <p:nvSpPr>
          <p:cNvPr id="32" name="Oval 31">
            <a:extLst>
              <a:ext uri="{FF2B5EF4-FFF2-40B4-BE49-F238E27FC236}">
                <a16:creationId xmlns:a16="http://schemas.microsoft.com/office/drawing/2014/main" id="{04A0A85D-7593-43D4-98EC-833D96E7B41B}"/>
              </a:ext>
            </a:extLst>
          </p:cNvPr>
          <p:cNvSpPr/>
          <p:nvPr/>
        </p:nvSpPr>
        <p:spPr>
          <a:xfrm>
            <a:off x="3141817" y="2374847"/>
            <a:ext cx="2954183" cy="1207780"/>
          </a:xfrm>
          <a:prstGeom prst="ellipse">
            <a:avLst/>
          </a:prstGeom>
          <a:solidFill>
            <a:srgbClr val="EB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ngẫm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Oval 32">
            <a:extLst>
              <a:ext uri="{FF2B5EF4-FFF2-40B4-BE49-F238E27FC236}">
                <a16:creationId xmlns:a16="http://schemas.microsoft.com/office/drawing/2014/main" id="{1B2A926A-5B91-4A64-AE6A-6A271C5BF0BA}"/>
              </a:ext>
            </a:extLst>
          </p:cNvPr>
          <p:cNvSpPr/>
          <p:nvPr/>
        </p:nvSpPr>
        <p:spPr>
          <a:xfrm>
            <a:off x="6666529" y="2333548"/>
            <a:ext cx="2497015" cy="995894"/>
          </a:xfrm>
          <a:prstGeom prst="ellipse">
            <a:avLst/>
          </a:prstGeom>
          <a:solidFill>
            <a:srgbClr val="EB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Oval 33">
            <a:extLst>
              <a:ext uri="{FF2B5EF4-FFF2-40B4-BE49-F238E27FC236}">
                <a16:creationId xmlns:a16="http://schemas.microsoft.com/office/drawing/2014/main" id="{6B2B639C-F897-4068-9DCE-FAAE77FF1ED4}"/>
              </a:ext>
            </a:extLst>
          </p:cNvPr>
          <p:cNvSpPr/>
          <p:nvPr/>
        </p:nvSpPr>
        <p:spPr>
          <a:xfrm>
            <a:off x="3477303" y="4282868"/>
            <a:ext cx="2396793" cy="995894"/>
          </a:xfrm>
          <a:prstGeom prst="ellipse">
            <a:avLst/>
          </a:prstGeom>
          <a:solidFill>
            <a:srgbClr val="EB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Oval 34">
            <a:extLst>
              <a:ext uri="{FF2B5EF4-FFF2-40B4-BE49-F238E27FC236}">
                <a16:creationId xmlns:a16="http://schemas.microsoft.com/office/drawing/2014/main" id="{A349F049-E36E-456F-9A7E-2C5922133408}"/>
              </a:ext>
            </a:extLst>
          </p:cNvPr>
          <p:cNvSpPr/>
          <p:nvPr/>
        </p:nvSpPr>
        <p:spPr>
          <a:xfrm>
            <a:off x="6413645" y="4223441"/>
            <a:ext cx="2396793" cy="995894"/>
          </a:xfrm>
          <a:prstGeom prst="ellipse">
            <a:avLst/>
          </a:prstGeom>
          <a:solidFill>
            <a:srgbClr val="EBFF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a:extLst>
              <a:ext uri="{FF2B5EF4-FFF2-40B4-BE49-F238E27FC236}">
                <a16:creationId xmlns:a16="http://schemas.microsoft.com/office/drawing/2014/main" id="{B479B3A8-5F67-4161-8AC6-52F07A31952E}"/>
              </a:ext>
            </a:extLst>
          </p:cNvPr>
          <p:cNvSpPr/>
          <p:nvPr/>
        </p:nvSpPr>
        <p:spPr>
          <a:xfrm>
            <a:off x="2936240" y="1788160"/>
            <a:ext cx="3546633" cy="20894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1" name="Oval 10">
            <a:extLst>
              <a:ext uri="{FF2B5EF4-FFF2-40B4-BE49-F238E27FC236}">
                <a16:creationId xmlns:a16="http://schemas.microsoft.com/office/drawing/2014/main" id="{7EF0CBD5-B656-4AED-B87A-C021E253080D}"/>
              </a:ext>
            </a:extLst>
          </p:cNvPr>
          <p:cNvSpPr/>
          <p:nvPr/>
        </p:nvSpPr>
        <p:spPr>
          <a:xfrm>
            <a:off x="6575089" y="1687000"/>
            <a:ext cx="2772111" cy="20894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Oval 12">
            <a:extLst>
              <a:ext uri="{FF2B5EF4-FFF2-40B4-BE49-F238E27FC236}">
                <a16:creationId xmlns:a16="http://schemas.microsoft.com/office/drawing/2014/main" id="{9278FBC3-312E-4A7C-9499-3A47C7BC8B29}"/>
              </a:ext>
            </a:extLst>
          </p:cNvPr>
          <p:cNvSpPr/>
          <p:nvPr/>
        </p:nvSpPr>
        <p:spPr>
          <a:xfrm>
            <a:off x="3232852" y="3976021"/>
            <a:ext cx="2944428" cy="18585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609055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9CA8BCF-9FE8-4A4A-A865-9815F34427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AFA2AEA2-1FBF-4590-9F6F-A547DA1509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9115" y="5201392"/>
            <a:ext cx="2112885" cy="1754835"/>
          </a:xfrm>
          <a:prstGeom prst="rect">
            <a:avLst/>
          </a:prstGeom>
        </p:spPr>
      </p:pic>
      <p:sp>
        <p:nvSpPr>
          <p:cNvPr id="30" name="TextBox 29">
            <a:extLst>
              <a:ext uri="{FF2B5EF4-FFF2-40B4-BE49-F238E27FC236}">
                <a16:creationId xmlns:a16="http://schemas.microsoft.com/office/drawing/2014/main" id="{0A23EBF6-B12E-493F-AB63-7864E9FD2842}"/>
              </a:ext>
            </a:extLst>
          </p:cNvPr>
          <p:cNvSpPr txBox="1"/>
          <p:nvPr/>
        </p:nvSpPr>
        <p:spPr>
          <a:xfrm>
            <a:off x="1284655" y="281359"/>
            <a:ext cx="108422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endParaRPr kumimoji="0" lang="vi-V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9CE666E2-EA60-4CD0-B4C3-BCB203CCF12A}"/>
              </a:ext>
            </a:extLst>
          </p:cNvPr>
          <p:cNvGrpSpPr/>
          <p:nvPr/>
        </p:nvGrpSpPr>
        <p:grpSpPr>
          <a:xfrm>
            <a:off x="1513839" y="1524483"/>
            <a:ext cx="9936480" cy="2492412"/>
            <a:chOff x="6586339" y="819970"/>
            <a:chExt cx="3815294" cy="2134012"/>
          </a:xfrm>
        </p:grpSpPr>
        <p:pic>
          <p:nvPicPr>
            <p:cNvPr id="11" name="Picture 10">
              <a:extLst>
                <a:ext uri="{FF2B5EF4-FFF2-40B4-BE49-F238E27FC236}">
                  <a16:creationId xmlns:a16="http://schemas.microsoft.com/office/drawing/2014/main" id="{CC224FD3-BEF4-47E9-872F-A400F5AC465E}"/>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586339" y="819970"/>
              <a:ext cx="3815294" cy="1574110"/>
            </a:xfrm>
            <a:prstGeom prst="rect">
              <a:avLst/>
            </a:prstGeom>
          </p:spPr>
        </p:pic>
        <p:sp>
          <p:nvSpPr>
            <p:cNvPr id="12" name="TextBox 11">
              <a:extLst>
                <a:ext uri="{FF2B5EF4-FFF2-40B4-BE49-F238E27FC236}">
                  <a16:creationId xmlns:a16="http://schemas.microsoft.com/office/drawing/2014/main" id="{7B0AA89C-AC92-46BB-9687-93A6249FC76C}"/>
                </a:ext>
              </a:extLst>
            </p:cNvPr>
            <p:cNvSpPr txBox="1"/>
            <p:nvPr/>
          </p:nvSpPr>
          <p:spPr>
            <a:xfrm>
              <a:off x="6719240" y="898531"/>
              <a:ext cx="3440395" cy="20554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1746DBC0-E357-4ADD-9784-3345AB07256D}"/>
              </a:ext>
            </a:extLst>
          </p:cNvPr>
          <p:cNvGrpSpPr/>
          <p:nvPr/>
        </p:nvGrpSpPr>
        <p:grpSpPr>
          <a:xfrm>
            <a:off x="1656079" y="3586985"/>
            <a:ext cx="9936480" cy="1838476"/>
            <a:chOff x="6586339" y="819970"/>
            <a:chExt cx="3815294" cy="1574110"/>
          </a:xfrm>
        </p:grpSpPr>
        <p:pic>
          <p:nvPicPr>
            <p:cNvPr id="14" name="Picture 13">
              <a:extLst>
                <a:ext uri="{FF2B5EF4-FFF2-40B4-BE49-F238E27FC236}">
                  <a16:creationId xmlns:a16="http://schemas.microsoft.com/office/drawing/2014/main" id="{FF9AEB3F-36A7-432D-928B-356CCBA21DC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586339" y="819970"/>
              <a:ext cx="3815294" cy="1574110"/>
            </a:xfrm>
            <a:prstGeom prst="rect">
              <a:avLst/>
            </a:prstGeom>
          </p:spPr>
        </p:pic>
        <p:sp>
          <p:nvSpPr>
            <p:cNvPr id="15" name="TextBox 14">
              <a:extLst>
                <a:ext uri="{FF2B5EF4-FFF2-40B4-BE49-F238E27FC236}">
                  <a16:creationId xmlns:a16="http://schemas.microsoft.com/office/drawing/2014/main" id="{1788E4BE-2628-4C79-A39E-AD7D3BE5B54B}"/>
                </a:ext>
              </a:extLst>
            </p:cNvPr>
            <p:cNvSpPr txBox="1"/>
            <p:nvPr/>
          </p:nvSpPr>
          <p:spPr>
            <a:xfrm>
              <a:off x="6719240" y="898531"/>
              <a:ext cx="3440395" cy="13966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16203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ppt_w*1.125000"/>
                                          </p:val>
                                        </p:tav>
                                        <p:tav tm="100000">
                                          <p:val>
                                            <p:strVal val="#ppt_x"/>
                                          </p:val>
                                        </p:tav>
                                      </p:tavLst>
                                    </p:anim>
                                    <p:animEffect transition="in" filter="wipe(righ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ppt_x</p:attrName>
                                        </p:attrNameLst>
                                      </p:cBhvr>
                                      <p:tavLst>
                                        <p:tav tm="0">
                                          <p:val>
                                            <p:strVal val="#ppt_x-#ppt_w*1.125000"/>
                                          </p:val>
                                        </p:tav>
                                        <p:tav tm="100000">
                                          <p:val>
                                            <p:strVal val="#ppt_x"/>
                                          </p:val>
                                        </p:tav>
                                      </p:tavLst>
                                    </p:anim>
                                    <p:animEffect transition="in" filter="wipe(righ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2" descr="2">
            <a:extLst>
              <a:ext uri="{FF2B5EF4-FFF2-40B4-BE49-F238E27FC236}">
                <a16:creationId xmlns:a16="http://schemas.microsoft.com/office/drawing/2014/main" id="{F7E1EB07-55FF-459F-B331-499B17CA6CFA}"/>
              </a:ext>
            </a:extLst>
          </p:cNvPr>
          <p:cNvPicPr>
            <a:picLocks noChangeAspect="1"/>
          </p:cNvPicPr>
          <p:nvPr/>
        </p:nvPicPr>
        <p:blipFill>
          <a:blip r:embed="rId8"/>
          <a:stretch>
            <a:fillRect/>
          </a:stretch>
        </p:blipFill>
        <p:spPr>
          <a:xfrm>
            <a:off x="3634740" y="2598708"/>
            <a:ext cx="4547999" cy="4383124"/>
          </a:xfrm>
          <a:prstGeom prst="rect">
            <a:avLst/>
          </a:prstGeom>
        </p:spPr>
      </p:pic>
      <p:sp>
        <p:nvSpPr>
          <p:cNvPr id="2" name="Speech Bubble: Rectangle with Corners Rounded 1">
            <a:extLst>
              <a:ext uri="{FF2B5EF4-FFF2-40B4-BE49-F238E27FC236}">
                <a16:creationId xmlns:a16="http://schemas.microsoft.com/office/drawing/2014/main" id="{13998486-DFB9-492A-A980-92C97C65EEDC}"/>
              </a:ext>
            </a:extLst>
          </p:cNvPr>
          <p:cNvSpPr/>
          <p:nvPr/>
        </p:nvSpPr>
        <p:spPr>
          <a:xfrm>
            <a:off x="619760" y="1735425"/>
            <a:ext cx="4787642" cy="1229360"/>
          </a:xfrm>
          <a:prstGeom prst="wedgeRoundRectCallout">
            <a:avLst>
              <a:gd name="adj1" fmla="val 37674"/>
              <a:gd name="adj2" fmla="val 7241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ea typeface="微软雅黑"/>
                <a:cs typeface="+mn-cs"/>
              </a:rPr>
              <a:t>Tạm biệt mọi người nhé! Nghỉ hè vui vẻ nhé!</a:t>
            </a:r>
          </a:p>
        </p:txBody>
      </p:sp>
      <p:sp>
        <p:nvSpPr>
          <p:cNvPr id="20" name="Speech Bubble: Rectangle with Corners Rounded 19">
            <a:extLst>
              <a:ext uri="{FF2B5EF4-FFF2-40B4-BE49-F238E27FC236}">
                <a16:creationId xmlns:a16="http://schemas.microsoft.com/office/drawing/2014/main" id="{3B315A9E-FDC3-4F3B-96C2-585A63F2894A}"/>
              </a:ext>
            </a:extLst>
          </p:cNvPr>
          <p:cNvSpPr/>
          <p:nvPr/>
        </p:nvSpPr>
        <p:spPr>
          <a:xfrm>
            <a:off x="7141181" y="1188720"/>
            <a:ext cx="4787642" cy="1570167"/>
          </a:xfrm>
          <a:prstGeom prst="wedgeRoundRectCallout">
            <a:avLst>
              <a:gd name="adj1" fmla="val -44028"/>
              <a:gd name="adj2" fmla="val 7985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ea typeface="微软雅黑"/>
                <a:cs typeface="+mn-cs"/>
              </a:rPr>
              <a:t>Tạm biệt mọi người! Hẹn gặp lại vào năm học mới nhé!</a:t>
            </a:r>
          </a:p>
        </p:txBody>
      </p:sp>
      <p:pic>
        <p:nvPicPr>
          <p:cNvPr id="6" name="Picture 5" descr="A white underwear on a black background&#10;&#10;AI-generated content may be incorrect.">
            <a:extLst>
              <a:ext uri="{FF2B5EF4-FFF2-40B4-BE49-F238E27FC236}">
                <a16:creationId xmlns:a16="http://schemas.microsoft.com/office/drawing/2014/main" id="{63EC50E7-53CE-1A14-D866-7798C41116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62462">
            <a:off x="4922520" y="4748213"/>
            <a:ext cx="435217" cy="166688"/>
          </a:xfrm>
          <a:prstGeom prst="rect">
            <a:avLst/>
          </a:prstGeom>
        </p:spPr>
      </p:pic>
      <p:pic>
        <p:nvPicPr>
          <p:cNvPr id="7" name="Picture 6" descr="A white underwear on a black background&#10;&#10;AI-generated content may be incorrect.">
            <a:extLst>
              <a:ext uri="{FF2B5EF4-FFF2-40B4-BE49-F238E27FC236}">
                <a16:creationId xmlns:a16="http://schemas.microsoft.com/office/drawing/2014/main" id="{F5761EED-A120-99AD-2CCE-DD8803FC4B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692">
            <a:off x="6458800" y="4726528"/>
            <a:ext cx="549133" cy="210318"/>
          </a:xfrm>
          <a:prstGeom prst="rect">
            <a:avLst/>
          </a:prstGeom>
        </p:spPr>
      </p:pic>
      <p:pic>
        <p:nvPicPr>
          <p:cNvPr id="8" name="1">
            <a:hlinkClick r:id="" action="ppaction://media"/>
            <a:extLst>
              <a:ext uri="{FF2B5EF4-FFF2-40B4-BE49-F238E27FC236}">
                <a16:creationId xmlns:a16="http://schemas.microsoft.com/office/drawing/2014/main" id="{6ECA028B-AAAE-6954-CBDE-DF685F798A7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713740" y="356870"/>
            <a:ext cx="406400" cy="406400"/>
          </a:xfrm>
          <a:prstGeom prst="rect">
            <a:avLst/>
          </a:prstGeom>
        </p:spPr>
      </p:pic>
      <p:pic>
        <p:nvPicPr>
          <p:cNvPr id="9" name="2">
            <a:hlinkClick r:id="" action="ppaction://media"/>
            <a:extLst>
              <a:ext uri="{FF2B5EF4-FFF2-40B4-BE49-F238E27FC236}">
                <a16:creationId xmlns:a16="http://schemas.microsoft.com/office/drawing/2014/main" id="{C8A2CA84-5521-E0FF-5C9F-3007BAC3422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2693650" y="219710"/>
            <a:ext cx="406400" cy="406400"/>
          </a:xfrm>
          <a:prstGeom prst="rect">
            <a:avLst/>
          </a:prstGeom>
        </p:spPr>
      </p:pic>
    </p:spTree>
    <p:custDataLst>
      <p:tags r:id="rId1"/>
    </p:custDataLst>
    <p:extLst>
      <p:ext uri="{BB962C8B-B14F-4D97-AF65-F5344CB8AC3E}">
        <p14:creationId xmlns:p14="http://schemas.microsoft.com/office/powerpoint/2010/main" val="397238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2810" fill="hold"/>
                                        <p:tgtEl>
                                          <p:spTgt spid="8"/>
                                        </p:tgtEl>
                                      </p:cBhvr>
                                    </p:cmd>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 presetClass="mediacall" presetSubtype="0" fill="hold" nodeType="withEffect">
                                  <p:stCondLst>
                                    <p:cond delay="0"/>
                                  </p:stCondLst>
                                  <p:childTnLst>
                                    <p:cmd type="call" cmd="playFrom(0.0)">
                                      <p:cBhvr>
                                        <p:cTn id="19" dur="3170" fill="hold"/>
                                        <p:tgtEl>
                                          <p:spTgt spid="9"/>
                                        </p:tgtEl>
                                      </p:cBhvr>
                                    </p:cmd>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audio>
              <p:cMediaNode vol="80000">
                <p:cTn id="24" fill="hold" display="0">
                  <p:stCondLst>
                    <p:cond delay="indefinite"/>
                  </p:stCondLst>
                  <p:endCondLst>
                    <p:cond evt="onStopAudio" delay="0">
                      <p:tgtEl>
                        <p:sldTgt/>
                      </p:tgtEl>
                    </p:cond>
                  </p:endCondLst>
                </p:cTn>
                <p:tgtEl>
                  <p:spTgt spid="9"/>
                </p:tgtEl>
              </p:cMediaNode>
            </p:audio>
          </p:childTnLst>
        </p:cTn>
      </p:par>
    </p:tnLst>
    <p:bldLst>
      <p:bldP spid="37" grpId="1" animBg="1"/>
      <p:bldP spid="38" grpId="1" animBg="1"/>
      <p:bldP spid="2"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C480-D375-2974-03D3-6997E3A82AA3}"/>
              </a:ext>
            </a:extLst>
          </p:cNvPr>
          <p:cNvSpPr>
            <a:spLocks noGrp="1"/>
          </p:cNvSpPr>
          <p:nvPr>
            <p:ph type="title"/>
          </p:nvPr>
        </p:nvSpPr>
        <p:spPr/>
        <p:txBody>
          <a:bodyPr/>
          <a:lstStyle/>
          <a:p>
            <a:endParaRPr lang="en-US"/>
          </a:p>
        </p:txBody>
      </p:sp>
      <p:pic>
        <p:nvPicPr>
          <p:cNvPr id="4" name="Cái trống trường em - Tiếng Việt 2, tập 1 - Kết nối tri thức với cuộc sống">
            <a:hlinkClick r:id="" action="ppaction://media"/>
            <a:extLst>
              <a:ext uri="{FF2B5EF4-FFF2-40B4-BE49-F238E27FC236}">
                <a16:creationId xmlns:a16="http://schemas.microsoft.com/office/drawing/2014/main" id="{30CBE738-DAA2-4CD0-FD06-F60AEF1A200E}"/>
              </a:ext>
            </a:extLst>
          </p:cNvPr>
          <p:cNvPicPr>
            <a:picLocks noGrp="1" noChangeAspect="1"/>
          </p:cNvPicPr>
          <p:nvPr>
            <p:ph idx="1"/>
            <a:videoFile r:link="rId1"/>
            <p:extLst>
              <p:ext uri="{DAA4B4D4-6D71-4841-9C94-3DE7FCFB9230}">
                <p14:media xmlns:p14="http://schemas.microsoft.com/office/powerpoint/2010/main" r:embed="rId2">
                  <p14:trim st="7883" end="5383"/>
                </p14:media>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3978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ED07333-4BBE-424A-848C-796B6A08CEFF}"/>
              </a:ext>
            </a:extLst>
          </p:cNvPr>
          <p:cNvGrpSpPr/>
          <p:nvPr/>
        </p:nvGrpSpPr>
        <p:grpSpPr>
          <a:xfrm>
            <a:off x="1012042" y="1052808"/>
            <a:ext cx="10679964" cy="5289424"/>
            <a:chOff x="620121" y="703791"/>
            <a:chExt cx="6963659" cy="5289424"/>
          </a:xfrm>
        </p:grpSpPr>
        <p:sp>
          <p:nvSpPr>
            <p:cNvPr id="8" name="TextBox 7">
              <a:extLst>
                <a:ext uri="{FF2B5EF4-FFF2-40B4-BE49-F238E27FC236}">
                  <a16:creationId xmlns:a16="http://schemas.microsoft.com/office/drawing/2014/main" id="{22E3505E-05A4-4F39-B578-47F4B540A91B}"/>
                </a:ext>
              </a:extLst>
            </p:cNvPr>
            <p:cNvSpPr txBox="1"/>
            <p:nvPr/>
          </p:nvSpPr>
          <p:spPr>
            <a:xfrm>
              <a:off x="620121" y="720046"/>
              <a:ext cx="2713989" cy="33407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8730415-95E6-4280-AE89-E726A1F927AA}"/>
                </a:ext>
              </a:extLst>
            </p:cNvPr>
            <p:cNvSpPr txBox="1"/>
            <p:nvPr/>
          </p:nvSpPr>
          <p:spPr>
            <a:xfrm>
              <a:off x="646279" y="319684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304C761-AAEE-43CF-AB74-26073F990035}"/>
                </a:ext>
              </a:extLst>
            </p:cNvPr>
            <p:cNvSpPr txBox="1"/>
            <p:nvPr/>
          </p:nvSpPr>
          <p:spPr>
            <a:xfrm>
              <a:off x="3537508" y="3206490"/>
              <a:ext cx="4046272" cy="27867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5F52A313-4F1D-489E-A925-2EF59B8FD834}"/>
                </a:ext>
              </a:extLst>
            </p:cNvPr>
            <p:cNvSpPr txBox="1"/>
            <p:nvPr/>
          </p:nvSpPr>
          <p:spPr>
            <a:xfrm>
              <a:off x="3422079" y="70379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5">
            <a:extLst>
              <a:ext uri="{FF2B5EF4-FFF2-40B4-BE49-F238E27FC236}">
                <a16:creationId xmlns:a16="http://schemas.microsoft.com/office/drawing/2014/main" id="{597B218E-ED52-4144-B738-BBFF5203C72E}"/>
              </a:ext>
            </a:extLst>
          </p:cNvPr>
          <p:cNvPicPr>
            <a:picLocks noChangeAspect="1"/>
          </p:cNvPicPr>
          <p:nvPr/>
        </p:nvPicPr>
        <p:blipFill>
          <a:blip r:embed="rId5"/>
          <a:stretch>
            <a:fillRect/>
          </a:stretch>
        </p:blipFill>
        <p:spPr>
          <a:xfrm>
            <a:off x="8862353" y="3813391"/>
            <a:ext cx="2317605" cy="2637716"/>
          </a:xfrm>
          <a:prstGeom prst="rect">
            <a:avLst/>
          </a:prstGeom>
        </p:spPr>
      </p:pic>
    </p:spTree>
    <p:extLst>
      <p:ext uri="{BB962C8B-B14F-4D97-AF65-F5344CB8AC3E}">
        <p14:creationId xmlns:p14="http://schemas.microsoft.com/office/powerpoint/2010/main" val="1040410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5ED07333-4BBE-424A-848C-796B6A08CEFF}"/>
              </a:ext>
            </a:extLst>
          </p:cNvPr>
          <p:cNvGrpSpPr/>
          <p:nvPr/>
        </p:nvGrpSpPr>
        <p:grpSpPr>
          <a:xfrm>
            <a:off x="1012042" y="1052808"/>
            <a:ext cx="10679964" cy="5289424"/>
            <a:chOff x="620121" y="703791"/>
            <a:chExt cx="6963659" cy="5289424"/>
          </a:xfrm>
        </p:grpSpPr>
        <p:sp>
          <p:nvSpPr>
            <p:cNvPr id="8" name="TextBox 7">
              <a:extLst>
                <a:ext uri="{FF2B5EF4-FFF2-40B4-BE49-F238E27FC236}">
                  <a16:creationId xmlns:a16="http://schemas.microsoft.com/office/drawing/2014/main" id="{22E3505E-05A4-4F39-B578-47F4B540A91B}"/>
                </a:ext>
              </a:extLst>
            </p:cNvPr>
            <p:cNvSpPr txBox="1"/>
            <p:nvPr/>
          </p:nvSpPr>
          <p:spPr>
            <a:xfrm>
              <a:off x="620121" y="720046"/>
              <a:ext cx="2713989" cy="33407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8730415-95E6-4280-AE89-E726A1F927AA}"/>
                </a:ext>
              </a:extLst>
            </p:cNvPr>
            <p:cNvSpPr txBox="1"/>
            <p:nvPr/>
          </p:nvSpPr>
          <p:spPr>
            <a:xfrm>
              <a:off x="646279" y="319684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304C761-AAEE-43CF-AB74-26073F990035}"/>
                </a:ext>
              </a:extLst>
            </p:cNvPr>
            <p:cNvSpPr txBox="1"/>
            <p:nvPr/>
          </p:nvSpPr>
          <p:spPr>
            <a:xfrm>
              <a:off x="3537508" y="3206490"/>
              <a:ext cx="4046272" cy="27867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5F52A313-4F1D-489E-A925-2EF59B8FD834}"/>
                </a:ext>
              </a:extLst>
            </p:cNvPr>
            <p:cNvSpPr txBox="1"/>
            <p:nvPr/>
          </p:nvSpPr>
          <p:spPr>
            <a:xfrm>
              <a:off x="3422079" y="703791"/>
              <a:ext cx="3362920" cy="22327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mừng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Rounded Corners 11">
            <a:extLst>
              <a:ext uri="{FF2B5EF4-FFF2-40B4-BE49-F238E27FC236}">
                <a16:creationId xmlns:a16="http://schemas.microsoft.com/office/drawing/2014/main" id="{2D2F3866-D03B-4823-AD50-AD71260676D5}"/>
              </a:ext>
            </a:extLst>
          </p:cNvPr>
          <p:cNvSpPr/>
          <p:nvPr/>
        </p:nvSpPr>
        <p:spPr>
          <a:xfrm>
            <a:off x="767288" y="5945351"/>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Oval 12">
            <a:extLst>
              <a:ext uri="{FF2B5EF4-FFF2-40B4-BE49-F238E27FC236}">
                <a16:creationId xmlns:a16="http://schemas.microsoft.com/office/drawing/2014/main" id="{8B3CBAC1-846B-4BE5-9732-5EC61051C429}"/>
              </a:ext>
            </a:extLst>
          </p:cNvPr>
          <p:cNvSpPr/>
          <p:nvPr/>
        </p:nvSpPr>
        <p:spPr>
          <a:xfrm>
            <a:off x="461638" y="122711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4" name="Oval 13">
            <a:extLst>
              <a:ext uri="{FF2B5EF4-FFF2-40B4-BE49-F238E27FC236}">
                <a16:creationId xmlns:a16="http://schemas.microsoft.com/office/drawing/2014/main" id="{151E6581-4436-4391-AD53-E149755D629D}"/>
              </a:ext>
            </a:extLst>
          </p:cNvPr>
          <p:cNvSpPr/>
          <p:nvPr/>
        </p:nvSpPr>
        <p:spPr>
          <a:xfrm>
            <a:off x="563580" y="3646791"/>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5" name="Oval 14">
            <a:extLst>
              <a:ext uri="{FF2B5EF4-FFF2-40B4-BE49-F238E27FC236}">
                <a16:creationId xmlns:a16="http://schemas.microsoft.com/office/drawing/2014/main" id="{415D799F-23E9-4FB4-A484-82182261E3E7}"/>
              </a:ext>
            </a:extLst>
          </p:cNvPr>
          <p:cNvSpPr/>
          <p:nvPr/>
        </p:nvSpPr>
        <p:spPr>
          <a:xfrm>
            <a:off x="4941781" y="1148703"/>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16" name="Oval 15">
            <a:extLst>
              <a:ext uri="{FF2B5EF4-FFF2-40B4-BE49-F238E27FC236}">
                <a16:creationId xmlns:a16="http://schemas.microsoft.com/office/drawing/2014/main" id="{D89268CF-EDE6-4D8A-9523-07CEEB0DF4A5}"/>
              </a:ext>
            </a:extLst>
          </p:cNvPr>
          <p:cNvSpPr/>
          <p:nvPr/>
        </p:nvSpPr>
        <p:spPr>
          <a:xfrm>
            <a:off x="5067490" y="3641480"/>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17" name="Rectangle: Rounded Corners 16">
            <a:extLst>
              <a:ext uri="{FF2B5EF4-FFF2-40B4-BE49-F238E27FC236}">
                <a16:creationId xmlns:a16="http://schemas.microsoft.com/office/drawing/2014/main" id="{4DDB2C9B-6E0E-46D1-9D54-6D83D4F566FB}"/>
              </a:ext>
            </a:extLst>
          </p:cNvPr>
          <p:cNvSpPr/>
          <p:nvPr/>
        </p:nvSpPr>
        <p:spPr>
          <a:xfrm>
            <a:off x="789984" y="5943691"/>
            <a:ext cx="5948516"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6E5F1D9B-2A46-4DAC-B7C2-DF58F907918E}"/>
              </a:ext>
            </a:extLst>
          </p:cNvPr>
          <p:cNvPicPr>
            <a:picLocks noChangeAspect="1"/>
          </p:cNvPicPr>
          <p:nvPr/>
        </p:nvPicPr>
        <p:blipFill>
          <a:blip r:embed="rId5"/>
          <a:stretch>
            <a:fillRect/>
          </a:stretch>
        </p:blipFill>
        <p:spPr>
          <a:xfrm>
            <a:off x="8862353" y="3813391"/>
            <a:ext cx="2317605" cy="2637716"/>
          </a:xfrm>
          <a:prstGeom prst="rect">
            <a:avLst/>
          </a:prstGeom>
        </p:spPr>
      </p:pic>
    </p:spTree>
    <p:extLst>
      <p:ext uri="{BB962C8B-B14F-4D97-AF65-F5344CB8AC3E}">
        <p14:creationId xmlns:p14="http://schemas.microsoft.com/office/powerpoint/2010/main" val="903327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32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lặng</a:t>
              </a:r>
              <a:r>
                <a:rPr kumimoji="0" lang="en-US" sz="32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im</a:t>
              </a:r>
              <a:endParaRPr kumimoji="0" lang="vi-VN" sz="32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32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ngẫm</a:t>
              </a:r>
              <a:r>
                <a:rPr kumimoji="0" lang="en-US" sz="32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t>
              </a:r>
              <a:endParaRPr kumimoji="0" lang="vi-VN" sz="32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32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liền</a:t>
              </a:r>
              <a:endParaRPr kumimoji="0" lang="vi-VN" sz="32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2432049" y="4781527"/>
            <a:ext cx="3267711"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32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219889"/>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nghiêng</a:t>
              </a:r>
              <a:endParaRPr kumimoji="0" lang="vi-VN" sz="32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 name="Group 1">
            <a:extLst>
              <a:ext uri="{FF2B5EF4-FFF2-40B4-BE49-F238E27FC236}">
                <a16:creationId xmlns:a16="http://schemas.microsoft.com/office/drawing/2014/main" id="{C00520F0-C27C-4E9A-E462-1558F59FF15A}"/>
              </a:ext>
            </a:extLst>
          </p:cNvPr>
          <p:cNvGrpSpPr/>
          <p:nvPr/>
        </p:nvGrpSpPr>
        <p:grpSpPr>
          <a:xfrm>
            <a:off x="6199633" y="4737568"/>
            <a:ext cx="3693031" cy="1254387"/>
            <a:chOff x="2035835" y="2221349"/>
            <a:chExt cx="3866191" cy="1860883"/>
          </a:xfrm>
        </p:grpSpPr>
        <p:sp>
          <p:nvSpPr>
            <p:cNvPr id="3" name="Freeform: Shape 2">
              <a:extLst>
                <a:ext uri="{FF2B5EF4-FFF2-40B4-BE49-F238E27FC236}">
                  <a16:creationId xmlns:a16="http://schemas.microsoft.com/office/drawing/2014/main" id="{7EF1F22F-D7BE-4D0F-D7DF-4889A91B5A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60000"/>
                <a:lumOff val="40000"/>
              </a:scheme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32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BBA4B03B-241B-62F2-E4C8-EE32E9A56937}"/>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tưng</a:t>
              </a:r>
              <a:r>
                <a:rPr kumimoji="0" lang="en-US" sz="32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bừng</a:t>
              </a:r>
              <a:endParaRPr kumimoji="0" lang="vi-VN" sz="3200" b="1" i="0" u="none" strike="noStrike" kern="0" cap="none" spc="0" normalizeH="0" baseline="0" noProof="0" dirty="0">
                <a:ln>
                  <a:noFill/>
                </a:ln>
                <a:solidFill>
                  <a:srgbClr val="6351CA">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strVal val="#ppt_w+.3"/>
                                          </p:val>
                                        </p:tav>
                                        <p:tav tm="100000">
                                          <p:val>
                                            <p:strVal val="#ppt_w"/>
                                          </p:val>
                                        </p:tav>
                                      </p:tavLst>
                                    </p:anim>
                                    <p:anim calcmode="lin" valueType="num">
                                      <p:cBhvr>
                                        <p:cTn id="30" dur="1000" fill="hold"/>
                                        <p:tgtEl>
                                          <p:spTgt spid="2"/>
                                        </p:tgtEl>
                                        <p:attrNameLst>
                                          <p:attrName>ppt_h</p:attrName>
                                        </p:attrNameLst>
                                      </p:cBhvr>
                                      <p:tavLst>
                                        <p:tav tm="0">
                                          <p:val>
                                            <p:strVal val="#ppt_h"/>
                                          </p:val>
                                        </p:tav>
                                        <p:tav tm="100000">
                                          <p:val>
                                            <p:strVal val="#ppt_h"/>
                                          </p:val>
                                        </p:tav>
                                      </p:tavLst>
                                    </p:anim>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1050</Words>
  <Application>Microsoft Office PowerPoint</Application>
  <PresentationFormat>Widescreen</PresentationFormat>
  <Paragraphs>198</Paragraphs>
  <Slides>33</Slides>
  <Notes>12</Notes>
  <HiddenSlides>0</HiddenSlides>
  <MMClips>3</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33</vt:i4>
      </vt:variant>
    </vt:vector>
  </HeadingPairs>
  <TitlesOfParts>
    <vt:vector size="52" baseType="lpstr">
      <vt:lpstr>等线</vt:lpstr>
      <vt:lpstr>等线</vt:lpstr>
      <vt:lpstr>Aptos</vt:lpstr>
      <vt:lpstr>Arial</vt:lpstr>
      <vt:lpstr>Arial-Rounded</vt:lpstr>
      <vt:lpstr>Calibri</vt:lpstr>
      <vt:lpstr>SVN-Ziclets</vt:lpstr>
      <vt:lpstr>Times New Roman</vt:lpstr>
      <vt:lpstr>Wingdings</vt:lpstr>
      <vt:lpstr>思源黑体</vt:lpstr>
      <vt:lpstr>视觉坊免费素材shijuef.com(龚帆免费体)</vt:lpstr>
      <vt:lpstr>2_Office 主题</vt:lpstr>
      <vt:lpstr>3_Office 主题</vt:lpstr>
      <vt:lpstr>Office 主题</vt:lpstr>
      <vt:lpstr>1_Office 主题</vt:lpstr>
      <vt:lpstr>Office 主题​​</vt:lpstr>
      <vt:lpstr>2_Office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Diem</cp:lastModifiedBy>
  <cp:revision>33</cp:revision>
  <dcterms:created xsi:type="dcterms:W3CDTF">2024-05-30T08:39:02Z</dcterms:created>
  <dcterms:modified xsi:type="dcterms:W3CDTF">2025-10-20T05:21:34Z</dcterms:modified>
</cp:coreProperties>
</file>