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7"/>
  </p:notesMasterIdLst>
  <p:sldIdLst>
    <p:sldId id="257" r:id="rId3"/>
    <p:sldId id="259" r:id="rId4"/>
    <p:sldId id="283" r:id="rId5"/>
    <p:sldId id="281" r:id="rId6"/>
    <p:sldId id="261" r:id="rId7"/>
    <p:sldId id="280" r:id="rId8"/>
    <p:sldId id="285" r:id="rId9"/>
    <p:sldId id="288" r:id="rId10"/>
    <p:sldId id="284" r:id="rId11"/>
    <p:sldId id="287" r:id="rId12"/>
    <p:sldId id="282" r:id="rId13"/>
    <p:sldId id="286" r:id="rId14"/>
    <p:sldId id="278" r:id="rId15"/>
    <p:sldId id="289"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SVN-Newton" panose="02040603050506020204" pitchFamily="18" charset="0"/>
      <p:regular r:id="rId22"/>
    </p:embeddedFont>
    <p:embeddedFont>
      <p:font typeface="#9Slide05 ViceroyJF" panose="02040603050506020204" pitchFamily="18" charset="0"/>
      <p:regular r:id="rId23"/>
    </p:embeddedFont>
    <p:embeddedFont>
      <p:font typeface="UTM Avo" panose="02040603050506020204" pitchFamily="18" charset="0"/>
      <p:regular r:id="rId24"/>
      <p:bold r:id="rId25"/>
      <p:italic r:id="rId26"/>
      <p:boldItalic r:id="rId27"/>
    </p:embeddedFont>
    <p:embeddedFont>
      <p:font typeface="#9Slide07 HoneyCream" pitchFamily="2" charset="0"/>
      <p:regular r:id="rId28"/>
    </p:embeddedFont>
    <p:embeddedFont>
      <p:font typeface="UYa Respective" panose="02000000000000000000" pitchFamily="2" charset="0"/>
      <p:regular r:id="rId29"/>
    </p:embeddedFont>
    <p:embeddedFont>
      <p:font typeface="UTM Aquarelle" panose="02040603050506020204" pitchFamily="18" charset="0"/>
      <p:regular r:id="rId30"/>
    </p:embeddedFont>
    <p:embeddedFont>
      <p:font typeface="SVN-Dancing Script" panose="02040603050506020204" pitchFamily="18" charset="0"/>
      <p:regular r:id="rId31"/>
    </p:embeddedFont>
    <p:embeddedFont>
      <p:font typeface="#9Slide05 Bodega Script" pitchFamily="2"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A345"/>
    <a:srgbClr val="F3C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4660"/>
  </p:normalViewPr>
  <p:slideViewPr>
    <p:cSldViewPr snapToGrid="0">
      <p:cViewPr varScale="1">
        <p:scale>
          <a:sx n="80" d="100"/>
          <a:sy n="80" d="100"/>
        </p:scale>
        <p:origin x="13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282D63-FB86-4B4C-B3E0-7A5A0E1A2B2D}"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737AF-F2C6-4B3B-864B-5CEA020CCF6A}" type="slidenum">
              <a:rPr lang="en-US" smtClean="0"/>
              <a:t>‹#›</a:t>
            </a:fld>
            <a:endParaRPr lang="en-US"/>
          </a:p>
        </p:txBody>
      </p:sp>
    </p:spTree>
    <p:extLst>
      <p:ext uri="{BB962C8B-B14F-4D97-AF65-F5344CB8AC3E}">
        <p14:creationId xmlns:p14="http://schemas.microsoft.com/office/powerpoint/2010/main" val="1346020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cho</a:t>
            </a:r>
            <a:r>
              <a:rPr lang="en-US" dirty="0" smtClean="0"/>
              <a:t> Hs </a:t>
            </a:r>
            <a:r>
              <a:rPr lang="en-US" dirty="0" err="1" smtClean="0"/>
              <a:t>thảo</a:t>
            </a:r>
            <a:r>
              <a:rPr lang="en-US" baseline="0" dirty="0" smtClean="0"/>
              <a:t> </a:t>
            </a:r>
            <a:r>
              <a:rPr lang="en-US" baseline="0" dirty="0" err="1" smtClean="0"/>
              <a:t>luận</a:t>
            </a:r>
            <a:r>
              <a:rPr lang="en-US" baseline="0" dirty="0" smtClean="0"/>
              <a:t> </a:t>
            </a:r>
            <a:r>
              <a:rPr lang="en-US" baseline="0" dirty="0" err="1" smtClean="0"/>
              <a:t>nhóm</a:t>
            </a:r>
            <a:endParaRPr lang="en-US" dirty="0"/>
          </a:p>
        </p:txBody>
      </p:sp>
      <p:sp>
        <p:nvSpPr>
          <p:cNvPr id="4" name="Slide Number Placeholder 3"/>
          <p:cNvSpPr>
            <a:spLocks noGrp="1"/>
          </p:cNvSpPr>
          <p:nvPr>
            <p:ph type="sldNum" sz="quarter" idx="10"/>
          </p:nvPr>
        </p:nvSpPr>
        <p:spPr/>
        <p:txBody>
          <a:bodyPr/>
          <a:lstStyle/>
          <a:p>
            <a:fld id="{67D737AF-F2C6-4B3B-864B-5CEA020CCF6A}" type="slidenum">
              <a:rPr lang="en-US" smtClean="0"/>
              <a:t>5</a:t>
            </a:fld>
            <a:endParaRPr lang="en-US"/>
          </a:p>
        </p:txBody>
      </p:sp>
    </p:spTree>
    <p:extLst>
      <p:ext uri="{BB962C8B-B14F-4D97-AF65-F5344CB8AC3E}">
        <p14:creationId xmlns:p14="http://schemas.microsoft.com/office/powerpoint/2010/main" val="1529069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737AF-F2C6-4B3B-864B-5CEA020CCF6A}" type="slidenum">
              <a:rPr lang="en-US" smtClean="0"/>
              <a:t>6</a:t>
            </a:fld>
            <a:endParaRPr lang="en-US"/>
          </a:p>
        </p:txBody>
      </p:sp>
    </p:spTree>
    <p:extLst>
      <p:ext uri="{BB962C8B-B14F-4D97-AF65-F5344CB8AC3E}">
        <p14:creationId xmlns:p14="http://schemas.microsoft.com/office/powerpoint/2010/main" val="598613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cho</a:t>
            </a:r>
            <a:r>
              <a:rPr lang="en-US" dirty="0" smtClean="0"/>
              <a:t> Hs </a:t>
            </a:r>
            <a:r>
              <a:rPr lang="en-US" dirty="0" err="1" smtClean="0"/>
              <a:t>thảo</a:t>
            </a:r>
            <a:r>
              <a:rPr lang="en-US" baseline="0" dirty="0" smtClean="0"/>
              <a:t> </a:t>
            </a:r>
            <a:r>
              <a:rPr lang="en-US" baseline="0" dirty="0" err="1" smtClean="0"/>
              <a:t>luận</a:t>
            </a:r>
            <a:r>
              <a:rPr lang="en-US" baseline="0" dirty="0" smtClean="0"/>
              <a:t> </a:t>
            </a:r>
            <a:r>
              <a:rPr lang="en-US" baseline="0" dirty="0" err="1" smtClean="0"/>
              <a:t>nhóm</a:t>
            </a:r>
            <a:endParaRPr lang="en-US" dirty="0"/>
          </a:p>
        </p:txBody>
      </p:sp>
      <p:sp>
        <p:nvSpPr>
          <p:cNvPr id="4" name="Slide Number Placeholder 3"/>
          <p:cNvSpPr>
            <a:spLocks noGrp="1"/>
          </p:cNvSpPr>
          <p:nvPr>
            <p:ph type="sldNum" sz="quarter" idx="10"/>
          </p:nvPr>
        </p:nvSpPr>
        <p:spPr/>
        <p:txBody>
          <a:bodyPr/>
          <a:lstStyle/>
          <a:p>
            <a:fld id="{67D737AF-F2C6-4B3B-864B-5CEA020CCF6A}" type="slidenum">
              <a:rPr lang="en-US" smtClean="0"/>
              <a:t>7</a:t>
            </a:fld>
            <a:endParaRPr lang="en-US"/>
          </a:p>
        </p:txBody>
      </p:sp>
    </p:spTree>
    <p:extLst>
      <p:ext uri="{BB962C8B-B14F-4D97-AF65-F5344CB8AC3E}">
        <p14:creationId xmlns:p14="http://schemas.microsoft.com/office/powerpoint/2010/main" val="1870580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481719772"/>
      </p:ext>
    </p:extLst>
  </p:cSld>
  <p:clrMapOvr>
    <a:masterClrMapping/>
  </p:clrMapOvr>
  <p:transition>
    <p:wedg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1109706780"/>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465290016"/>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128329"/>
      </p:ext>
    </p:extLst>
  </p:cSld>
  <p:clrMapOvr>
    <a:masterClrMapping/>
  </p:clrMapOvr>
  <p:transition>
    <p:wedg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490583"/>
      </p:ext>
    </p:extLst>
  </p:cSld>
  <p:clrMapOvr>
    <a:masterClrMapping/>
  </p:clrMapOvr>
  <p:transition>
    <p:wedg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400524"/>
      </p:ext>
    </p:extLst>
  </p:cSld>
  <p:clrMapOvr>
    <a:masterClrMapping/>
  </p:clrMapOvr>
  <p:transition>
    <p:wedg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413705901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486847794"/>
      </p:ext>
    </p:extLst>
  </p:cSld>
  <p:clrMapOvr>
    <a:masterClrMapping/>
  </p:clrMapOvr>
  <p:transition>
    <p:wedg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4128318719"/>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1471110001"/>
      </p:ext>
    </p:extLst>
  </p:cSld>
  <p:clrMapOvr>
    <a:masterClrMapping/>
  </p:clrMapOvr>
  <p:transition>
    <p:wedg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575729248"/>
      </p:ext>
    </p:extLst>
  </p:cSld>
  <p:clrMapOvr>
    <a:masterClrMapping/>
  </p:clrMapOvr>
  <p:transition>
    <p:wedg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972719051"/>
      </p:ext>
    </p:extLst>
  </p:cSld>
  <p:clrMapOvr>
    <a:masterClrMapping/>
  </p:clrMapOvr>
  <p:transition>
    <p:wedg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998624552"/>
      </p:ext>
    </p:extLst>
  </p:cSld>
  <p:clrMapOvr>
    <a:masterClrMapping/>
  </p:clrMapOvr>
  <p:transition>
    <p:wedg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2389775939"/>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171504"/>
      </p:ext>
    </p:extLst>
  </p:cSld>
  <p:clrMapOvr>
    <a:masterClrMapping/>
  </p:clrMapOvr>
  <p:transition>
    <p:wedg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Tree>
    <p:extLst>
      <p:ext uri="{BB962C8B-B14F-4D97-AF65-F5344CB8AC3E}">
        <p14:creationId xmlns:p14="http://schemas.microsoft.com/office/powerpoint/2010/main" val="2847080433"/>
      </p:ext>
    </p:extLst>
  </p:cSld>
  <p:clrMapOvr>
    <a:masterClrMapping/>
  </p:clrMapOvr>
  <p:transition>
    <p:wedg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2997438743"/>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2819865784"/>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2044383259"/>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151154375"/>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154483264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1365810012"/>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265904495"/>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pic>
        <p:nvPicPr>
          <p:cNvPr id="7" name="Picture 6"/>
          <p:cNvPicPr>
            <a:picLocks noChangeAspect="1"/>
          </p:cNvPicPr>
          <p:nvPr userDrawn="1"/>
        </p:nvPicPr>
        <p:blipFill>
          <a:blip r:embed="rId13"/>
          <a:stretch>
            <a:fillRect/>
          </a:stretch>
        </p:blipFill>
        <p:spPr>
          <a:xfrm>
            <a:off x="-2992965" y="-930672"/>
            <a:ext cx="15631499" cy="10455546"/>
          </a:xfrm>
          <a:prstGeom prst="rect">
            <a:avLst/>
          </a:prstGeom>
        </p:spPr>
      </p:pic>
    </p:spTree>
    <p:extLst>
      <p:ext uri="{BB962C8B-B14F-4D97-AF65-F5344CB8AC3E}">
        <p14:creationId xmlns:p14="http://schemas.microsoft.com/office/powerpoint/2010/main" val="2445197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edg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2023/4/14</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Tree>
    <p:extLst>
      <p:ext uri="{BB962C8B-B14F-4D97-AF65-F5344CB8AC3E}">
        <p14:creationId xmlns:p14="http://schemas.microsoft.com/office/powerpoint/2010/main" val="556329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7.png"/><Relationship Id="rId1" Type="http://schemas.openxmlformats.org/officeDocument/2006/relationships/slideLayout" Target="../slideLayouts/slideLayout23.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6.pn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9.xml"/><Relationship Id="rId7" Type="http://schemas.openxmlformats.org/officeDocument/2006/relationships/image" Target="../media/image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3.xml"/><Relationship Id="rId7" Type="http://schemas.openxmlformats.org/officeDocument/2006/relationships/image" Target="../media/image8.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圆角矩形 9"/>
          <p:cNvSpPr/>
          <p:nvPr/>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5" name="图片 4" descr="22 (3)"/>
          <p:cNvPicPr>
            <a:picLocks noChangeAspect="1"/>
          </p:cNvPicPr>
          <p:nvPr/>
        </p:nvPicPr>
        <p:blipFill>
          <a:blip r:embed="rId4"/>
          <a:stretch>
            <a:fillRect/>
          </a:stretch>
        </p:blipFill>
        <p:spPr>
          <a:xfrm>
            <a:off x="0" y="0"/>
            <a:ext cx="12192000" cy="6858000"/>
          </a:xfrm>
          <a:prstGeom prst="rect">
            <a:avLst/>
          </a:prstGeom>
        </p:spPr>
      </p:pic>
      <p:pic>
        <p:nvPicPr>
          <p:cNvPr id="11" name="图片 10" descr="96"/>
          <p:cNvPicPr>
            <a:picLocks noChangeAspect="1"/>
          </p:cNvPicPr>
          <p:nvPr/>
        </p:nvPicPr>
        <p:blipFill>
          <a:blip r:embed="rId5"/>
          <a:srcRect l="5562" t="9547" r="76395" b="39777"/>
          <a:stretch>
            <a:fillRect/>
          </a:stretch>
        </p:blipFill>
        <p:spPr>
          <a:xfrm>
            <a:off x="-75876" y="3262470"/>
            <a:ext cx="2867660" cy="3834918"/>
          </a:xfrm>
          <a:prstGeom prst="rect">
            <a:avLst/>
          </a:prstGeom>
        </p:spPr>
      </p:pic>
      <p:pic>
        <p:nvPicPr>
          <p:cNvPr id="12" name="图片 11" descr="96"/>
          <p:cNvPicPr>
            <a:picLocks noChangeAspect="1"/>
          </p:cNvPicPr>
          <p:nvPr/>
        </p:nvPicPr>
        <p:blipFill>
          <a:blip r:embed="rId5"/>
          <a:srcRect l="71983" t="9547" r="13263" b="39777"/>
          <a:stretch>
            <a:fillRect/>
          </a:stretch>
        </p:blipFill>
        <p:spPr>
          <a:xfrm>
            <a:off x="9618808" y="3143279"/>
            <a:ext cx="2344592" cy="3834415"/>
          </a:xfrm>
          <a:prstGeom prst="rect">
            <a:avLst/>
          </a:prstGeom>
        </p:spPr>
      </p:pic>
      <p:pic>
        <p:nvPicPr>
          <p:cNvPr id="13" name="图片 12" descr="588ku_52a762d5038edc70bd8fdc1dbc99335d_11878052"/>
          <p:cNvPicPr>
            <a:picLocks noChangeAspect="1"/>
          </p:cNvPicPr>
          <p:nvPr/>
        </p:nvPicPr>
        <p:blipFill>
          <a:blip r:embed="rId6"/>
          <a:stretch>
            <a:fillRect/>
          </a:stretch>
        </p:blipFill>
        <p:spPr>
          <a:xfrm>
            <a:off x="2820035" y="699135"/>
            <a:ext cx="888365" cy="888365"/>
          </a:xfrm>
          <a:prstGeom prst="rect">
            <a:avLst/>
          </a:prstGeom>
        </p:spPr>
      </p:pic>
      <p:pic>
        <p:nvPicPr>
          <p:cNvPr id="3" name="Picture 2"/>
          <p:cNvPicPr>
            <a:picLocks noChangeAspect="1"/>
          </p:cNvPicPr>
          <p:nvPr/>
        </p:nvPicPr>
        <p:blipFill>
          <a:blip r:embed="rId7"/>
          <a:stretch>
            <a:fillRect/>
          </a:stretch>
        </p:blipFill>
        <p:spPr>
          <a:xfrm>
            <a:off x="2535495" y="1087362"/>
            <a:ext cx="7422431" cy="1786881"/>
          </a:xfrm>
          <a:prstGeom prst="rect">
            <a:avLst/>
          </a:prstGeom>
        </p:spPr>
      </p:pic>
      <p:pic>
        <p:nvPicPr>
          <p:cNvPr id="4" name="Picture 3"/>
          <p:cNvPicPr>
            <a:picLocks noChangeAspect="1"/>
          </p:cNvPicPr>
          <p:nvPr/>
        </p:nvPicPr>
        <p:blipFill>
          <a:blip r:embed="rId8"/>
          <a:stretch>
            <a:fillRect/>
          </a:stretch>
        </p:blipFill>
        <p:spPr>
          <a:xfrm>
            <a:off x="1590666" y="2459742"/>
            <a:ext cx="9010669" cy="1292464"/>
          </a:xfrm>
          <a:prstGeom prst="rect">
            <a:avLst/>
          </a:prstGeom>
        </p:spPr>
      </p:pic>
      <p:pic>
        <p:nvPicPr>
          <p:cNvPr id="14" name="Picture 13"/>
          <p:cNvPicPr>
            <a:picLocks noChangeAspect="1"/>
          </p:cNvPicPr>
          <p:nvPr/>
        </p:nvPicPr>
        <p:blipFill>
          <a:blip r:embed="rId9"/>
          <a:stretch>
            <a:fillRect/>
          </a:stretch>
        </p:blipFill>
        <p:spPr>
          <a:xfrm>
            <a:off x="2437680" y="3219264"/>
            <a:ext cx="7618059" cy="1974547"/>
          </a:xfrm>
          <a:prstGeom prst="rect">
            <a:avLst/>
          </a:prstGeom>
        </p:spPr>
      </p:pic>
      <p:pic>
        <p:nvPicPr>
          <p:cNvPr id="15" name="Picture 14"/>
          <p:cNvPicPr>
            <a:picLocks noChangeAspect="1"/>
          </p:cNvPicPr>
          <p:nvPr/>
        </p:nvPicPr>
        <p:blipFill>
          <a:blip r:embed="rId10"/>
          <a:stretch>
            <a:fillRect/>
          </a:stretch>
        </p:blipFill>
        <p:spPr>
          <a:xfrm>
            <a:off x="4498670" y="338150"/>
            <a:ext cx="4109060" cy="2121592"/>
          </a:xfrm>
          <a:prstGeom prst="rect">
            <a:avLst/>
          </a:prstGeom>
        </p:spPr>
      </p:pic>
    </p:spTree>
    <p:custDataLst>
      <p:tags r:id="rId1"/>
    </p:custDataLst>
    <p:extLst>
      <p:ext uri="{BB962C8B-B14F-4D97-AF65-F5344CB8AC3E}">
        <p14:creationId xmlns:p14="http://schemas.microsoft.com/office/powerpoint/2010/main" val="199222555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 name="图片 1" descr="22 (3)"/>
          <p:cNvPicPr>
            <a:picLocks noChangeAspect="1"/>
          </p:cNvPicPr>
          <p:nvPr/>
        </p:nvPicPr>
        <p:blipFill>
          <a:blip r:embed="rId4"/>
          <a:stretch>
            <a:fillRect/>
          </a:stretch>
        </p:blipFill>
        <p:spPr>
          <a:xfrm>
            <a:off x="0" y="0"/>
            <a:ext cx="12192000" cy="6858000"/>
          </a:xfrm>
          <a:prstGeom prst="rect">
            <a:avLst/>
          </a:prstGeom>
        </p:spPr>
      </p:pic>
      <p:sp>
        <p:nvSpPr>
          <p:cNvPr id="70" name="图形"/>
          <p:cNvSpPr/>
          <p:nvPr>
            <p:custDataLst>
              <p:tags r:id="rId2"/>
            </p:custDataLst>
          </p:nvPr>
        </p:nvSpPr>
        <p:spPr>
          <a:xfrm>
            <a:off x="560070" y="1354455"/>
            <a:ext cx="6543675" cy="3152775"/>
          </a:xfrm>
          <a:prstGeom prst="roundRect">
            <a:avLst>
              <a:gd name="adj" fmla="val 50000"/>
            </a:avLst>
          </a:prstGeom>
          <a:solidFill>
            <a:srgbClr val="9EA345"/>
          </a:solidFill>
          <a:ln w="25400">
            <a:solidFill>
              <a:schemeClr val="bg1"/>
            </a:solidFill>
          </a:ln>
          <a:effectLst>
            <a:outerShdw blurRad="247650" dist="53492"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286" tIns="48143" rIns="96286" bIns="481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5" b="0" i="0" u="none" strike="noStrike" kern="1200" cap="none" spc="0" normalizeH="0" baseline="0" noProof="0">
              <a:ln>
                <a:noFill/>
              </a:ln>
              <a:solidFill>
                <a:prstClr val="white"/>
              </a:solidFill>
              <a:effectLst/>
              <a:uLnTx/>
              <a:uFillTx/>
              <a:ea typeface="思源黑体 CN Bold" panose="020B0800000000000000" charset="-122"/>
              <a:cs typeface="思源黑体 CN Bold" panose="020B0800000000000000" charset="-122"/>
            </a:endParaRPr>
          </a:p>
        </p:txBody>
      </p:sp>
      <p:grpSp>
        <p:nvGrpSpPr>
          <p:cNvPr id="3" name="组合 2"/>
          <p:cNvGrpSpPr/>
          <p:nvPr/>
        </p:nvGrpSpPr>
        <p:grpSpPr>
          <a:xfrm>
            <a:off x="6908165" y="1760855"/>
            <a:ext cx="4141470" cy="3127375"/>
            <a:chOff x="11977" y="5948"/>
            <a:chExt cx="5064" cy="3824"/>
          </a:xfrm>
        </p:grpSpPr>
        <p:pic>
          <p:nvPicPr>
            <p:cNvPr id="11" name="图片 10" descr="96"/>
            <p:cNvPicPr>
              <a:picLocks noChangeAspect="1"/>
            </p:cNvPicPr>
            <p:nvPr/>
          </p:nvPicPr>
          <p:blipFill>
            <a:blip r:embed="rId5"/>
            <a:srcRect l="5562" t="9547" r="76395" b="39777"/>
            <a:stretch>
              <a:fillRect/>
            </a:stretch>
          </p:blipFill>
          <p:spPr>
            <a:xfrm>
              <a:off x="11977" y="5948"/>
              <a:ext cx="2858" cy="3822"/>
            </a:xfrm>
            <a:prstGeom prst="rect">
              <a:avLst/>
            </a:prstGeom>
          </p:spPr>
        </p:pic>
        <p:pic>
          <p:nvPicPr>
            <p:cNvPr id="12" name="图片 11" descr="96"/>
            <p:cNvPicPr>
              <a:picLocks noChangeAspect="1"/>
            </p:cNvPicPr>
            <p:nvPr/>
          </p:nvPicPr>
          <p:blipFill>
            <a:blip r:embed="rId5"/>
            <a:srcRect l="71983" t="9547" r="13263" b="39777"/>
            <a:stretch>
              <a:fillRect/>
            </a:stretch>
          </p:blipFill>
          <p:spPr>
            <a:xfrm>
              <a:off x="14705" y="5950"/>
              <a:ext cx="2337" cy="3822"/>
            </a:xfrm>
            <a:prstGeom prst="rect">
              <a:avLst/>
            </a:prstGeom>
          </p:spPr>
        </p:pic>
      </p:grpSp>
      <p:pic>
        <p:nvPicPr>
          <p:cNvPr id="5" name="Picture 4"/>
          <p:cNvPicPr>
            <a:picLocks noChangeAspect="1"/>
          </p:cNvPicPr>
          <p:nvPr/>
        </p:nvPicPr>
        <p:blipFill>
          <a:blip r:embed="rId6"/>
          <a:stretch>
            <a:fillRect/>
          </a:stretch>
        </p:blipFill>
        <p:spPr>
          <a:xfrm>
            <a:off x="816929" y="1510935"/>
            <a:ext cx="5834378" cy="3078747"/>
          </a:xfrm>
          <a:prstGeom prst="rect">
            <a:avLst/>
          </a:prstGeom>
        </p:spPr>
      </p:pic>
    </p:spTree>
    <p:custDataLst>
      <p:tags r:id="rId1"/>
    </p:custDataLst>
    <p:extLst>
      <p:ext uri="{BB962C8B-B14F-4D97-AF65-F5344CB8AC3E}">
        <p14:creationId xmlns:p14="http://schemas.microsoft.com/office/powerpoint/2010/main" val="3756757426"/>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cBhvr>
                                        <p:cTn id="12" dur="1000" fill="hold"/>
                                        <p:tgtEl>
                                          <p:spTgt spid="70"/>
                                        </p:tgtEl>
                                        <p:attrNameLst>
                                          <p:attrName>ppt_w</p:attrName>
                                        </p:attrNameLst>
                                      </p:cBhvr>
                                      <p:tavLst>
                                        <p:tav tm="0">
                                          <p:val>
                                            <p:strVal val="#ppt_w+.3"/>
                                          </p:val>
                                        </p:tav>
                                        <p:tav tm="100000">
                                          <p:val>
                                            <p:strVal val="#ppt_w"/>
                                          </p:val>
                                        </p:tav>
                                      </p:tavLst>
                                    </p:anim>
                                    <p:anim calcmode="lin" valueType="num">
                                      <p:cBhvr>
                                        <p:cTn id="13" dur="1000" fill="hold"/>
                                        <p:tgtEl>
                                          <p:spTgt spid="70"/>
                                        </p:tgtEl>
                                        <p:attrNameLst>
                                          <p:attrName>ppt_h</p:attrName>
                                        </p:attrNameLst>
                                      </p:cBhvr>
                                      <p:tavLst>
                                        <p:tav tm="0">
                                          <p:val>
                                            <p:strVal val="#ppt_h"/>
                                          </p:val>
                                        </p:tav>
                                        <p:tav tm="100000">
                                          <p:val>
                                            <p:strVal val="#ppt_h"/>
                                          </p:val>
                                        </p:tav>
                                      </p:tavLst>
                                    </p:anim>
                                    <p:animEffect transition="in" filter="fade">
                                      <p:cBhvr>
                                        <p:cTn id="14"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0" name="圆角矩形 9"/>
          <p:cNvSpPr/>
          <p:nvPr/>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 name="图片 1" descr="22 (3)"/>
          <p:cNvPicPr>
            <a:picLocks noChangeAspect="1"/>
          </p:cNvPicPr>
          <p:nvPr/>
        </p:nvPicPr>
        <p:blipFill>
          <a:blip r:embed="rId5"/>
          <a:stretch>
            <a:fillRect/>
          </a:stretch>
        </p:blipFill>
        <p:spPr>
          <a:xfrm>
            <a:off x="0" y="0"/>
            <a:ext cx="12192000" cy="6858000"/>
          </a:xfrm>
          <a:prstGeom prst="rect">
            <a:avLst/>
          </a:prstGeom>
        </p:spPr>
      </p:pic>
      <p:sp>
        <p:nvSpPr>
          <p:cNvPr id="70" name="图形"/>
          <p:cNvSpPr/>
          <p:nvPr>
            <p:custDataLst>
              <p:tags r:id="rId2"/>
            </p:custDataLst>
          </p:nvPr>
        </p:nvSpPr>
        <p:spPr>
          <a:xfrm>
            <a:off x="560070" y="1354455"/>
            <a:ext cx="6543675" cy="3152775"/>
          </a:xfrm>
          <a:prstGeom prst="roundRect">
            <a:avLst>
              <a:gd name="adj" fmla="val 50000"/>
            </a:avLst>
          </a:prstGeom>
          <a:solidFill>
            <a:srgbClr val="9EA345"/>
          </a:solidFill>
          <a:ln w="25400">
            <a:solidFill>
              <a:schemeClr val="bg1"/>
            </a:solidFill>
          </a:ln>
          <a:effectLst>
            <a:outerShdw blurRad="247650" dist="53492"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286" tIns="48143" rIns="96286" bIns="481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5" b="0" i="0" u="none" strike="noStrike" kern="1200" cap="none" spc="0" normalizeH="0" baseline="0" noProof="0">
              <a:ln>
                <a:noFill/>
              </a:ln>
              <a:solidFill>
                <a:prstClr val="white"/>
              </a:solidFill>
              <a:effectLst/>
              <a:uLnTx/>
              <a:uFillTx/>
              <a:ea typeface="思源黑体 CN Bold" panose="020B0800000000000000" charset="-122"/>
              <a:cs typeface="思源黑体 CN Bold" panose="020B0800000000000000" charset="-122"/>
            </a:endParaRPr>
          </a:p>
        </p:txBody>
      </p:sp>
      <p:grpSp>
        <p:nvGrpSpPr>
          <p:cNvPr id="3" name="组合 2"/>
          <p:cNvGrpSpPr/>
          <p:nvPr/>
        </p:nvGrpSpPr>
        <p:grpSpPr>
          <a:xfrm>
            <a:off x="6908165" y="1760855"/>
            <a:ext cx="4141470" cy="3127375"/>
            <a:chOff x="11977" y="5948"/>
            <a:chExt cx="5064" cy="3824"/>
          </a:xfrm>
        </p:grpSpPr>
        <p:pic>
          <p:nvPicPr>
            <p:cNvPr id="11" name="图片 10" descr="96"/>
            <p:cNvPicPr>
              <a:picLocks noChangeAspect="1"/>
            </p:cNvPicPr>
            <p:nvPr/>
          </p:nvPicPr>
          <p:blipFill>
            <a:blip r:embed="rId6"/>
            <a:srcRect l="5562" t="9547" r="76395" b="39777"/>
            <a:stretch>
              <a:fillRect/>
            </a:stretch>
          </p:blipFill>
          <p:spPr>
            <a:xfrm>
              <a:off x="11977" y="5948"/>
              <a:ext cx="2858" cy="3822"/>
            </a:xfrm>
            <a:prstGeom prst="rect">
              <a:avLst/>
            </a:prstGeom>
          </p:spPr>
        </p:pic>
        <p:pic>
          <p:nvPicPr>
            <p:cNvPr id="12" name="图片 11" descr="96"/>
            <p:cNvPicPr>
              <a:picLocks noChangeAspect="1"/>
            </p:cNvPicPr>
            <p:nvPr/>
          </p:nvPicPr>
          <p:blipFill>
            <a:blip r:embed="rId6"/>
            <a:srcRect l="71983" t="9547" r="13263" b="39777"/>
            <a:stretch>
              <a:fillRect/>
            </a:stretch>
          </p:blipFill>
          <p:spPr>
            <a:xfrm>
              <a:off x="14705" y="5950"/>
              <a:ext cx="2337" cy="3822"/>
            </a:xfrm>
            <a:prstGeom prst="rect">
              <a:avLst/>
            </a:prstGeom>
          </p:spPr>
        </p:pic>
      </p:grpSp>
      <p:pic>
        <p:nvPicPr>
          <p:cNvPr id="4" name="Picture 3"/>
          <p:cNvPicPr>
            <a:picLocks noChangeAspect="1"/>
          </p:cNvPicPr>
          <p:nvPr/>
        </p:nvPicPr>
        <p:blipFill>
          <a:blip r:embed="rId7"/>
          <a:stretch>
            <a:fillRect/>
          </a:stretch>
        </p:blipFill>
        <p:spPr>
          <a:xfrm>
            <a:off x="460527" y="1547881"/>
            <a:ext cx="6742760" cy="3078747"/>
          </a:xfrm>
          <a:prstGeom prst="rect">
            <a:avLst/>
          </a:prstGeom>
        </p:spPr>
      </p:pic>
    </p:spTree>
    <p:custDataLst>
      <p:tags r:id="rId1"/>
    </p:custDataLst>
    <p:extLst>
      <p:ext uri="{BB962C8B-B14F-4D97-AF65-F5344CB8AC3E}">
        <p14:creationId xmlns:p14="http://schemas.microsoft.com/office/powerpoint/2010/main" val="4135261965"/>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Scale>
                                      <p:cBhvr>
                                        <p:cTn id="12" dur="1000" decel="50000" fill="hold">
                                          <p:stCondLst>
                                            <p:cond delay="0"/>
                                          </p:stCondLst>
                                        </p:cTn>
                                        <p:tgtEl>
                                          <p:spTgt spid="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70"/>
                                        </p:tgtEl>
                                        <p:attrNameLst>
                                          <p:attrName>ppt_x</p:attrName>
                                          <p:attrName>ppt_y</p:attrName>
                                        </p:attrNameLst>
                                      </p:cBhvr>
                                    </p:animMotion>
                                    <p:animEffect transition="in" filter="fade">
                                      <p:cBhvr>
                                        <p:cTn id="14"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92000" cy="6858000"/>
            <a:chOff x="0" y="0"/>
            <a:chExt cx="19200" cy="10800"/>
          </a:xfrm>
        </p:grpSpPr>
        <p:pic>
          <p:nvPicPr>
            <p:cNvPr id="4" name="图片 3" descr="22 (3)"/>
            <p:cNvPicPr>
              <a:picLocks noChangeAspect="1"/>
            </p:cNvPicPr>
            <p:nvPr/>
          </p:nvPicPr>
          <p:blipFill>
            <a:blip r:embed="rId4"/>
            <a:stretch>
              <a:fillRect/>
            </a:stretch>
          </p:blipFill>
          <p:spPr>
            <a:xfrm>
              <a:off x="0" y="0"/>
              <a:ext cx="19200" cy="10800"/>
            </a:xfrm>
            <a:prstGeom prst="rect">
              <a:avLst/>
            </a:prstGeom>
          </p:spPr>
        </p:pic>
        <p:sp>
          <p:nvSpPr>
            <p:cNvPr id="5" name="圆角矩形 4"/>
            <p:cNvSpPr/>
            <p:nvPr/>
          </p:nvSpPr>
          <p:spPr>
            <a:xfrm>
              <a:off x="720" y="600"/>
              <a:ext cx="17760" cy="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6" name="TextBox 5"/>
          <p:cNvSpPr txBox="1"/>
          <p:nvPr/>
        </p:nvSpPr>
        <p:spPr>
          <a:xfrm>
            <a:off x="594591" y="670902"/>
            <a:ext cx="11002818" cy="1200329"/>
          </a:xfrm>
          <a:prstGeom prst="rect">
            <a:avLst/>
          </a:prstGeom>
          <a:noFill/>
        </p:spPr>
        <p:txBody>
          <a:bodyPr wrap="square" rtlCol="0">
            <a:spAutoFit/>
          </a:bodyPr>
          <a:lstStyle/>
          <a:p>
            <a:pPr algn="ctr"/>
            <a:r>
              <a:rPr lang="en-US" sz="3600" b="1" dirty="0" err="1" smtClean="0">
                <a:solidFill>
                  <a:srgbClr val="9EA345"/>
                </a:solidFill>
                <a:latin typeface="Calibri" panose="020F0502020204030204" pitchFamily="34" charset="0"/>
                <a:cs typeface="Calibri" panose="020F0502020204030204" pitchFamily="34" charset="0"/>
              </a:rPr>
              <a:t>Tìm</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đọc</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câu</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chuyện</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về</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một</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vị</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thần</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trong</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kho</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tàng</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truyện</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cổ</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Việt</a:t>
            </a:r>
            <a:r>
              <a:rPr lang="en-US" sz="3600" b="1" dirty="0" smtClean="0">
                <a:solidFill>
                  <a:srgbClr val="9EA345"/>
                </a:solidFill>
                <a:latin typeface="Calibri" panose="020F0502020204030204" pitchFamily="34" charset="0"/>
                <a:cs typeface="Calibri" panose="020F0502020204030204" pitchFamily="34" charset="0"/>
              </a:rPr>
              <a:t> Nam </a:t>
            </a:r>
            <a:r>
              <a:rPr lang="en-US" sz="3600" b="1" dirty="0" err="1" smtClean="0">
                <a:solidFill>
                  <a:srgbClr val="9EA345"/>
                </a:solidFill>
                <a:latin typeface="Calibri" panose="020F0502020204030204" pitchFamily="34" charset="0"/>
                <a:cs typeface="Calibri" panose="020F0502020204030204" pitchFamily="34" charset="0"/>
              </a:rPr>
              <a:t>hoặc</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về</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người</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có</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công</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với</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đất</a:t>
            </a:r>
            <a:r>
              <a:rPr lang="en-US" sz="3600" b="1" dirty="0" smtClean="0">
                <a:solidFill>
                  <a:srgbClr val="9EA345"/>
                </a:solidFill>
                <a:latin typeface="Calibri" panose="020F0502020204030204" pitchFamily="34" charset="0"/>
                <a:cs typeface="Calibri" panose="020F0502020204030204" pitchFamily="34" charset="0"/>
              </a:rPr>
              <a:t> </a:t>
            </a:r>
            <a:r>
              <a:rPr lang="en-US" sz="3600" b="1" dirty="0" err="1" smtClean="0">
                <a:solidFill>
                  <a:srgbClr val="9EA345"/>
                </a:solidFill>
                <a:latin typeface="Calibri" panose="020F0502020204030204" pitchFamily="34" charset="0"/>
                <a:cs typeface="Calibri" panose="020F0502020204030204" pitchFamily="34" charset="0"/>
              </a:rPr>
              <a:t>nước</a:t>
            </a:r>
            <a:r>
              <a:rPr lang="en-US" sz="3600" b="1" dirty="0" smtClean="0">
                <a:solidFill>
                  <a:srgbClr val="9EA345"/>
                </a:solidFill>
                <a:latin typeface="Calibri" panose="020F0502020204030204" pitchFamily="34" charset="0"/>
                <a:cs typeface="Calibri" panose="020F0502020204030204" pitchFamily="34" charset="0"/>
              </a:rPr>
              <a:t>.</a:t>
            </a:r>
            <a:endParaRPr lang="en-US" sz="3600" b="1" dirty="0">
              <a:solidFill>
                <a:srgbClr val="9EA345"/>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5"/>
          <a:stretch>
            <a:fillRect/>
          </a:stretch>
        </p:blipFill>
        <p:spPr>
          <a:xfrm>
            <a:off x="3701523" y="2061731"/>
            <a:ext cx="4675859" cy="4367560"/>
          </a:xfrm>
          <a:prstGeom prst="rect">
            <a:avLst/>
          </a:prstGeom>
        </p:spPr>
      </p:pic>
      <p:pic>
        <p:nvPicPr>
          <p:cNvPr id="7" name="图片 13" descr="588ku_c1d986112129194ce6ef736810f110b3_11890388"/>
          <p:cNvPicPr>
            <a:picLocks noChangeAspect="1"/>
          </p:cNvPicPr>
          <p:nvPr/>
        </p:nvPicPr>
        <p:blipFill>
          <a:blip r:embed="rId6"/>
          <a:stretch>
            <a:fillRect/>
          </a:stretch>
        </p:blipFill>
        <p:spPr>
          <a:xfrm>
            <a:off x="-246117" y="3389745"/>
            <a:ext cx="4116153" cy="4116153"/>
          </a:xfrm>
          <a:prstGeom prst="rect">
            <a:avLst/>
          </a:prstGeom>
        </p:spPr>
      </p:pic>
    </p:spTree>
    <p:custDataLst>
      <p:tags r:id="rId1"/>
    </p:custDataLst>
    <p:extLst>
      <p:ext uri="{BB962C8B-B14F-4D97-AF65-F5344CB8AC3E}">
        <p14:creationId xmlns:p14="http://schemas.microsoft.com/office/powerpoint/2010/main" val="160794475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圆角矩形 9"/>
          <p:cNvSpPr/>
          <p:nvPr/>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5" name="图片 4" descr="22 (3)"/>
          <p:cNvPicPr>
            <a:picLocks noChangeAspect="1"/>
          </p:cNvPicPr>
          <p:nvPr/>
        </p:nvPicPr>
        <p:blipFill>
          <a:blip r:embed="rId4"/>
          <a:stretch>
            <a:fillRect/>
          </a:stretch>
        </p:blipFill>
        <p:spPr>
          <a:xfrm>
            <a:off x="0" y="0"/>
            <a:ext cx="12192000" cy="6858000"/>
          </a:xfrm>
          <a:prstGeom prst="rect">
            <a:avLst/>
          </a:prstGeom>
        </p:spPr>
      </p:pic>
      <p:pic>
        <p:nvPicPr>
          <p:cNvPr id="11" name="图片 10" descr="96"/>
          <p:cNvPicPr>
            <a:picLocks noChangeAspect="1"/>
          </p:cNvPicPr>
          <p:nvPr/>
        </p:nvPicPr>
        <p:blipFill>
          <a:blip r:embed="rId5"/>
          <a:srcRect l="5562" t="9547" r="76395" b="39777"/>
          <a:stretch>
            <a:fillRect/>
          </a:stretch>
        </p:blipFill>
        <p:spPr>
          <a:xfrm>
            <a:off x="156741" y="1968499"/>
            <a:ext cx="3417731" cy="4570527"/>
          </a:xfrm>
          <a:prstGeom prst="rect">
            <a:avLst/>
          </a:prstGeom>
        </p:spPr>
      </p:pic>
      <p:pic>
        <p:nvPicPr>
          <p:cNvPr id="12" name="图片 11" descr="96"/>
          <p:cNvPicPr>
            <a:picLocks noChangeAspect="1"/>
          </p:cNvPicPr>
          <p:nvPr/>
        </p:nvPicPr>
        <p:blipFill>
          <a:blip r:embed="rId5"/>
          <a:srcRect l="71983" t="9547" r="13263" b="39777"/>
          <a:stretch>
            <a:fillRect/>
          </a:stretch>
        </p:blipFill>
        <p:spPr>
          <a:xfrm>
            <a:off x="8635693" y="1698175"/>
            <a:ext cx="3099107" cy="5068373"/>
          </a:xfrm>
          <a:prstGeom prst="rect">
            <a:avLst/>
          </a:prstGeom>
        </p:spPr>
      </p:pic>
      <p:pic>
        <p:nvPicPr>
          <p:cNvPr id="13" name="图片 12" descr="588ku_52a762d5038edc70bd8fdc1dbc99335d_11878052"/>
          <p:cNvPicPr>
            <a:picLocks noChangeAspect="1"/>
          </p:cNvPicPr>
          <p:nvPr/>
        </p:nvPicPr>
        <p:blipFill>
          <a:blip r:embed="rId6"/>
          <a:stretch>
            <a:fillRect/>
          </a:stretch>
        </p:blipFill>
        <p:spPr>
          <a:xfrm>
            <a:off x="2820035" y="699135"/>
            <a:ext cx="888365" cy="888365"/>
          </a:xfrm>
          <a:prstGeom prst="rect">
            <a:avLst/>
          </a:prstGeom>
        </p:spPr>
      </p:pic>
      <p:pic>
        <p:nvPicPr>
          <p:cNvPr id="2" name="Picture 1"/>
          <p:cNvPicPr>
            <a:picLocks noChangeAspect="1"/>
          </p:cNvPicPr>
          <p:nvPr/>
        </p:nvPicPr>
        <p:blipFill>
          <a:blip r:embed="rId7"/>
          <a:stretch>
            <a:fillRect/>
          </a:stretch>
        </p:blipFill>
        <p:spPr>
          <a:xfrm>
            <a:off x="2224094" y="1502497"/>
            <a:ext cx="7553599" cy="1926503"/>
          </a:xfrm>
          <a:prstGeom prst="rect">
            <a:avLst/>
          </a:prstGeom>
        </p:spPr>
      </p:pic>
    </p:spTree>
    <p:custDataLst>
      <p:tags r:id="rId1"/>
    </p:custDataLst>
    <p:extLst>
      <p:ext uri="{BB962C8B-B14F-4D97-AF65-F5344CB8AC3E}">
        <p14:creationId xmlns:p14="http://schemas.microsoft.com/office/powerpoint/2010/main" val="321405669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909417" y="3095728"/>
            <a:ext cx="10889694" cy="549603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776214" y="2493362"/>
            <a:ext cx="10191284" cy="36651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8803408" y="3677809"/>
            <a:ext cx="2498206" cy="2577628"/>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552127" y="3397767"/>
            <a:ext cx="10323735" cy="1273963"/>
          </a:xfrm>
          <a:prstGeom prst="rect">
            <a:avLst/>
          </a:prstGeom>
        </p:spPr>
        <p:txBody>
          <a:bodyPr vert="horz" lIns="97049" tIns="48525" rIns="97049" bIns="48525"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a:ln>
                  <a:noFill/>
                </a:ln>
                <a:solidFill>
                  <a:srgbClr val="D63E3D">
                    <a:lumMod val="50000"/>
                  </a:srgbClr>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Soạn</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bài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giảng</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yêu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cầu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các</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khối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lớp</a:t>
            </a:r>
            <a:endPar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endParaRPr>
          </a:p>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Thiết</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kế</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bài</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giảng</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a:ln>
                  <a:noFill/>
                </a:ln>
                <a:solidFill>
                  <a:srgbClr val="2E9733"/>
                </a:solidFill>
                <a:effectLst/>
                <a:uLnTx/>
                <a:uFillTx/>
                <a:latin typeface="SVN-Dancing Script" panose="02040603050506020204" pitchFamily="18" charset="0"/>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243534" y="4765778"/>
            <a:ext cx="8236079" cy="1072409"/>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MĂNG NON – TÀI LIỆU TIỂU HỌC </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Mời</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truy</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cập</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123"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ZALO : </a:t>
            </a:r>
            <a:r>
              <a:rPr kumimoji="0" lang="en-US" sz="2123"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0382348780</a:t>
            </a:r>
            <a:r>
              <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 - </a:t>
            </a:r>
            <a:r>
              <a:rPr kumimoji="0" lang="en-US" sz="2123"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0984848929</a:t>
            </a:r>
            <a:endPar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1563404" y="1994146"/>
            <a:ext cx="9065194" cy="153351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820223" y="1200729"/>
            <a:ext cx="13687649" cy="793417"/>
          </a:xfrm>
          <a:prstGeom prst="rect">
            <a:avLst/>
          </a:prstGeom>
        </p:spPr>
      </p:pic>
    </p:spTree>
    <p:extLst>
      <p:ext uri="{BB962C8B-B14F-4D97-AF65-F5344CB8AC3E}">
        <p14:creationId xmlns:p14="http://schemas.microsoft.com/office/powerpoint/2010/main" val="3509685458"/>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0" name="圆角矩形 9"/>
          <p:cNvSpPr/>
          <p:nvPr/>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 name="图片 1" descr="22 (3)"/>
          <p:cNvPicPr>
            <a:picLocks noChangeAspect="1"/>
          </p:cNvPicPr>
          <p:nvPr/>
        </p:nvPicPr>
        <p:blipFill>
          <a:blip r:embed="rId5"/>
          <a:stretch>
            <a:fillRect/>
          </a:stretch>
        </p:blipFill>
        <p:spPr>
          <a:xfrm>
            <a:off x="0" y="0"/>
            <a:ext cx="12192000" cy="6858000"/>
          </a:xfrm>
          <a:prstGeom prst="rect">
            <a:avLst/>
          </a:prstGeom>
        </p:spPr>
      </p:pic>
      <p:sp>
        <p:nvSpPr>
          <p:cNvPr id="70" name="图形"/>
          <p:cNvSpPr/>
          <p:nvPr>
            <p:custDataLst>
              <p:tags r:id="rId2"/>
            </p:custDataLst>
          </p:nvPr>
        </p:nvSpPr>
        <p:spPr>
          <a:xfrm>
            <a:off x="560070" y="1354455"/>
            <a:ext cx="6543675" cy="3152775"/>
          </a:xfrm>
          <a:prstGeom prst="roundRect">
            <a:avLst>
              <a:gd name="adj" fmla="val 50000"/>
            </a:avLst>
          </a:prstGeom>
          <a:solidFill>
            <a:srgbClr val="9EA345"/>
          </a:solidFill>
          <a:ln w="25400">
            <a:solidFill>
              <a:schemeClr val="bg1"/>
            </a:solidFill>
          </a:ln>
          <a:effectLst>
            <a:outerShdw blurRad="247650" dist="53492"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286" tIns="48143" rIns="96286" bIns="481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5" b="0" i="0" u="none" strike="noStrike" kern="1200" cap="none" spc="0" normalizeH="0" baseline="0" noProof="0">
              <a:ln>
                <a:noFill/>
              </a:ln>
              <a:solidFill>
                <a:prstClr val="white"/>
              </a:solidFill>
              <a:effectLst/>
              <a:uLnTx/>
              <a:uFillTx/>
              <a:ea typeface="思源黑体 CN Bold" panose="020B0800000000000000" charset="-122"/>
              <a:cs typeface="思源黑体 CN Bold" panose="020B0800000000000000" charset="-122"/>
            </a:endParaRPr>
          </a:p>
        </p:txBody>
      </p:sp>
      <p:grpSp>
        <p:nvGrpSpPr>
          <p:cNvPr id="3" name="组合 2"/>
          <p:cNvGrpSpPr/>
          <p:nvPr/>
        </p:nvGrpSpPr>
        <p:grpSpPr>
          <a:xfrm>
            <a:off x="6908165" y="1760855"/>
            <a:ext cx="4141470" cy="3127375"/>
            <a:chOff x="11977" y="5948"/>
            <a:chExt cx="5064" cy="3824"/>
          </a:xfrm>
        </p:grpSpPr>
        <p:pic>
          <p:nvPicPr>
            <p:cNvPr id="11" name="图片 10" descr="96"/>
            <p:cNvPicPr>
              <a:picLocks noChangeAspect="1"/>
            </p:cNvPicPr>
            <p:nvPr/>
          </p:nvPicPr>
          <p:blipFill>
            <a:blip r:embed="rId6"/>
            <a:srcRect l="5562" t="9547" r="76395" b="39777"/>
            <a:stretch>
              <a:fillRect/>
            </a:stretch>
          </p:blipFill>
          <p:spPr>
            <a:xfrm>
              <a:off x="11977" y="5948"/>
              <a:ext cx="2858" cy="3822"/>
            </a:xfrm>
            <a:prstGeom prst="rect">
              <a:avLst/>
            </a:prstGeom>
          </p:spPr>
        </p:pic>
        <p:pic>
          <p:nvPicPr>
            <p:cNvPr id="12" name="图片 11" descr="96"/>
            <p:cNvPicPr>
              <a:picLocks noChangeAspect="1"/>
            </p:cNvPicPr>
            <p:nvPr/>
          </p:nvPicPr>
          <p:blipFill>
            <a:blip r:embed="rId6"/>
            <a:srcRect l="71983" t="9547" r="13263" b="39777"/>
            <a:stretch>
              <a:fillRect/>
            </a:stretch>
          </p:blipFill>
          <p:spPr>
            <a:xfrm>
              <a:off x="14705" y="5950"/>
              <a:ext cx="2337" cy="3822"/>
            </a:xfrm>
            <a:prstGeom prst="rect">
              <a:avLst/>
            </a:prstGeom>
          </p:spPr>
        </p:pic>
      </p:grpSp>
      <p:pic>
        <p:nvPicPr>
          <p:cNvPr id="4" name="Picture 3"/>
          <p:cNvPicPr>
            <a:picLocks noChangeAspect="1"/>
          </p:cNvPicPr>
          <p:nvPr/>
        </p:nvPicPr>
        <p:blipFill>
          <a:blip r:embed="rId7"/>
          <a:stretch>
            <a:fillRect/>
          </a:stretch>
        </p:blipFill>
        <p:spPr>
          <a:xfrm>
            <a:off x="249016" y="1618165"/>
            <a:ext cx="7358510" cy="3078747"/>
          </a:xfrm>
          <a:prstGeom prst="rect">
            <a:avLst/>
          </a:prstGeom>
        </p:spPr>
      </p:pic>
    </p:spTree>
    <p:custDataLst>
      <p:tags r:id="rId1"/>
    </p:custDataLst>
    <p:extLst>
      <p:ext uri="{BB962C8B-B14F-4D97-AF65-F5344CB8AC3E}">
        <p14:creationId xmlns:p14="http://schemas.microsoft.com/office/powerpoint/2010/main" val="2875766820"/>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92000" cy="6858000"/>
            <a:chOff x="0" y="0"/>
            <a:chExt cx="19200" cy="10800"/>
          </a:xfrm>
        </p:grpSpPr>
        <p:pic>
          <p:nvPicPr>
            <p:cNvPr id="4" name="图片 3" descr="22 (3)"/>
            <p:cNvPicPr>
              <a:picLocks noChangeAspect="1"/>
            </p:cNvPicPr>
            <p:nvPr/>
          </p:nvPicPr>
          <p:blipFill>
            <a:blip r:embed="rId6"/>
            <a:stretch>
              <a:fillRect/>
            </a:stretch>
          </p:blipFill>
          <p:spPr>
            <a:xfrm>
              <a:off x="0" y="0"/>
              <a:ext cx="19200" cy="10800"/>
            </a:xfrm>
            <a:prstGeom prst="rect">
              <a:avLst/>
            </a:prstGeom>
          </p:spPr>
        </p:pic>
        <p:sp>
          <p:nvSpPr>
            <p:cNvPr id="5" name="圆角矩形 4"/>
            <p:cNvSpPr/>
            <p:nvPr/>
          </p:nvSpPr>
          <p:spPr>
            <a:xfrm>
              <a:off x="720" y="600"/>
              <a:ext cx="17760" cy="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pic>
        <p:nvPicPr>
          <p:cNvPr id="2" name="[FMV Lyrics] HÀO KHÍ VIỆT NAM - PHAN ĐÌNH TÙN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4122972181"/>
      </p:ext>
    </p:extLst>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0" name="圆角矩形 9"/>
          <p:cNvSpPr/>
          <p:nvPr/>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 name="图片 1" descr="22 (3)"/>
          <p:cNvPicPr>
            <a:picLocks noChangeAspect="1"/>
          </p:cNvPicPr>
          <p:nvPr/>
        </p:nvPicPr>
        <p:blipFill>
          <a:blip r:embed="rId5"/>
          <a:stretch>
            <a:fillRect/>
          </a:stretch>
        </p:blipFill>
        <p:spPr>
          <a:xfrm>
            <a:off x="0" y="0"/>
            <a:ext cx="12192000" cy="6858000"/>
          </a:xfrm>
          <a:prstGeom prst="rect">
            <a:avLst/>
          </a:prstGeom>
        </p:spPr>
      </p:pic>
      <p:sp>
        <p:nvSpPr>
          <p:cNvPr id="70" name="图形"/>
          <p:cNvSpPr/>
          <p:nvPr>
            <p:custDataLst>
              <p:tags r:id="rId2"/>
            </p:custDataLst>
          </p:nvPr>
        </p:nvSpPr>
        <p:spPr>
          <a:xfrm>
            <a:off x="560070" y="1354455"/>
            <a:ext cx="6543675" cy="3152775"/>
          </a:xfrm>
          <a:prstGeom prst="roundRect">
            <a:avLst>
              <a:gd name="adj" fmla="val 50000"/>
            </a:avLst>
          </a:prstGeom>
          <a:solidFill>
            <a:srgbClr val="9EA345"/>
          </a:solidFill>
          <a:ln w="25400">
            <a:solidFill>
              <a:schemeClr val="bg1"/>
            </a:solidFill>
          </a:ln>
          <a:effectLst>
            <a:outerShdw blurRad="247650" dist="53492"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286" tIns="48143" rIns="96286" bIns="481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5" b="0" i="0" u="none" strike="noStrike" kern="1200" cap="none" spc="0" normalizeH="0" baseline="0" noProof="0">
              <a:ln>
                <a:noFill/>
              </a:ln>
              <a:solidFill>
                <a:prstClr val="white"/>
              </a:solidFill>
              <a:effectLst/>
              <a:uLnTx/>
              <a:uFillTx/>
              <a:ea typeface="思源黑体 CN Bold" panose="020B0800000000000000" charset="-122"/>
              <a:cs typeface="思源黑体 CN Bold" panose="020B0800000000000000" charset="-122"/>
            </a:endParaRPr>
          </a:p>
        </p:txBody>
      </p:sp>
      <p:grpSp>
        <p:nvGrpSpPr>
          <p:cNvPr id="3" name="组合 2"/>
          <p:cNvGrpSpPr/>
          <p:nvPr/>
        </p:nvGrpSpPr>
        <p:grpSpPr>
          <a:xfrm>
            <a:off x="6908165" y="1760855"/>
            <a:ext cx="4141470" cy="3127375"/>
            <a:chOff x="11977" y="5948"/>
            <a:chExt cx="5064" cy="3824"/>
          </a:xfrm>
        </p:grpSpPr>
        <p:pic>
          <p:nvPicPr>
            <p:cNvPr id="11" name="图片 10" descr="96"/>
            <p:cNvPicPr>
              <a:picLocks noChangeAspect="1"/>
            </p:cNvPicPr>
            <p:nvPr/>
          </p:nvPicPr>
          <p:blipFill>
            <a:blip r:embed="rId6"/>
            <a:srcRect l="5562" t="9547" r="76395" b="39777"/>
            <a:stretch>
              <a:fillRect/>
            </a:stretch>
          </p:blipFill>
          <p:spPr>
            <a:xfrm>
              <a:off x="11977" y="5948"/>
              <a:ext cx="2858" cy="3822"/>
            </a:xfrm>
            <a:prstGeom prst="rect">
              <a:avLst/>
            </a:prstGeom>
          </p:spPr>
        </p:pic>
        <p:pic>
          <p:nvPicPr>
            <p:cNvPr id="12" name="图片 11" descr="96"/>
            <p:cNvPicPr>
              <a:picLocks noChangeAspect="1"/>
            </p:cNvPicPr>
            <p:nvPr/>
          </p:nvPicPr>
          <p:blipFill>
            <a:blip r:embed="rId6"/>
            <a:srcRect l="71983" t="9547" r="13263" b="39777"/>
            <a:stretch>
              <a:fillRect/>
            </a:stretch>
          </p:blipFill>
          <p:spPr>
            <a:xfrm>
              <a:off x="14705" y="5950"/>
              <a:ext cx="2337" cy="3822"/>
            </a:xfrm>
            <a:prstGeom prst="rect">
              <a:avLst/>
            </a:prstGeom>
          </p:spPr>
        </p:pic>
      </p:grpSp>
      <p:pic>
        <p:nvPicPr>
          <p:cNvPr id="4" name="Picture 3"/>
          <p:cNvPicPr>
            <a:picLocks noChangeAspect="1"/>
          </p:cNvPicPr>
          <p:nvPr/>
        </p:nvPicPr>
        <p:blipFill>
          <a:blip r:embed="rId7"/>
          <a:stretch>
            <a:fillRect/>
          </a:stretch>
        </p:blipFill>
        <p:spPr>
          <a:xfrm>
            <a:off x="469671" y="1468343"/>
            <a:ext cx="6724471" cy="3078747"/>
          </a:xfrm>
          <a:prstGeom prst="rect">
            <a:avLst/>
          </a:prstGeom>
        </p:spPr>
      </p:pic>
    </p:spTree>
    <p:custDataLst>
      <p:tags r:id="rId1"/>
    </p:custDataLst>
    <p:extLst>
      <p:ext uri="{BB962C8B-B14F-4D97-AF65-F5344CB8AC3E}">
        <p14:creationId xmlns:p14="http://schemas.microsoft.com/office/powerpoint/2010/main" val="4063242978"/>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barn(inVertical)">
                                      <p:cBhvr>
                                        <p:cTn id="1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92000" cy="6858000"/>
            <a:chOff x="0" y="0"/>
            <a:chExt cx="19200" cy="10800"/>
          </a:xfrm>
        </p:grpSpPr>
        <p:pic>
          <p:nvPicPr>
            <p:cNvPr id="4" name="图片 3" descr="22 (3)"/>
            <p:cNvPicPr>
              <a:picLocks noChangeAspect="1"/>
            </p:cNvPicPr>
            <p:nvPr/>
          </p:nvPicPr>
          <p:blipFill>
            <a:blip r:embed="rId7"/>
            <a:stretch>
              <a:fillRect/>
            </a:stretch>
          </p:blipFill>
          <p:spPr>
            <a:xfrm>
              <a:off x="0" y="0"/>
              <a:ext cx="19200" cy="10800"/>
            </a:xfrm>
            <a:prstGeom prst="rect">
              <a:avLst/>
            </a:prstGeom>
          </p:spPr>
        </p:pic>
        <p:sp>
          <p:nvSpPr>
            <p:cNvPr id="5" name="圆角矩形 4"/>
            <p:cNvSpPr/>
            <p:nvPr/>
          </p:nvSpPr>
          <p:spPr>
            <a:xfrm>
              <a:off x="720" y="600"/>
              <a:ext cx="17760" cy="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6" name="TextBox 5"/>
          <p:cNvSpPr txBox="1"/>
          <p:nvPr/>
        </p:nvSpPr>
        <p:spPr>
          <a:xfrm>
            <a:off x="1581150" y="547651"/>
            <a:ext cx="10153650" cy="1323439"/>
          </a:xfrm>
          <a:prstGeom prst="rect">
            <a:avLst/>
          </a:prstGeom>
          <a:noFill/>
        </p:spPr>
        <p:txBody>
          <a:bodyPr wrap="square" rtlCol="0">
            <a:spAutoFit/>
          </a:bodyPr>
          <a:lstStyle/>
          <a:p>
            <a:pPr algn="ctr"/>
            <a:r>
              <a:rPr lang="en-US" sz="4000" b="1" dirty="0" err="1" smtClean="0">
                <a:solidFill>
                  <a:srgbClr val="9EA345"/>
                </a:solidFill>
                <a:latin typeface="Calibri" panose="020F0502020204030204" pitchFamily="34" charset="0"/>
                <a:cs typeface="Calibri" panose="020F0502020204030204" pitchFamily="34" charset="0"/>
              </a:rPr>
              <a:t>Trao</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đổi</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với</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bạn</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về</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một</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nhân</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vật</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yêu</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thích</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trong</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câu</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chuyện</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đã</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đọc</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đã</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nghe</a:t>
            </a:r>
            <a:endParaRPr lang="en-US" sz="4000" b="1" dirty="0">
              <a:solidFill>
                <a:srgbClr val="9EA345"/>
              </a:solidFill>
              <a:latin typeface="Calibri" panose="020F0502020204030204" pitchFamily="34" charset="0"/>
              <a:cs typeface="Calibri" panose="020F0502020204030204" pitchFamily="34" charset="0"/>
            </a:endParaRPr>
          </a:p>
        </p:txBody>
      </p:sp>
      <p:sp>
        <p:nvSpPr>
          <p:cNvPr id="76" name="图形"/>
          <p:cNvSpPr txBox="1"/>
          <p:nvPr/>
        </p:nvSpPr>
        <p:spPr>
          <a:xfrm flipH="1">
            <a:off x="8230235" y="3587115"/>
            <a:ext cx="926465" cy="56324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3600" b="1" i="0" u="none" strike="noStrike" kern="0" cap="none" spc="0" normalizeH="0" baseline="0" noProof="0" dirty="0">
                <a:ln w="18415" cmpd="sng">
                  <a:noFill/>
                  <a:prstDash val="solid"/>
                </a:ln>
                <a:solidFill>
                  <a:sysClr val="window" lastClr="FFFFFF"/>
                </a:solidFill>
                <a:effectLst/>
                <a:uLnTx/>
                <a:uFillTx/>
                <a:latin typeface="思源黑体 CN Bold" panose="020B0800000000000000" charset="-122"/>
                <a:ea typeface="思源黑体 CN Bold" panose="020B0800000000000000" charset="-122"/>
                <a:cs typeface="思源黑体 CN Bold" panose="020B0800000000000000" charset="-122"/>
              </a:rPr>
              <a:t>03</a:t>
            </a:r>
            <a:endParaRPr kumimoji="0" lang="zh-CN" altLang="en-US" sz="3600" b="1" i="0" u="none" strike="noStrike" kern="0" cap="none" spc="0" normalizeH="0" baseline="0" noProof="0" dirty="0">
              <a:ln w="18415" cmpd="sng">
                <a:noFill/>
                <a:prstDash val="solid"/>
              </a:ln>
              <a:solidFill>
                <a:sysClr val="window" lastClr="FFFFFF"/>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pic>
        <p:nvPicPr>
          <p:cNvPr id="8" name="Picture 7"/>
          <p:cNvPicPr>
            <a:picLocks noChangeAspect="1"/>
          </p:cNvPicPr>
          <p:nvPr/>
        </p:nvPicPr>
        <p:blipFill>
          <a:blip r:embed="rId8"/>
          <a:stretch>
            <a:fillRect/>
          </a:stretch>
        </p:blipFill>
        <p:spPr>
          <a:xfrm>
            <a:off x="770702" y="614398"/>
            <a:ext cx="1163697" cy="1256692"/>
          </a:xfrm>
          <a:prstGeom prst="rect">
            <a:avLst/>
          </a:prstGeom>
        </p:spPr>
      </p:pic>
      <p:grpSp>
        <p:nvGrpSpPr>
          <p:cNvPr id="97" name="组合 30"/>
          <p:cNvGrpSpPr/>
          <p:nvPr/>
        </p:nvGrpSpPr>
        <p:grpSpPr>
          <a:xfrm flipV="1">
            <a:off x="2641600" y="1871090"/>
            <a:ext cx="6908800" cy="2611755"/>
            <a:chOff x="4066" y="4215"/>
            <a:chExt cx="10880" cy="4113"/>
          </a:xfrm>
        </p:grpSpPr>
        <p:grpSp>
          <p:nvGrpSpPr>
            <p:cNvPr id="129" name="组合 2"/>
            <p:cNvGrpSpPr/>
            <p:nvPr/>
          </p:nvGrpSpPr>
          <p:grpSpPr>
            <a:xfrm>
              <a:off x="7037" y="5880"/>
              <a:ext cx="4859" cy="2448"/>
              <a:chOff x="4443059" y="3868161"/>
              <a:chExt cx="3335906" cy="1680131"/>
            </a:xfrm>
          </p:grpSpPr>
          <p:sp>
            <p:nvSpPr>
              <p:cNvPr id="130" name="图形"/>
              <p:cNvSpPr/>
              <p:nvPr/>
            </p:nvSpPr>
            <p:spPr>
              <a:xfrm flipV="1">
                <a:off x="4443059" y="3868161"/>
                <a:ext cx="3335906" cy="1680131"/>
              </a:xfrm>
              <a:custGeom>
                <a:avLst/>
                <a:gdLst>
                  <a:gd name="connsiteX0" fmla="*/ 1667953 w 3335906"/>
                  <a:gd name="connsiteY0" fmla="*/ 0 h 1680131"/>
                  <a:gd name="connsiteX1" fmla="*/ 3335906 w 3335906"/>
                  <a:gd name="connsiteY1" fmla="*/ 1667953 h 1680131"/>
                  <a:gd name="connsiteX2" fmla="*/ 3334679 w 3335906"/>
                  <a:gd name="connsiteY2" fmla="*/ 1680131 h 1680131"/>
                  <a:gd name="connsiteX3" fmla="*/ 3216580 w 3335906"/>
                  <a:gd name="connsiteY3" fmla="*/ 1680131 h 1680131"/>
                  <a:gd name="connsiteX4" fmla="*/ 3217328 w 3335906"/>
                  <a:gd name="connsiteY4" fmla="*/ 1672709 h 1680131"/>
                  <a:gd name="connsiteX5" fmla="*/ 1667953 w 3335906"/>
                  <a:gd name="connsiteY5" fmla="*/ 123333 h 1680131"/>
                  <a:gd name="connsiteX6" fmla="*/ 118578 w 3335906"/>
                  <a:gd name="connsiteY6" fmla="*/ 1672709 h 1680131"/>
                  <a:gd name="connsiteX7" fmla="*/ 119326 w 3335906"/>
                  <a:gd name="connsiteY7" fmla="*/ 1680131 h 1680131"/>
                  <a:gd name="connsiteX8" fmla="*/ 1228 w 3335906"/>
                  <a:gd name="connsiteY8" fmla="*/ 1680131 h 1680131"/>
                  <a:gd name="connsiteX9" fmla="*/ 0 w 3335906"/>
                  <a:gd name="connsiteY9" fmla="*/ 1667953 h 1680131"/>
                  <a:gd name="connsiteX10" fmla="*/ 1667953 w 3335906"/>
                  <a:gd name="connsiteY10" fmla="*/ 0 h 168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5906" h="1680131">
                    <a:moveTo>
                      <a:pt x="1667953" y="0"/>
                    </a:moveTo>
                    <a:cubicBezTo>
                      <a:pt x="2589139" y="0"/>
                      <a:pt x="3335906" y="746768"/>
                      <a:pt x="3335906" y="1667953"/>
                    </a:cubicBezTo>
                    <a:lnTo>
                      <a:pt x="3334679" y="1680131"/>
                    </a:lnTo>
                    <a:lnTo>
                      <a:pt x="3216580" y="1680131"/>
                    </a:lnTo>
                    <a:lnTo>
                      <a:pt x="3217328" y="1672709"/>
                    </a:lnTo>
                    <a:cubicBezTo>
                      <a:pt x="3217328" y="817013"/>
                      <a:pt x="2523649" y="123333"/>
                      <a:pt x="1667953" y="123333"/>
                    </a:cubicBezTo>
                    <a:cubicBezTo>
                      <a:pt x="812258" y="123333"/>
                      <a:pt x="118578" y="817013"/>
                      <a:pt x="118578" y="1672709"/>
                    </a:cubicBezTo>
                    <a:lnTo>
                      <a:pt x="119326" y="1680131"/>
                    </a:lnTo>
                    <a:lnTo>
                      <a:pt x="1228" y="1680131"/>
                    </a:lnTo>
                    <a:lnTo>
                      <a:pt x="0" y="1667953"/>
                    </a:lnTo>
                    <a:cubicBezTo>
                      <a:pt x="0" y="746768"/>
                      <a:pt x="746768" y="0"/>
                      <a:pt x="1667953" y="0"/>
                    </a:cubicBezTo>
                    <a:close/>
                  </a:path>
                </a:pathLst>
              </a:custGeom>
              <a:solidFill>
                <a:srgbClr val="9EA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ea typeface="思源黑体 CN Bold" panose="020B0800000000000000"/>
                  <a:cs typeface="思源黑体 CN Bold" panose="020B0800000000000000" charset="-122"/>
                </a:endParaRPr>
              </a:p>
            </p:txBody>
          </p:sp>
          <p:sp>
            <p:nvSpPr>
              <p:cNvPr id="131" name="图形"/>
              <p:cNvSpPr/>
              <p:nvPr/>
            </p:nvSpPr>
            <p:spPr>
              <a:xfrm flipV="1">
                <a:off x="4662531" y="3875468"/>
                <a:ext cx="2896961" cy="1450000"/>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F3C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prstClr val="white"/>
                    </a:solidFill>
                    <a:latin typeface="Calibri" panose="020F0502020204030204" pitchFamily="34" charset="0"/>
                    <a:ea typeface="思源黑体 CN Bold" panose="020B0800000000000000"/>
                    <a:cs typeface="Calibri" panose="020F0502020204030204" pitchFamily="34" charset="0"/>
                  </a:rPr>
                  <a:t>Nhân</a:t>
                </a:r>
                <a:r>
                  <a:rPr lang="en-US" altLang="zh-CN" sz="3200" b="1" dirty="0" smtClean="0">
                    <a:solidFill>
                      <a:prstClr val="white"/>
                    </a:solidFill>
                    <a:latin typeface="Calibri" panose="020F0502020204030204" pitchFamily="34" charset="0"/>
                    <a:ea typeface="思源黑体 CN Bold" panose="020B0800000000000000"/>
                    <a:cs typeface="Calibri" panose="020F0502020204030204" pitchFamily="34" charset="0"/>
                  </a:rPr>
                  <a:t> </a:t>
                </a:r>
                <a:r>
                  <a:rPr lang="en-US" altLang="zh-CN" sz="3200" b="1" dirty="0" err="1" smtClean="0">
                    <a:solidFill>
                      <a:prstClr val="white"/>
                    </a:solidFill>
                    <a:latin typeface="Calibri" panose="020F0502020204030204" pitchFamily="34" charset="0"/>
                    <a:ea typeface="思源黑体 CN Bold" panose="020B0800000000000000"/>
                    <a:cs typeface="Calibri" panose="020F0502020204030204" pitchFamily="34" charset="0"/>
                  </a:rPr>
                  <a:t>vật</a:t>
                </a:r>
                <a:endParaRPr lang="en-US" altLang="zh-CN" sz="3200" b="1" dirty="0" smtClean="0">
                  <a:solidFill>
                    <a:prstClr val="white"/>
                  </a:solidFill>
                  <a:latin typeface="Calibri" panose="020F0502020204030204" pitchFamily="34" charset="0"/>
                  <a:ea typeface="思源黑体 CN Bold" panose="020B080000000000000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rPr>
                  <a:t>yêu</a:t>
                </a:r>
                <a:r>
                  <a:rPr kumimoji="0" lang="en-US" altLang="zh-CN" sz="3200" b="1" i="0" u="none" strike="noStrike" kern="1200" cap="none" spc="0" normalizeH="0" noProof="0" dirty="0" smtClean="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rPr>
                  <a:t>thích</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endParaRPr>
              </a:p>
            </p:txBody>
          </p:sp>
        </p:grpSp>
        <p:grpSp>
          <p:nvGrpSpPr>
            <p:cNvPr id="105" name="图形"/>
            <p:cNvGrpSpPr/>
            <p:nvPr>
              <p:custDataLst>
                <p:tags r:id="rId2"/>
              </p:custDataLst>
            </p:nvPr>
          </p:nvGrpSpPr>
          <p:grpSpPr>
            <a:xfrm>
              <a:off x="4066" y="4215"/>
              <a:ext cx="1487" cy="1260"/>
              <a:chOff x="3187701" y="2465388"/>
              <a:chExt cx="708025" cy="600075"/>
            </a:xfrm>
          </p:grpSpPr>
          <p:sp>
            <p:nvSpPr>
              <p:cNvPr id="121" name="图形"/>
              <p:cNvSpPr/>
              <p:nvPr/>
            </p:nvSpPr>
            <p:spPr bwMode="auto">
              <a:xfrm>
                <a:off x="3187701" y="2465388"/>
                <a:ext cx="708025" cy="600075"/>
              </a:xfrm>
              <a:custGeom>
                <a:avLst/>
                <a:gdLst>
                  <a:gd name="T0" fmla="*/ 4 w 189"/>
                  <a:gd name="T1" fmla="*/ 160 h 160"/>
                  <a:gd name="T2" fmla="*/ 2 w 189"/>
                  <a:gd name="T3" fmla="*/ 159 h 160"/>
                  <a:gd name="T4" fmla="*/ 2 w 189"/>
                  <a:gd name="T5" fmla="*/ 159 h 160"/>
                  <a:gd name="T6" fmla="*/ 0 w 189"/>
                  <a:gd name="T7" fmla="*/ 156 h 160"/>
                  <a:gd name="T8" fmla="*/ 0 w 189"/>
                  <a:gd name="T9" fmla="*/ 156 h 160"/>
                  <a:gd name="T10" fmla="*/ 0 w 189"/>
                  <a:gd name="T11" fmla="*/ 4 h 160"/>
                  <a:gd name="T12" fmla="*/ 0 w 189"/>
                  <a:gd name="T13" fmla="*/ 4 h 160"/>
                  <a:gd name="T14" fmla="*/ 4 w 189"/>
                  <a:gd name="T15" fmla="*/ 0 h 160"/>
                  <a:gd name="T16" fmla="*/ 4 w 189"/>
                  <a:gd name="T17" fmla="*/ 0 h 160"/>
                  <a:gd name="T18" fmla="*/ 8 w 189"/>
                  <a:gd name="T19" fmla="*/ 4 h 160"/>
                  <a:gd name="T20" fmla="*/ 8 w 189"/>
                  <a:gd name="T21" fmla="*/ 4 h 160"/>
                  <a:gd name="T22" fmla="*/ 8 w 189"/>
                  <a:gd name="T23" fmla="*/ 152 h 160"/>
                  <a:gd name="T24" fmla="*/ 185 w 189"/>
                  <a:gd name="T25" fmla="*/ 152 h 160"/>
                  <a:gd name="T26" fmla="*/ 189 w 189"/>
                  <a:gd name="T27" fmla="*/ 156 h 160"/>
                  <a:gd name="T28" fmla="*/ 189 w 189"/>
                  <a:gd name="T29" fmla="*/ 156 h 160"/>
                  <a:gd name="T30" fmla="*/ 185 w 189"/>
                  <a:gd name="T31" fmla="*/ 160 h 160"/>
                  <a:gd name="T32" fmla="*/ 185 w 189"/>
                  <a:gd name="T33" fmla="*/ 160 h 160"/>
                  <a:gd name="T34" fmla="*/ 4 w 189"/>
                  <a:gd name="T3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60">
                    <a:moveTo>
                      <a:pt x="4" y="160"/>
                    </a:moveTo>
                    <a:cubicBezTo>
                      <a:pt x="3" y="160"/>
                      <a:pt x="2" y="159"/>
                      <a:pt x="2" y="159"/>
                    </a:cubicBezTo>
                    <a:cubicBezTo>
                      <a:pt x="2" y="159"/>
                      <a:pt x="2" y="159"/>
                      <a:pt x="2" y="159"/>
                    </a:cubicBezTo>
                    <a:cubicBezTo>
                      <a:pt x="1" y="158"/>
                      <a:pt x="0" y="157"/>
                      <a:pt x="0" y="156"/>
                    </a:cubicBezTo>
                    <a:cubicBezTo>
                      <a:pt x="0" y="156"/>
                      <a:pt x="0" y="156"/>
                      <a:pt x="0" y="156"/>
                    </a:cubicBezTo>
                    <a:cubicBezTo>
                      <a:pt x="0" y="4"/>
                      <a:pt x="0" y="4"/>
                      <a:pt x="0" y="4"/>
                    </a:cubicBezTo>
                    <a:cubicBezTo>
                      <a:pt x="0" y="4"/>
                      <a:pt x="0" y="4"/>
                      <a:pt x="0" y="4"/>
                    </a:cubicBezTo>
                    <a:cubicBezTo>
                      <a:pt x="0" y="2"/>
                      <a:pt x="2" y="0"/>
                      <a:pt x="4" y="0"/>
                    </a:cubicBezTo>
                    <a:cubicBezTo>
                      <a:pt x="4" y="0"/>
                      <a:pt x="4" y="0"/>
                      <a:pt x="4" y="0"/>
                    </a:cubicBezTo>
                    <a:cubicBezTo>
                      <a:pt x="6" y="0"/>
                      <a:pt x="8" y="2"/>
                      <a:pt x="8" y="4"/>
                    </a:cubicBezTo>
                    <a:cubicBezTo>
                      <a:pt x="8" y="4"/>
                      <a:pt x="8" y="4"/>
                      <a:pt x="8" y="4"/>
                    </a:cubicBezTo>
                    <a:cubicBezTo>
                      <a:pt x="8" y="152"/>
                      <a:pt x="8" y="152"/>
                      <a:pt x="8" y="152"/>
                    </a:cubicBezTo>
                    <a:cubicBezTo>
                      <a:pt x="185" y="152"/>
                      <a:pt x="185" y="152"/>
                      <a:pt x="185" y="152"/>
                    </a:cubicBezTo>
                    <a:cubicBezTo>
                      <a:pt x="188" y="152"/>
                      <a:pt x="189" y="154"/>
                      <a:pt x="189" y="156"/>
                    </a:cubicBezTo>
                    <a:cubicBezTo>
                      <a:pt x="189" y="156"/>
                      <a:pt x="189" y="156"/>
                      <a:pt x="189" y="156"/>
                    </a:cubicBezTo>
                    <a:cubicBezTo>
                      <a:pt x="189" y="158"/>
                      <a:pt x="188" y="160"/>
                      <a:pt x="185" y="160"/>
                    </a:cubicBezTo>
                    <a:cubicBezTo>
                      <a:pt x="185" y="160"/>
                      <a:pt x="185" y="160"/>
                      <a:pt x="185" y="160"/>
                    </a:cubicBezTo>
                    <a:cubicBezTo>
                      <a:pt x="4" y="160"/>
                      <a:pt x="4" y="160"/>
                      <a:pt x="4" y="160"/>
                    </a:cubicBez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2" name="图形"/>
              <p:cNvSpPr/>
              <p:nvPr/>
            </p:nvSpPr>
            <p:spPr bwMode="auto">
              <a:xfrm>
                <a:off x="3265488" y="2878138"/>
                <a:ext cx="112713" cy="119063"/>
              </a:xfrm>
              <a:custGeom>
                <a:avLst/>
                <a:gdLst>
                  <a:gd name="T0" fmla="*/ 30 w 30"/>
                  <a:gd name="T1" fmla="*/ 24 h 32"/>
                  <a:gd name="T2" fmla="*/ 22 w 30"/>
                  <a:gd name="T3" fmla="*/ 32 h 32"/>
                  <a:gd name="T4" fmla="*/ 7 w 30"/>
                  <a:gd name="T5" fmla="*/ 32 h 32"/>
                  <a:gd name="T6" fmla="*/ 0 w 30"/>
                  <a:gd name="T7" fmla="*/ 24 h 32"/>
                  <a:gd name="T8" fmla="*/ 0 w 30"/>
                  <a:gd name="T9" fmla="*/ 8 h 32"/>
                  <a:gd name="T10" fmla="*/ 7 w 30"/>
                  <a:gd name="T11" fmla="*/ 0 h 32"/>
                  <a:gd name="T12" fmla="*/ 22 w 30"/>
                  <a:gd name="T13" fmla="*/ 0 h 32"/>
                  <a:gd name="T14" fmla="*/ 30 w 30"/>
                  <a:gd name="T15" fmla="*/ 8 h 32"/>
                  <a:gd name="T16" fmla="*/ 30 w 30"/>
                  <a:gd name="T1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2">
                    <a:moveTo>
                      <a:pt x="30" y="24"/>
                    </a:moveTo>
                    <a:cubicBezTo>
                      <a:pt x="30" y="28"/>
                      <a:pt x="26" y="32"/>
                      <a:pt x="22" y="32"/>
                    </a:cubicBezTo>
                    <a:cubicBezTo>
                      <a:pt x="7" y="32"/>
                      <a:pt x="7" y="32"/>
                      <a:pt x="7" y="32"/>
                    </a:cubicBezTo>
                    <a:cubicBezTo>
                      <a:pt x="3" y="32"/>
                      <a:pt x="0" y="28"/>
                      <a:pt x="0" y="24"/>
                    </a:cubicBezTo>
                    <a:cubicBezTo>
                      <a:pt x="0" y="8"/>
                      <a:pt x="0" y="8"/>
                      <a:pt x="0" y="8"/>
                    </a:cubicBezTo>
                    <a:cubicBezTo>
                      <a:pt x="0" y="4"/>
                      <a:pt x="3" y="0"/>
                      <a:pt x="7" y="0"/>
                    </a:cubicBezTo>
                    <a:cubicBezTo>
                      <a:pt x="22" y="0"/>
                      <a:pt x="22" y="0"/>
                      <a:pt x="22" y="0"/>
                    </a:cubicBezTo>
                    <a:cubicBezTo>
                      <a:pt x="26" y="0"/>
                      <a:pt x="30" y="4"/>
                      <a:pt x="30" y="8"/>
                    </a:cubicBezTo>
                    <a:lnTo>
                      <a:pt x="30" y="2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3" name="图形"/>
              <p:cNvSpPr/>
              <p:nvPr/>
            </p:nvSpPr>
            <p:spPr bwMode="auto">
              <a:xfrm>
                <a:off x="3408363" y="2746375"/>
                <a:ext cx="112713" cy="250825"/>
              </a:xfrm>
              <a:custGeom>
                <a:avLst/>
                <a:gdLst>
                  <a:gd name="T0" fmla="*/ 30 w 30"/>
                  <a:gd name="T1" fmla="*/ 59 h 67"/>
                  <a:gd name="T2" fmla="*/ 22 w 30"/>
                  <a:gd name="T3" fmla="*/ 67 h 67"/>
                  <a:gd name="T4" fmla="*/ 7 w 30"/>
                  <a:gd name="T5" fmla="*/ 67 h 67"/>
                  <a:gd name="T6" fmla="*/ 0 w 30"/>
                  <a:gd name="T7" fmla="*/ 59 h 67"/>
                  <a:gd name="T8" fmla="*/ 0 w 30"/>
                  <a:gd name="T9" fmla="*/ 8 h 67"/>
                  <a:gd name="T10" fmla="*/ 7 w 30"/>
                  <a:gd name="T11" fmla="*/ 0 h 67"/>
                  <a:gd name="T12" fmla="*/ 22 w 30"/>
                  <a:gd name="T13" fmla="*/ 0 h 67"/>
                  <a:gd name="T14" fmla="*/ 30 w 30"/>
                  <a:gd name="T15" fmla="*/ 8 h 67"/>
                  <a:gd name="T16" fmla="*/ 30 w 30"/>
                  <a:gd name="T17" fmla="*/ 5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67">
                    <a:moveTo>
                      <a:pt x="30" y="59"/>
                    </a:moveTo>
                    <a:cubicBezTo>
                      <a:pt x="30" y="63"/>
                      <a:pt x="26" y="67"/>
                      <a:pt x="22" y="67"/>
                    </a:cubicBezTo>
                    <a:cubicBezTo>
                      <a:pt x="7" y="67"/>
                      <a:pt x="7" y="67"/>
                      <a:pt x="7" y="67"/>
                    </a:cubicBezTo>
                    <a:cubicBezTo>
                      <a:pt x="3" y="67"/>
                      <a:pt x="0" y="63"/>
                      <a:pt x="0" y="59"/>
                    </a:cubicBezTo>
                    <a:cubicBezTo>
                      <a:pt x="0" y="8"/>
                      <a:pt x="0" y="8"/>
                      <a:pt x="0" y="8"/>
                    </a:cubicBezTo>
                    <a:cubicBezTo>
                      <a:pt x="0" y="4"/>
                      <a:pt x="3" y="0"/>
                      <a:pt x="7" y="0"/>
                    </a:cubicBezTo>
                    <a:cubicBezTo>
                      <a:pt x="22" y="0"/>
                      <a:pt x="22" y="0"/>
                      <a:pt x="22" y="0"/>
                    </a:cubicBezTo>
                    <a:cubicBezTo>
                      <a:pt x="26" y="0"/>
                      <a:pt x="30" y="4"/>
                      <a:pt x="30" y="8"/>
                    </a:cubicBezTo>
                    <a:lnTo>
                      <a:pt x="30" y="59"/>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4" name="图形"/>
              <p:cNvSpPr/>
              <p:nvPr/>
            </p:nvSpPr>
            <p:spPr bwMode="auto">
              <a:xfrm>
                <a:off x="3702051" y="2686050"/>
                <a:ext cx="111125" cy="311150"/>
              </a:xfrm>
              <a:custGeom>
                <a:avLst/>
                <a:gdLst>
                  <a:gd name="T0" fmla="*/ 30 w 30"/>
                  <a:gd name="T1" fmla="*/ 74 h 83"/>
                  <a:gd name="T2" fmla="*/ 22 w 30"/>
                  <a:gd name="T3" fmla="*/ 83 h 83"/>
                  <a:gd name="T4" fmla="*/ 8 w 30"/>
                  <a:gd name="T5" fmla="*/ 83 h 83"/>
                  <a:gd name="T6" fmla="*/ 0 w 30"/>
                  <a:gd name="T7" fmla="*/ 74 h 83"/>
                  <a:gd name="T8" fmla="*/ 0 w 30"/>
                  <a:gd name="T9" fmla="*/ 8 h 83"/>
                  <a:gd name="T10" fmla="*/ 8 w 30"/>
                  <a:gd name="T11" fmla="*/ 0 h 83"/>
                  <a:gd name="T12" fmla="*/ 22 w 30"/>
                  <a:gd name="T13" fmla="*/ 0 h 83"/>
                  <a:gd name="T14" fmla="*/ 30 w 30"/>
                  <a:gd name="T15" fmla="*/ 8 h 83"/>
                  <a:gd name="T16" fmla="*/ 30 w 30"/>
                  <a:gd name="T17"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3">
                    <a:moveTo>
                      <a:pt x="30" y="74"/>
                    </a:moveTo>
                    <a:cubicBezTo>
                      <a:pt x="30" y="79"/>
                      <a:pt x="26" y="83"/>
                      <a:pt x="22" y="83"/>
                    </a:cubicBezTo>
                    <a:cubicBezTo>
                      <a:pt x="8" y="83"/>
                      <a:pt x="8" y="83"/>
                      <a:pt x="8" y="83"/>
                    </a:cubicBezTo>
                    <a:cubicBezTo>
                      <a:pt x="3" y="83"/>
                      <a:pt x="0" y="79"/>
                      <a:pt x="0" y="74"/>
                    </a:cubicBezTo>
                    <a:cubicBezTo>
                      <a:pt x="0" y="8"/>
                      <a:pt x="0" y="8"/>
                      <a:pt x="0" y="8"/>
                    </a:cubicBezTo>
                    <a:cubicBezTo>
                      <a:pt x="0" y="4"/>
                      <a:pt x="3" y="0"/>
                      <a:pt x="8" y="0"/>
                    </a:cubicBezTo>
                    <a:cubicBezTo>
                      <a:pt x="22" y="0"/>
                      <a:pt x="22" y="0"/>
                      <a:pt x="22" y="0"/>
                    </a:cubicBezTo>
                    <a:cubicBezTo>
                      <a:pt x="26" y="0"/>
                      <a:pt x="30" y="4"/>
                      <a:pt x="30" y="8"/>
                    </a:cubicBezTo>
                    <a:lnTo>
                      <a:pt x="30" y="7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5" name="图形"/>
              <p:cNvSpPr/>
              <p:nvPr/>
            </p:nvSpPr>
            <p:spPr bwMode="auto">
              <a:xfrm>
                <a:off x="3551238" y="2806700"/>
                <a:ext cx="112713" cy="190500"/>
              </a:xfrm>
              <a:custGeom>
                <a:avLst/>
                <a:gdLst>
                  <a:gd name="T0" fmla="*/ 30 w 30"/>
                  <a:gd name="T1" fmla="*/ 43 h 51"/>
                  <a:gd name="T2" fmla="*/ 22 w 30"/>
                  <a:gd name="T3" fmla="*/ 51 h 51"/>
                  <a:gd name="T4" fmla="*/ 7 w 30"/>
                  <a:gd name="T5" fmla="*/ 51 h 51"/>
                  <a:gd name="T6" fmla="*/ 0 w 30"/>
                  <a:gd name="T7" fmla="*/ 43 h 51"/>
                  <a:gd name="T8" fmla="*/ 0 w 30"/>
                  <a:gd name="T9" fmla="*/ 8 h 51"/>
                  <a:gd name="T10" fmla="*/ 7 w 30"/>
                  <a:gd name="T11" fmla="*/ 0 h 51"/>
                  <a:gd name="T12" fmla="*/ 22 w 30"/>
                  <a:gd name="T13" fmla="*/ 0 h 51"/>
                  <a:gd name="T14" fmla="*/ 30 w 30"/>
                  <a:gd name="T15" fmla="*/ 8 h 51"/>
                  <a:gd name="T16" fmla="*/ 30 w 30"/>
                  <a:gd name="T17"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1">
                    <a:moveTo>
                      <a:pt x="30" y="43"/>
                    </a:moveTo>
                    <a:cubicBezTo>
                      <a:pt x="30" y="47"/>
                      <a:pt x="26" y="51"/>
                      <a:pt x="22" y="51"/>
                    </a:cubicBezTo>
                    <a:cubicBezTo>
                      <a:pt x="7" y="51"/>
                      <a:pt x="7" y="51"/>
                      <a:pt x="7" y="51"/>
                    </a:cubicBezTo>
                    <a:cubicBezTo>
                      <a:pt x="3" y="51"/>
                      <a:pt x="0" y="47"/>
                      <a:pt x="0" y="43"/>
                    </a:cubicBezTo>
                    <a:cubicBezTo>
                      <a:pt x="0" y="8"/>
                      <a:pt x="0" y="8"/>
                      <a:pt x="0" y="8"/>
                    </a:cubicBezTo>
                    <a:cubicBezTo>
                      <a:pt x="0" y="4"/>
                      <a:pt x="3" y="0"/>
                      <a:pt x="7" y="0"/>
                    </a:cubicBezTo>
                    <a:cubicBezTo>
                      <a:pt x="22" y="0"/>
                      <a:pt x="22" y="0"/>
                      <a:pt x="22" y="0"/>
                    </a:cubicBezTo>
                    <a:cubicBezTo>
                      <a:pt x="26" y="0"/>
                      <a:pt x="30" y="4"/>
                      <a:pt x="30" y="8"/>
                    </a:cubicBezTo>
                    <a:lnTo>
                      <a:pt x="30" y="43"/>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6" name="图形"/>
              <p:cNvSpPr/>
              <p:nvPr/>
            </p:nvSpPr>
            <p:spPr bwMode="auto">
              <a:xfrm>
                <a:off x="3254376" y="2509838"/>
                <a:ext cx="536575" cy="280988"/>
              </a:xfrm>
              <a:custGeom>
                <a:avLst/>
                <a:gdLst>
                  <a:gd name="T0" fmla="*/ 143 w 143"/>
                  <a:gd name="T1" fmla="*/ 0 h 75"/>
                  <a:gd name="T2" fmla="*/ 113 w 143"/>
                  <a:gd name="T3" fmla="*/ 3 h 75"/>
                  <a:gd name="T4" fmla="*/ 123 w 143"/>
                  <a:gd name="T5" fmla="*/ 13 h 75"/>
                  <a:gd name="T6" fmla="*/ 91 w 143"/>
                  <a:gd name="T7" fmla="*/ 51 h 75"/>
                  <a:gd name="T8" fmla="*/ 59 w 143"/>
                  <a:gd name="T9" fmla="*/ 21 h 75"/>
                  <a:gd name="T10" fmla="*/ 51 w 143"/>
                  <a:gd name="T11" fmla="*/ 21 h 75"/>
                  <a:gd name="T12" fmla="*/ 3 w 143"/>
                  <a:gd name="T13" fmla="*/ 64 h 75"/>
                  <a:gd name="T14" fmla="*/ 2 w 143"/>
                  <a:gd name="T15" fmla="*/ 73 h 75"/>
                  <a:gd name="T16" fmla="*/ 7 w 143"/>
                  <a:gd name="T17" fmla="*/ 75 h 75"/>
                  <a:gd name="T18" fmla="*/ 10 w 143"/>
                  <a:gd name="T19" fmla="*/ 73 h 75"/>
                  <a:gd name="T20" fmla="*/ 10 w 143"/>
                  <a:gd name="T21" fmla="*/ 73 h 75"/>
                  <a:gd name="T22" fmla="*/ 55 w 143"/>
                  <a:gd name="T23" fmla="*/ 33 h 75"/>
                  <a:gd name="T24" fmla="*/ 88 w 143"/>
                  <a:gd name="T25" fmla="*/ 64 h 75"/>
                  <a:gd name="T26" fmla="*/ 92 w 143"/>
                  <a:gd name="T27" fmla="*/ 66 h 75"/>
                  <a:gd name="T28" fmla="*/ 97 w 143"/>
                  <a:gd name="T29" fmla="*/ 64 h 75"/>
                  <a:gd name="T30" fmla="*/ 131 w 143"/>
                  <a:gd name="T31" fmla="*/ 21 h 75"/>
                  <a:gd name="T32" fmla="*/ 139 w 143"/>
                  <a:gd name="T33" fmla="*/ 29 h 75"/>
                  <a:gd name="T34" fmla="*/ 143 w 143"/>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75">
                    <a:moveTo>
                      <a:pt x="143" y="0"/>
                    </a:moveTo>
                    <a:cubicBezTo>
                      <a:pt x="113" y="3"/>
                      <a:pt x="113" y="3"/>
                      <a:pt x="113" y="3"/>
                    </a:cubicBezTo>
                    <a:cubicBezTo>
                      <a:pt x="123" y="13"/>
                      <a:pt x="123" y="13"/>
                      <a:pt x="123" y="13"/>
                    </a:cubicBezTo>
                    <a:cubicBezTo>
                      <a:pt x="91" y="51"/>
                      <a:pt x="91" y="51"/>
                      <a:pt x="91" y="51"/>
                    </a:cubicBezTo>
                    <a:cubicBezTo>
                      <a:pt x="59" y="21"/>
                      <a:pt x="59" y="21"/>
                      <a:pt x="59" y="21"/>
                    </a:cubicBezTo>
                    <a:cubicBezTo>
                      <a:pt x="56" y="19"/>
                      <a:pt x="53" y="19"/>
                      <a:pt x="51" y="21"/>
                    </a:cubicBezTo>
                    <a:cubicBezTo>
                      <a:pt x="3" y="64"/>
                      <a:pt x="3" y="64"/>
                      <a:pt x="3" y="64"/>
                    </a:cubicBezTo>
                    <a:cubicBezTo>
                      <a:pt x="0" y="67"/>
                      <a:pt x="0" y="70"/>
                      <a:pt x="2" y="73"/>
                    </a:cubicBezTo>
                    <a:cubicBezTo>
                      <a:pt x="3" y="74"/>
                      <a:pt x="5" y="75"/>
                      <a:pt x="7" y="75"/>
                    </a:cubicBezTo>
                    <a:cubicBezTo>
                      <a:pt x="8" y="75"/>
                      <a:pt x="9" y="74"/>
                      <a:pt x="10" y="73"/>
                    </a:cubicBezTo>
                    <a:cubicBezTo>
                      <a:pt x="10" y="73"/>
                      <a:pt x="10" y="73"/>
                      <a:pt x="10" y="73"/>
                    </a:cubicBezTo>
                    <a:cubicBezTo>
                      <a:pt x="55" y="33"/>
                      <a:pt x="55" y="33"/>
                      <a:pt x="55" y="33"/>
                    </a:cubicBezTo>
                    <a:cubicBezTo>
                      <a:pt x="88" y="64"/>
                      <a:pt x="88" y="64"/>
                      <a:pt x="88" y="64"/>
                    </a:cubicBezTo>
                    <a:cubicBezTo>
                      <a:pt x="89" y="65"/>
                      <a:pt x="91" y="66"/>
                      <a:pt x="92" y="66"/>
                    </a:cubicBezTo>
                    <a:cubicBezTo>
                      <a:pt x="94" y="66"/>
                      <a:pt x="96" y="65"/>
                      <a:pt x="97" y="64"/>
                    </a:cubicBezTo>
                    <a:cubicBezTo>
                      <a:pt x="131" y="21"/>
                      <a:pt x="131" y="21"/>
                      <a:pt x="131" y="21"/>
                    </a:cubicBezTo>
                    <a:cubicBezTo>
                      <a:pt x="139" y="29"/>
                      <a:pt x="139" y="29"/>
                      <a:pt x="139" y="29"/>
                    </a:cubicBezTo>
                    <a:lnTo>
                      <a:pt x="143" y="0"/>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grpSp>
        <p:grpSp>
          <p:nvGrpSpPr>
            <p:cNvPr id="107" name="图形"/>
            <p:cNvGrpSpPr/>
            <p:nvPr>
              <p:custDataLst>
                <p:tags r:id="rId3"/>
              </p:custDataLst>
            </p:nvPr>
          </p:nvGrpSpPr>
          <p:grpSpPr>
            <a:xfrm>
              <a:off x="13459" y="4294"/>
              <a:ext cx="1487" cy="1260"/>
              <a:chOff x="3187701" y="2465388"/>
              <a:chExt cx="708025" cy="600075"/>
            </a:xfrm>
          </p:grpSpPr>
          <p:sp>
            <p:nvSpPr>
              <p:cNvPr id="109" name="图形"/>
              <p:cNvSpPr/>
              <p:nvPr/>
            </p:nvSpPr>
            <p:spPr bwMode="auto">
              <a:xfrm>
                <a:off x="3187701" y="2465388"/>
                <a:ext cx="708025" cy="600075"/>
              </a:xfrm>
              <a:custGeom>
                <a:avLst/>
                <a:gdLst>
                  <a:gd name="T0" fmla="*/ 4 w 189"/>
                  <a:gd name="T1" fmla="*/ 160 h 160"/>
                  <a:gd name="T2" fmla="*/ 2 w 189"/>
                  <a:gd name="T3" fmla="*/ 159 h 160"/>
                  <a:gd name="T4" fmla="*/ 2 w 189"/>
                  <a:gd name="T5" fmla="*/ 159 h 160"/>
                  <a:gd name="T6" fmla="*/ 0 w 189"/>
                  <a:gd name="T7" fmla="*/ 156 h 160"/>
                  <a:gd name="T8" fmla="*/ 0 w 189"/>
                  <a:gd name="T9" fmla="*/ 156 h 160"/>
                  <a:gd name="T10" fmla="*/ 0 w 189"/>
                  <a:gd name="T11" fmla="*/ 4 h 160"/>
                  <a:gd name="T12" fmla="*/ 0 w 189"/>
                  <a:gd name="T13" fmla="*/ 4 h 160"/>
                  <a:gd name="T14" fmla="*/ 4 w 189"/>
                  <a:gd name="T15" fmla="*/ 0 h 160"/>
                  <a:gd name="T16" fmla="*/ 4 w 189"/>
                  <a:gd name="T17" fmla="*/ 0 h 160"/>
                  <a:gd name="T18" fmla="*/ 8 w 189"/>
                  <a:gd name="T19" fmla="*/ 4 h 160"/>
                  <a:gd name="T20" fmla="*/ 8 w 189"/>
                  <a:gd name="T21" fmla="*/ 4 h 160"/>
                  <a:gd name="T22" fmla="*/ 8 w 189"/>
                  <a:gd name="T23" fmla="*/ 152 h 160"/>
                  <a:gd name="T24" fmla="*/ 185 w 189"/>
                  <a:gd name="T25" fmla="*/ 152 h 160"/>
                  <a:gd name="T26" fmla="*/ 189 w 189"/>
                  <a:gd name="T27" fmla="*/ 156 h 160"/>
                  <a:gd name="T28" fmla="*/ 189 w 189"/>
                  <a:gd name="T29" fmla="*/ 156 h 160"/>
                  <a:gd name="T30" fmla="*/ 185 w 189"/>
                  <a:gd name="T31" fmla="*/ 160 h 160"/>
                  <a:gd name="T32" fmla="*/ 185 w 189"/>
                  <a:gd name="T33" fmla="*/ 160 h 160"/>
                  <a:gd name="T34" fmla="*/ 4 w 189"/>
                  <a:gd name="T3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60">
                    <a:moveTo>
                      <a:pt x="4" y="160"/>
                    </a:moveTo>
                    <a:cubicBezTo>
                      <a:pt x="3" y="160"/>
                      <a:pt x="2" y="159"/>
                      <a:pt x="2" y="159"/>
                    </a:cubicBezTo>
                    <a:cubicBezTo>
                      <a:pt x="2" y="159"/>
                      <a:pt x="2" y="159"/>
                      <a:pt x="2" y="159"/>
                    </a:cubicBezTo>
                    <a:cubicBezTo>
                      <a:pt x="1" y="158"/>
                      <a:pt x="0" y="157"/>
                      <a:pt x="0" y="156"/>
                    </a:cubicBezTo>
                    <a:cubicBezTo>
                      <a:pt x="0" y="156"/>
                      <a:pt x="0" y="156"/>
                      <a:pt x="0" y="156"/>
                    </a:cubicBezTo>
                    <a:cubicBezTo>
                      <a:pt x="0" y="4"/>
                      <a:pt x="0" y="4"/>
                      <a:pt x="0" y="4"/>
                    </a:cubicBezTo>
                    <a:cubicBezTo>
                      <a:pt x="0" y="4"/>
                      <a:pt x="0" y="4"/>
                      <a:pt x="0" y="4"/>
                    </a:cubicBezTo>
                    <a:cubicBezTo>
                      <a:pt x="0" y="2"/>
                      <a:pt x="2" y="0"/>
                      <a:pt x="4" y="0"/>
                    </a:cubicBezTo>
                    <a:cubicBezTo>
                      <a:pt x="4" y="0"/>
                      <a:pt x="4" y="0"/>
                      <a:pt x="4" y="0"/>
                    </a:cubicBezTo>
                    <a:cubicBezTo>
                      <a:pt x="6" y="0"/>
                      <a:pt x="8" y="2"/>
                      <a:pt x="8" y="4"/>
                    </a:cubicBezTo>
                    <a:cubicBezTo>
                      <a:pt x="8" y="4"/>
                      <a:pt x="8" y="4"/>
                      <a:pt x="8" y="4"/>
                    </a:cubicBezTo>
                    <a:cubicBezTo>
                      <a:pt x="8" y="152"/>
                      <a:pt x="8" y="152"/>
                      <a:pt x="8" y="152"/>
                    </a:cubicBezTo>
                    <a:cubicBezTo>
                      <a:pt x="185" y="152"/>
                      <a:pt x="185" y="152"/>
                      <a:pt x="185" y="152"/>
                    </a:cubicBezTo>
                    <a:cubicBezTo>
                      <a:pt x="188" y="152"/>
                      <a:pt x="189" y="154"/>
                      <a:pt x="189" y="156"/>
                    </a:cubicBezTo>
                    <a:cubicBezTo>
                      <a:pt x="189" y="156"/>
                      <a:pt x="189" y="156"/>
                      <a:pt x="189" y="156"/>
                    </a:cubicBezTo>
                    <a:cubicBezTo>
                      <a:pt x="189" y="158"/>
                      <a:pt x="188" y="160"/>
                      <a:pt x="185" y="160"/>
                    </a:cubicBezTo>
                    <a:cubicBezTo>
                      <a:pt x="185" y="160"/>
                      <a:pt x="185" y="160"/>
                      <a:pt x="185" y="160"/>
                    </a:cubicBezTo>
                    <a:cubicBezTo>
                      <a:pt x="4" y="160"/>
                      <a:pt x="4" y="160"/>
                      <a:pt x="4" y="160"/>
                    </a:cubicBez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0" name="图形"/>
              <p:cNvSpPr/>
              <p:nvPr/>
            </p:nvSpPr>
            <p:spPr bwMode="auto">
              <a:xfrm>
                <a:off x="3265488" y="2878138"/>
                <a:ext cx="112713" cy="119063"/>
              </a:xfrm>
              <a:custGeom>
                <a:avLst/>
                <a:gdLst>
                  <a:gd name="T0" fmla="*/ 30 w 30"/>
                  <a:gd name="T1" fmla="*/ 24 h 32"/>
                  <a:gd name="T2" fmla="*/ 22 w 30"/>
                  <a:gd name="T3" fmla="*/ 32 h 32"/>
                  <a:gd name="T4" fmla="*/ 7 w 30"/>
                  <a:gd name="T5" fmla="*/ 32 h 32"/>
                  <a:gd name="T6" fmla="*/ 0 w 30"/>
                  <a:gd name="T7" fmla="*/ 24 h 32"/>
                  <a:gd name="T8" fmla="*/ 0 w 30"/>
                  <a:gd name="T9" fmla="*/ 8 h 32"/>
                  <a:gd name="T10" fmla="*/ 7 w 30"/>
                  <a:gd name="T11" fmla="*/ 0 h 32"/>
                  <a:gd name="T12" fmla="*/ 22 w 30"/>
                  <a:gd name="T13" fmla="*/ 0 h 32"/>
                  <a:gd name="T14" fmla="*/ 30 w 30"/>
                  <a:gd name="T15" fmla="*/ 8 h 32"/>
                  <a:gd name="T16" fmla="*/ 30 w 30"/>
                  <a:gd name="T1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2">
                    <a:moveTo>
                      <a:pt x="30" y="24"/>
                    </a:moveTo>
                    <a:cubicBezTo>
                      <a:pt x="30" y="28"/>
                      <a:pt x="26" y="32"/>
                      <a:pt x="22" y="32"/>
                    </a:cubicBezTo>
                    <a:cubicBezTo>
                      <a:pt x="7" y="32"/>
                      <a:pt x="7" y="32"/>
                      <a:pt x="7" y="32"/>
                    </a:cubicBezTo>
                    <a:cubicBezTo>
                      <a:pt x="3" y="32"/>
                      <a:pt x="0" y="28"/>
                      <a:pt x="0" y="24"/>
                    </a:cubicBezTo>
                    <a:cubicBezTo>
                      <a:pt x="0" y="8"/>
                      <a:pt x="0" y="8"/>
                      <a:pt x="0" y="8"/>
                    </a:cubicBezTo>
                    <a:cubicBezTo>
                      <a:pt x="0" y="4"/>
                      <a:pt x="3" y="0"/>
                      <a:pt x="7" y="0"/>
                    </a:cubicBezTo>
                    <a:cubicBezTo>
                      <a:pt x="22" y="0"/>
                      <a:pt x="22" y="0"/>
                      <a:pt x="22" y="0"/>
                    </a:cubicBezTo>
                    <a:cubicBezTo>
                      <a:pt x="26" y="0"/>
                      <a:pt x="30" y="4"/>
                      <a:pt x="30" y="8"/>
                    </a:cubicBezTo>
                    <a:lnTo>
                      <a:pt x="30" y="2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1" name="图形"/>
              <p:cNvSpPr/>
              <p:nvPr/>
            </p:nvSpPr>
            <p:spPr bwMode="auto">
              <a:xfrm>
                <a:off x="3408363" y="2746375"/>
                <a:ext cx="112713" cy="250825"/>
              </a:xfrm>
              <a:custGeom>
                <a:avLst/>
                <a:gdLst>
                  <a:gd name="T0" fmla="*/ 30 w 30"/>
                  <a:gd name="T1" fmla="*/ 59 h 67"/>
                  <a:gd name="T2" fmla="*/ 22 w 30"/>
                  <a:gd name="T3" fmla="*/ 67 h 67"/>
                  <a:gd name="T4" fmla="*/ 7 w 30"/>
                  <a:gd name="T5" fmla="*/ 67 h 67"/>
                  <a:gd name="T6" fmla="*/ 0 w 30"/>
                  <a:gd name="T7" fmla="*/ 59 h 67"/>
                  <a:gd name="T8" fmla="*/ 0 w 30"/>
                  <a:gd name="T9" fmla="*/ 8 h 67"/>
                  <a:gd name="T10" fmla="*/ 7 w 30"/>
                  <a:gd name="T11" fmla="*/ 0 h 67"/>
                  <a:gd name="T12" fmla="*/ 22 w 30"/>
                  <a:gd name="T13" fmla="*/ 0 h 67"/>
                  <a:gd name="T14" fmla="*/ 30 w 30"/>
                  <a:gd name="T15" fmla="*/ 8 h 67"/>
                  <a:gd name="T16" fmla="*/ 30 w 30"/>
                  <a:gd name="T17" fmla="*/ 5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67">
                    <a:moveTo>
                      <a:pt x="30" y="59"/>
                    </a:moveTo>
                    <a:cubicBezTo>
                      <a:pt x="30" y="63"/>
                      <a:pt x="26" y="67"/>
                      <a:pt x="22" y="67"/>
                    </a:cubicBezTo>
                    <a:cubicBezTo>
                      <a:pt x="7" y="67"/>
                      <a:pt x="7" y="67"/>
                      <a:pt x="7" y="67"/>
                    </a:cubicBezTo>
                    <a:cubicBezTo>
                      <a:pt x="3" y="67"/>
                      <a:pt x="0" y="63"/>
                      <a:pt x="0" y="59"/>
                    </a:cubicBezTo>
                    <a:cubicBezTo>
                      <a:pt x="0" y="8"/>
                      <a:pt x="0" y="8"/>
                      <a:pt x="0" y="8"/>
                    </a:cubicBezTo>
                    <a:cubicBezTo>
                      <a:pt x="0" y="4"/>
                      <a:pt x="3" y="0"/>
                      <a:pt x="7" y="0"/>
                    </a:cubicBezTo>
                    <a:cubicBezTo>
                      <a:pt x="22" y="0"/>
                      <a:pt x="22" y="0"/>
                      <a:pt x="22" y="0"/>
                    </a:cubicBezTo>
                    <a:cubicBezTo>
                      <a:pt x="26" y="0"/>
                      <a:pt x="30" y="4"/>
                      <a:pt x="30" y="8"/>
                    </a:cubicBezTo>
                    <a:lnTo>
                      <a:pt x="30" y="59"/>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2" name="图形"/>
              <p:cNvSpPr/>
              <p:nvPr/>
            </p:nvSpPr>
            <p:spPr bwMode="auto">
              <a:xfrm>
                <a:off x="3702051" y="2686050"/>
                <a:ext cx="111125" cy="311150"/>
              </a:xfrm>
              <a:custGeom>
                <a:avLst/>
                <a:gdLst>
                  <a:gd name="T0" fmla="*/ 30 w 30"/>
                  <a:gd name="T1" fmla="*/ 74 h 83"/>
                  <a:gd name="T2" fmla="*/ 22 w 30"/>
                  <a:gd name="T3" fmla="*/ 83 h 83"/>
                  <a:gd name="T4" fmla="*/ 8 w 30"/>
                  <a:gd name="T5" fmla="*/ 83 h 83"/>
                  <a:gd name="T6" fmla="*/ 0 w 30"/>
                  <a:gd name="T7" fmla="*/ 74 h 83"/>
                  <a:gd name="T8" fmla="*/ 0 w 30"/>
                  <a:gd name="T9" fmla="*/ 8 h 83"/>
                  <a:gd name="T10" fmla="*/ 8 w 30"/>
                  <a:gd name="T11" fmla="*/ 0 h 83"/>
                  <a:gd name="T12" fmla="*/ 22 w 30"/>
                  <a:gd name="T13" fmla="*/ 0 h 83"/>
                  <a:gd name="T14" fmla="*/ 30 w 30"/>
                  <a:gd name="T15" fmla="*/ 8 h 83"/>
                  <a:gd name="T16" fmla="*/ 30 w 30"/>
                  <a:gd name="T17"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3">
                    <a:moveTo>
                      <a:pt x="30" y="74"/>
                    </a:moveTo>
                    <a:cubicBezTo>
                      <a:pt x="30" y="79"/>
                      <a:pt x="26" y="83"/>
                      <a:pt x="22" y="83"/>
                    </a:cubicBezTo>
                    <a:cubicBezTo>
                      <a:pt x="8" y="83"/>
                      <a:pt x="8" y="83"/>
                      <a:pt x="8" y="83"/>
                    </a:cubicBezTo>
                    <a:cubicBezTo>
                      <a:pt x="3" y="83"/>
                      <a:pt x="0" y="79"/>
                      <a:pt x="0" y="74"/>
                    </a:cubicBezTo>
                    <a:cubicBezTo>
                      <a:pt x="0" y="8"/>
                      <a:pt x="0" y="8"/>
                      <a:pt x="0" y="8"/>
                    </a:cubicBezTo>
                    <a:cubicBezTo>
                      <a:pt x="0" y="4"/>
                      <a:pt x="3" y="0"/>
                      <a:pt x="8" y="0"/>
                    </a:cubicBezTo>
                    <a:cubicBezTo>
                      <a:pt x="22" y="0"/>
                      <a:pt x="22" y="0"/>
                      <a:pt x="22" y="0"/>
                    </a:cubicBezTo>
                    <a:cubicBezTo>
                      <a:pt x="26" y="0"/>
                      <a:pt x="30" y="4"/>
                      <a:pt x="30" y="8"/>
                    </a:cubicBezTo>
                    <a:lnTo>
                      <a:pt x="30" y="7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3" name="图形"/>
              <p:cNvSpPr/>
              <p:nvPr/>
            </p:nvSpPr>
            <p:spPr bwMode="auto">
              <a:xfrm>
                <a:off x="3551238" y="2806700"/>
                <a:ext cx="112713" cy="190500"/>
              </a:xfrm>
              <a:custGeom>
                <a:avLst/>
                <a:gdLst>
                  <a:gd name="T0" fmla="*/ 30 w 30"/>
                  <a:gd name="T1" fmla="*/ 43 h 51"/>
                  <a:gd name="T2" fmla="*/ 22 w 30"/>
                  <a:gd name="T3" fmla="*/ 51 h 51"/>
                  <a:gd name="T4" fmla="*/ 7 w 30"/>
                  <a:gd name="T5" fmla="*/ 51 h 51"/>
                  <a:gd name="T6" fmla="*/ 0 w 30"/>
                  <a:gd name="T7" fmla="*/ 43 h 51"/>
                  <a:gd name="T8" fmla="*/ 0 w 30"/>
                  <a:gd name="T9" fmla="*/ 8 h 51"/>
                  <a:gd name="T10" fmla="*/ 7 w 30"/>
                  <a:gd name="T11" fmla="*/ 0 h 51"/>
                  <a:gd name="T12" fmla="*/ 22 w 30"/>
                  <a:gd name="T13" fmla="*/ 0 h 51"/>
                  <a:gd name="T14" fmla="*/ 30 w 30"/>
                  <a:gd name="T15" fmla="*/ 8 h 51"/>
                  <a:gd name="T16" fmla="*/ 30 w 30"/>
                  <a:gd name="T17"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1">
                    <a:moveTo>
                      <a:pt x="30" y="43"/>
                    </a:moveTo>
                    <a:cubicBezTo>
                      <a:pt x="30" y="47"/>
                      <a:pt x="26" y="51"/>
                      <a:pt x="22" y="51"/>
                    </a:cubicBezTo>
                    <a:cubicBezTo>
                      <a:pt x="7" y="51"/>
                      <a:pt x="7" y="51"/>
                      <a:pt x="7" y="51"/>
                    </a:cubicBezTo>
                    <a:cubicBezTo>
                      <a:pt x="3" y="51"/>
                      <a:pt x="0" y="47"/>
                      <a:pt x="0" y="43"/>
                    </a:cubicBezTo>
                    <a:cubicBezTo>
                      <a:pt x="0" y="8"/>
                      <a:pt x="0" y="8"/>
                      <a:pt x="0" y="8"/>
                    </a:cubicBezTo>
                    <a:cubicBezTo>
                      <a:pt x="0" y="4"/>
                      <a:pt x="3" y="0"/>
                      <a:pt x="7" y="0"/>
                    </a:cubicBezTo>
                    <a:cubicBezTo>
                      <a:pt x="22" y="0"/>
                      <a:pt x="22" y="0"/>
                      <a:pt x="22" y="0"/>
                    </a:cubicBezTo>
                    <a:cubicBezTo>
                      <a:pt x="26" y="0"/>
                      <a:pt x="30" y="4"/>
                      <a:pt x="30" y="8"/>
                    </a:cubicBezTo>
                    <a:lnTo>
                      <a:pt x="30" y="43"/>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4" name="图形"/>
              <p:cNvSpPr/>
              <p:nvPr/>
            </p:nvSpPr>
            <p:spPr bwMode="auto">
              <a:xfrm>
                <a:off x="3254376" y="2509838"/>
                <a:ext cx="536575" cy="280988"/>
              </a:xfrm>
              <a:custGeom>
                <a:avLst/>
                <a:gdLst>
                  <a:gd name="T0" fmla="*/ 143 w 143"/>
                  <a:gd name="T1" fmla="*/ 0 h 75"/>
                  <a:gd name="T2" fmla="*/ 113 w 143"/>
                  <a:gd name="T3" fmla="*/ 3 h 75"/>
                  <a:gd name="T4" fmla="*/ 123 w 143"/>
                  <a:gd name="T5" fmla="*/ 13 h 75"/>
                  <a:gd name="T6" fmla="*/ 91 w 143"/>
                  <a:gd name="T7" fmla="*/ 51 h 75"/>
                  <a:gd name="T8" fmla="*/ 59 w 143"/>
                  <a:gd name="T9" fmla="*/ 21 h 75"/>
                  <a:gd name="T10" fmla="*/ 51 w 143"/>
                  <a:gd name="T11" fmla="*/ 21 h 75"/>
                  <a:gd name="T12" fmla="*/ 3 w 143"/>
                  <a:gd name="T13" fmla="*/ 64 h 75"/>
                  <a:gd name="T14" fmla="*/ 2 w 143"/>
                  <a:gd name="T15" fmla="*/ 73 h 75"/>
                  <a:gd name="T16" fmla="*/ 7 w 143"/>
                  <a:gd name="T17" fmla="*/ 75 h 75"/>
                  <a:gd name="T18" fmla="*/ 10 w 143"/>
                  <a:gd name="T19" fmla="*/ 73 h 75"/>
                  <a:gd name="T20" fmla="*/ 10 w 143"/>
                  <a:gd name="T21" fmla="*/ 73 h 75"/>
                  <a:gd name="T22" fmla="*/ 55 w 143"/>
                  <a:gd name="T23" fmla="*/ 33 h 75"/>
                  <a:gd name="T24" fmla="*/ 88 w 143"/>
                  <a:gd name="T25" fmla="*/ 64 h 75"/>
                  <a:gd name="T26" fmla="*/ 92 w 143"/>
                  <a:gd name="T27" fmla="*/ 66 h 75"/>
                  <a:gd name="T28" fmla="*/ 97 w 143"/>
                  <a:gd name="T29" fmla="*/ 64 h 75"/>
                  <a:gd name="T30" fmla="*/ 131 w 143"/>
                  <a:gd name="T31" fmla="*/ 21 h 75"/>
                  <a:gd name="T32" fmla="*/ 139 w 143"/>
                  <a:gd name="T33" fmla="*/ 29 h 75"/>
                  <a:gd name="T34" fmla="*/ 143 w 143"/>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75">
                    <a:moveTo>
                      <a:pt x="143" y="0"/>
                    </a:moveTo>
                    <a:cubicBezTo>
                      <a:pt x="113" y="3"/>
                      <a:pt x="113" y="3"/>
                      <a:pt x="113" y="3"/>
                    </a:cubicBezTo>
                    <a:cubicBezTo>
                      <a:pt x="123" y="13"/>
                      <a:pt x="123" y="13"/>
                      <a:pt x="123" y="13"/>
                    </a:cubicBezTo>
                    <a:cubicBezTo>
                      <a:pt x="91" y="51"/>
                      <a:pt x="91" y="51"/>
                      <a:pt x="91" y="51"/>
                    </a:cubicBezTo>
                    <a:cubicBezTo>
                      <a:pt x="59" y="21"/>
                      <a:pt x="59" y="21"/>
                      <a:pt x="59" y="21"/>
                    </a:cubicBezTo>
                    <a:cubicBezTo>
                      <a:pt x="56" y="19"/>
                      <a:pt x="53" y="19"/>
                      <a:pt x="51" y="21"/>
                    </a:cubicBezTo>
                    <a:cubicBezTo>
                      <a:pt x="3" y="64"/>
                      <a:pt x="3" y="64"/>
                      <a:pt x="3" y="64"/>
                    </a:cubicBezTo>
                    <a:cubicBezTo>
                      <a:pt x="0" y="67"/>
                      <a:pt x="0" y="70"/>
                      <a:pt x="2" y="73"/>
                    </a:cubicBezTo>
                    <a:cubicBezTo>
                      <a:pt x="3" y="74"/>
                      <a:pt x="5" y="75"/>
                      <a:pt x="7" y="75"/>
                    </a:cubicBezTo>
                    <a:cubicBezTo>
                      <a:pt x="8" y="75"/>
                      <a:pt x="9" y="74"/>
                      <a:pt x="10" y="73"/>
                    </a:cubicBezTo>
                    <a:cubicBezTo>
                      <a:pt x="10" y="73"/>
                      <a:pt x="10" y="73"/>
                      <a:pt x="10" y="73"/>
                    </a:cubicBezTo>
                    <a:cubicBezTo>
                      <a:pt x="55" y="33"/>
                      <a:pt x="55" y="33"/>
                      <a:pt x="55" y="33"/>
                    </a:cubicBezTo>
                    <a:cubicBezTo>
                      <a:pt x="88" y="64"/>
                      <a:pt x="88" y="64"/>
                      <a:pt x="88" y="64"/>
                    </a:cubicBezTo>
                    <a:cubicBezTo>
                      <a:pt x="89" y="65"/>
                      <a:pt x="91" y="66"/>
                      <a:pt x="92" y="66"/>
                    </a:cubicBezTo>
                    <a:cubicBezTo>
                      <a:pt x="94" y="66"/>
                      <a:pt x="96" y="65"/>
                      <a:pt x="97" y="64"/>
                    </a:cubicBezTo>
                    <a:cubicBezTo>
                      <a:pt x="131" y="21"/>
                      <a:pt x="131" y="21"/>
                      <a:pt x="131" y="21"/>
                    </a:cubicBezTo>
                    <a:cubicBezTo>
                      <a:pt x="139" y="29"/>
                      <a:pt x="139" y="29"/>
                      <a:pt x="139" y="29"/>
                    </a:cubicBezTo>
                    <a:lnTo>
                      <a:pt x="143" y="0"/>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grpSp>
      </p:grpSp>
      <p:sp>
        <p:nvSpPr>
          <p:cNvPr id="10" name="TextBox 9"/>
          <p:cNvSpPr txBox="1"/>
          <p:nvPr/>
        </p:nvSpPr>
        <p:spPr>
          <a:xfrm>
            <a:off x="643867" y="3799810"/>
            <a:ext cx="2228589" cy="1077218"/>
          </a:xfrm>
          <a:prstGeom prst="rect">
            <a:avLst/>
          </a:prstGeom>
          <a:noFill/>
        </p:spPr>
        <p:txBody>
          <a:bodyPr wrap="square" rtlCol="0">
            <a:spAutoFit/>
          </a:bodyPr>
          <a:lstStyle/>
          <a:p>
            <a:pPr marL="342900" indent="-342900" algn="ctr">
              <a:buAutoNum type="alphaLcPeriod"/>
            </a:pPr>
            <a:r>
              <a:rPr lang="en-US" sz="3200" b="1" dirty="0" err="1" smtClean="0">
                <a:solidFill>
                  <a:srgbClr val="F3C347"/>
                </a:solidFill>
                <a:latin typeface="Calibri" panose="020F0502020204030204" pitchFamily="34" charset="0"/>
                <a:cs typeface="Calibri" panose="020F0502020204030204" pitchFamily="34" charset="0"/>
              </a:rPr>
              <a:t>Tên</a:t>
            </a:r>
            <a:r>
              <a:rPr lang="en-US" sz="3200" b="1" dirty="0" smtClean="0">
                <a:solidFill>
                  <a:srgbClr val="F3C347"/>
                </a:solidFill>
                <a:latin typeface="Calibri" panose="020F0502020204030204" pitchFamily="34" charset="0"/>
                <a:cs typeface="Calibri" panose="020F0502020204030204" pitchFamily="34" charset="0"/>
              </a:rPr>
              <a:t> </a:t>
            </a:r>
            <a:r>
              <a:rPr lang="en-US" sz="3200" b="1" dirty="0" err="1" smtClean="0">
                <a:solidFill>
                  <a:srgbClr val="F3C347"/>
                </a:solidFill>
                <a:latin typeface="Calibri" panose="020F0502020204030204" pitchFamily="34" charset="0"/>
                <a:cs typeface="Calibri" panose="020F0502020204030204" pitchFamily="34" charset="0"/>
              </a:rPr>
              <a:t>nhân</a:t>
            </a:r>
            <a:r>
              <a:rPr lang="en-US" sz="3200" b="1" dirty="0" smtClean="0">
                <a:solidFill>
                  <a:srgbClr val="F3C347"/>
                </a:solidFill>
                <a:latin typeface="Calibri" panose="020F0502020204030204" pitchFamily="34" charset="0"/>
                <a:cs typeface="Calibri" panose="020F0502020204030204" pitchFamily="34" charset="0"/>
              </a:rPr>
              <a:t> </a:t>
            </a:r>
            <a:r>
              <a:rPr lang="en-US" sz="3200" b="1" dirty="0" err="1" smtClean="0">
                <a:solidFill>
                  <a:srgbClr val="F3C347"/>
                </a:solidFill>
                <a:latin typeface="Calibri" panose="020F0502020204030204" pitchFamily="34" charset="0"/>
                <a:cs typeface="Calibri" panose="020F0502020204030204" pitchFamily="34" charset="0"/>
              </a:rPr>
              <a:t>vật</a:t>
            </a:r>
            <a:r>
              <a:rPr lang="en-US" sz="3200" b="1" dirty="0" smtClean="0">
                <a:solidFill>
                  <a:srgbClr val="F3C347"/>
                </a:solidFill>
                <a:latin typeface="Calibri" panose="020F0502020204030204" pitchFamily="34" charset="0"/>
                <a:cs typeface="Calibri" panose="020F0502020204030204" pitchFamily="34" charset="0"/>
              </a:rPr>
              <a:t> </a:t>
            </a:r>
            <a:r>
              <a:rPr lang="en-US" sz="3200" b="1" dirty="0" err="1" smtClean="0">
                <a:solidFill>
                  <a:srgbClr val="F3C347"/>
                </a:solidFill>
                <a:latin typeface="Calibri" panose="020F0502020204030204" pitchFamily="34" charset="0"/>
                <a:cs typeface="Calibri" panose="020F0502020204030204" pitchFamily="34" charset="0"/>
              </a:rPr>
              <a:t>là</a:t>
            </a:r>
            <a:r>
              <a:rPr lang="en-US" sz="3200" b="1" dirty="0" smtClean="0">
                <a:solidFill>
                  <a:srgbClr val="F3C347"/>
                </a:solidFill>
                <a:latin typeface="Calibri" panose="020F0502020204030204" pitchFamily="34" charset="0"/>
                <a:cs typeface="Calibri" panose="020F0502020204030204" pitchFamily="34" charset="0"/>
              </a:rPr>
              <a:t> </a:t>
            </a:r>
            <a:r>
              <a:rPr lang="en-US" sz="3200" b="1" dirty="0" err="1" smtClean="0">
                <a:solidFill>
                  <a:srgbClr val="F3C347"/>
                </a:solidFill>
                <a:latin typeface="Calibri" panose="020F0502020204030204" pitchFamily="34" charset="0"/>
                <a:cs typeface="Calibri" panose="020F0502020204030204" pitchFamily="34" charset="0"/>
              </a:rPr>
              <a:t>gì</a:t>
            </a:r>
            <a:r>
              <a:rPr lang="en-US" sz="3200" b="1" dirty="0" smtClean="0">
                <a:solidFill>
                  <a:srgbClr val="F3C347"/>
                </a:solidFill>
                <a:latin typeface="Calibri" panose="020F0502020204030204" pitchFamily="34" charset="0"/>
                <a:cs typeface="Calibri" panose="020F0502020204030204" pitchFamily="34" charset="0"/>
              </a:rPr>
              <a:t>?</a:t>
            </a:r>
          </a:p>
        </p:txBody>
      </p:sp>
      <p:sp>
        <p:nvSpPr>
          <p:cNvPr id="11" name="Rectangle 10"/>
          <p:cNvSpPr/>
          <p:nvPr/>
        </p:nvSpPr>
        <p:spPr>
          <a:xfrm>
            <a:off x="2758379" y="3799655"/>
            <a:ext cx="3292456" cy="1077218"/>
          </a:xfrm>
          <a:prstGeom prst="rect">
            <a:avLst/>
          </a:prstGeom>
        </p:spPr>
        <p:txBody>
          <a:bodyPr wrap="square">
            <a:spAutoFit/>
          </a:bodyPr>
          <a:lstStyle/>
          <a:p>
            <a:pPr lvl="0" algn="ctr"/>
            <a:r>
              <a:rPr lang="en-US" sz="3200" b="1" dirty="0" smtClean="0">
                <a:solidFill>
                  <a:srgbClr val="F3C347"/>
                </a:solidFill>
                <a:latin typeface="Calibri" panose="020F0502020204030204" pitchFamily="34" charset="0"/>
                <a:cs typeface="Calibri" panose="020F0502020204030204" pitchFamily="34" charset="0"/>
              </a:rPr>
              <a:t>b. </a:t>
            </a:r>
            <a:r>
              <a:rPr lang="en-US" sz="3200" b="1" dirty="0" err="1" smtClean="0">
                <a:solidFill>
                  <a:srgbClr val="F3C347"/>
                </a:solidFill>
                <a:latin typeface="Calibri" panose="020F0502020204030204" pitchFamily="34" charset="0"/>
                <a:cs typeface="Calibri" panose="020F0502020204030204" pitchFamily="34" charset="0"/>
              </a:rPr>
              <a:t>Nhân</a:t>
            </a:r>
            <a:r>
              <a:rPr lang="en-US" sz="3200" b="1" dirty="0" smtClean="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vật</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trong</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truyện</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nào</a:t>
            </a:r>
            <a:r>
              <a:rPr lang="en-US" sz="3200" b="1" dirty="0" smtClean="0">
                <a:solidFill>
                  <a:srgbClr val="F3C347"/>
                </a:solidFill>
                <a:latin typeface="Calibri" panose="020F0502020204030204" pitchFamily="34" charset="0"/>
                <a:cs typeface="Calibri" panose="020F0502020204030204" pitchFamily="34" charset="0"/>
              </a:rPr>
              <a:t>?</a:t>
            </a:r>
            <a:endParaRPr lang="en-US" sz="3200" b="1" dirty="0">
              <a:solidFill>
                <a:srgbClr val="F3C347"/>
              </a:solidFill>
              <a:latin typeface="Calibri" panose="020F0502020204030204" pitchFamily="34" charset="0"/>
              <a:cs typeface="Calibri" panose="020F0502020204030204" pitchFamily="34" charset="0"/>
            </a:endParaRPr>
          </a:p>
        </p:txBody>
      </p:sp>
      <p:sp>
        <p:nvSpPr>
          <p:cNvPr id="13" name="Rectangle 12"/>
          <p:cNvSpPr/>
          <p:nvPr/>
        </p:nvSpPr>
        <p:spPr>
          <a:xfrm>
            <a:off x="5813448" y="3813073"/>
            <a:ext cx="3844868" cy="1077218"/>
          </a:xfrm>
          <a:prstGeom prst="rect">
            <a:avLst/>
          </a:prstGeom>
        </p:spPr>
        <p:txBody>
          <a:bodyPr wrap="square">
            <a:spAutoFit/>
          </a:bodyPr>
          <a:lstStyle/>
          <a:p>
            <a:pPr lvl="0" algn="ctr"/>
            <a:r>
              <a:rPr lang="en-US" sz="3200" b="1" dirty="0" smtClean="0">
                <a:solidFill>
                  <a:srgbClr val="F3C347"/>
                </a:solidFill>
                <a:latin typeface="Calibri" panose="020F0502020204030204" pitchFamily="34" charset="0"/>
                <a:cs typeface="Calibri" panose="020F0502020204030204" pitchFamily="34" charset="0"/>
              </a:rPr>
              <a:t>c. </a:t>
            </a:r>
            <a:r>
              <a:rPr lang="en-US" sz="3200" b="1" dirty="0" err="1" smtClean="0">
                <a:solidFill>
                  <a:srgbClr val="F3C347"/>
                </a:solidFill>
                <a:latin typeface="Calibri" panose="020F0502020204030204" pitchFamily="34" charset="0"/>
                <a:cs typeface="Calibri" panose="020F0502020204030204" pitchFamily="34" charset="0"/>
              </a:rPr>
              <a:t>Em</a:t>
            </a:r>
            <a:r>
              <a:rPr lang="en-US" sz="3200" b="1" dirty="0" smtClean="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thích</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những</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điều</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gì</a:t>
            </a:r>
            <a:r>
              <a:rPr lang="en-US" sz="3200" b="1" dirty="0">
                <a:solidFill>
                  <a:srgbClr val="F3C347"/>
                </a:solidFill>
                <a:latin typeface="Calibri" panose="020F0502020204030204" pitchFamily="34" charset="0"/>
                <a:cs typeface="Calibri" panose="020F0502020204030204" pitchFamily="34" charset="0"/>
              </a:rPr>
              <a:t> ở </a:t>
            </a:r>
            <a:r>
              <a:rPr lang="en-US" sz="3200" b="1" dirty="0" err="1">
                <a:solidFill>
                  <a:srgbClr val="F3C347"/>
                </a:solidFill>
                <a:latin typeface="Calibri" panose="020F0502020204030204" pitchFamily="34" charset="0"/>
                <a:cs typeface="Calibri" panose="020F0502020204030204" pitchFamily="34" charset="0"/>
              </a:rPr>
              <a:t>nhân</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vật</a:t>
            </a:r>
            <a:r>
              <a:rPr lang="en-US" sz="3200" b="1" dirty="0" smtClean="0">
                <a:solidFill>
                  <a:srgbClr val="F3C347"/>
                </a:solidFill>
                <a:latin typeface="Calibri" panose="020F0502020204030204" pitchFamily="34" charset="0"/>
                <a:cs typeface="Calibri" panose="020F0502020204030204" pitchFamily="34" charset="0"/>
              </a:rPr>
              <a:t>?</a:t>
            </a:r>
            <a:endParaRPr lang="en-US" sz="3200" b="1" dirty="0">
              <a:solidFill>
                <a:srgbClr val="F3C347"/>
              </a:solidFill>
              <a:latin typeface="Calibri" panose="020F0502020204030204" pitchFamily="34" charset="0"/>
              <a:cs typeface="Calibri" panose="020F0502020204030204" pitchFamily="34" charset="0"/>
            </a:endParaRPr>
          </a:p>
        </p:txBody>
      </p:sp>
      <p:sp>
        <p:nvSpPr>
          <p:cNvPr id="14" name="Rectangle 13"/>
          <p:cNvSpPr/>
          <p:nvPr/>
        </p:nvSpPr>
        <p:spPr>
          <a:xfrm>
            <a:off x="9420961" y="3799655"/>
            <a:ext cx="2381544" cy="1077218"/>
          </a:xfrm>
          <a:prstGeom prst="rect">
            <a:avLst/>
          </a:prstGeom>
        </p:spPr>
        <p:txBody>
          <a:bodyPr wrap="square">
            <a:spAutoFit/>
          </a:bodyPr>
          <a:lstStyle/>
          <a:p>
            <a:pPr lvl="0" algn="ctr"/>
            <a:r>
              <a:rPr lang="en-US" sz="3200" b="1" dirty="0" smtClean="0">
                <a:solidFill>
                  <a:srgbClr val="F3C347"/>
                </a:solidFill>
                <a:latin typeface="Calibri" panose="020F0502020204030204" pitchFamily="34" charset="0"/>
                <a:cs typeface="Calibri" panose="020F0502020204030204" pitchFamily="34" charset="0"/>
              </a:rPr>
              <a:t>d. </a:t>
            </a:r>
            <a:r>
              <a:rPr lang="en-US" sz="3200" b="1" dirty="0" err="1" smtClean="0">
                <a:solidFill>
                  <a:srgbClr val="F3C347"/>
                </a:solidFill>
                <a:latin typeface="Calibri" panose="020F0502020204030204" pitchFamily="34" charset="0"/>
                <a:cs typeface="Calibri" panose="020F0502020204030204" pitchFamily="34" charset="0"/>
              </a:rPr>
              <a:t>Nêu</a:t>
            </a:r>
            <a:r>
              <a:rPr lang="en-US" sz="3200" b="1" dirty="0" smtClean="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lí</a:t>
            </a:r>
            <a:r>
              <a:rPr lang="en-US" sz="3200" b="1" dirty="0">
                <a:solidFill>
                  <a:srgbClr val="F3C347"/>
                </a:solidFill>
                <a:latin typeface="Calibri" panose="020F0502020204030204" pitchFamily="34" charset="0"/>
                <a:cs typeface="Calibri" panose="020F0502020204030204" pitchFamily="34" charset="0"/>
              </a:rPr>
              <a:t> do </a:t>
            </a:r>
            <a:r>
              <a:rPr lang="en-US" sz="3200" b="1" dirty="0" err="1">
                <a:solidFill>
                  <a:srgbClr val="F3C347"/>
                </a:solidFill>
                <a:latin typeface="Calibri" panose="020F0502020204030204" pitchFamily="34" charset="0"/>
                <a:cs typeface="Calibri" panose="020F0502020204030204" pitchFamily="34" charset="0"/>
              </a:rPr>
              <a:t>yêu</a:t>
            </a:r>
            <a:r>
              <a:rPr lang="en-US" sz="3200" b="1" dirty="0">
                <a:solidFill>
                  <a:srgbClr val="F3C347"/>
                </a:solidFill>
                <a:latin typeface="Calibri" panose="020F0502020204030204" pitchFamily="34" charset="0"/>
                <a:cs typeface="Calibri" panose="020F0502020204030204" pitchFamily="34" charset="0"/>
              </a:rPr>
              <a:t> </a:t>
            </a:r>
            <a:r>
              <a:rPr lang="en-US" sz="3200" b="1" dirty="0" err="1">
                <a:solidFill>
                  <a:srgbClr val="F3C347"/>
                </a:solidFill>
                <a:latin typeface="Calibri" panose="020F0502020204030204" pitchFamily="34" charset="0"/>
                <a:cs typeface="Calibri" panose="020F0502020204030204" pitchFamily="34" charset="0"/>
              </a:rPr>
              <a:t>thích</a:t>
            </a:r>
            <a:r>
              <a:rPr lang="en-US" sz="3200" b="1" dirty="0">
                <a:solidFill>
                  <a:srgbClr val="F3C347"/>
                </a:solidFill>
                <a:latin typeface="Calibri" panose="020F0502020204030204" pitchFamily="34" charset="0"/>
                <a:cs typeface="Calibri" panose="020F0502020204030204" pitchFamily="34" charset="0"/>
              </a:rPr>
              <a:t>.</a:t>
            </a:r>
          </a:p>
        </p:txBody>
      </p:sp>
      <p:grpSp>
        <p:nvGrpSpPr>
          <p:cNvPr id="21" name="Group 20"/>
          <p:cNvGrpSpPr/>
          <p:nvPr/>
        </p:nvGrpSpPr>
        <p:grpSpPr>
          <a:xfrm>
            <a:off x="1820091" y="3386785"/>
            <a:ext cx="8791642" cy="554193"/>
            <a:chOff x="1820091" y="3386785"/>
            <a:chExt cx="8791642" cy="554193"/>
          </a:xfrm>
        </p:grpSpPr>
        <p:cxnSp>
          <p:nvCxnSpPr>
            <p:cNvPr id="16" name="Straight Connector 15"/>
            <p:cNvCxnSpPr/>
            <p:nvPr/>
          </p:nvCxnSpPr>
          <p:spPr>
            <a:xfrm>
              <a:off x="1820091" y="3425570"/>
              <a:ext cx="8791642" cy="0"/>
            </a:xfrm>
            <a:prstGeom prst="line">
              <a:avLst/>
            </a:prstGeom>
            <a:ln w="762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847309" y="3386785"/>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4528185" y="3459026"/>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7619096" y="3425570"/>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10586363" y="3400395"/>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66696310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1000"/>
                                        <p:tgtEl>
                                          <p:spTgt spid="97"/>
                                        </p:tgtEl>
                                      </p:cBhvr>
                                    </p:animEffect>
                                    <p:anim calcmode="lin" valueType="num">
                                      <p:cBhvr>
                                        <p:cTn id="20" dur="1000" fill="hold"/>
                                        <p:tgtEl>
                                          <p:spTgt spid="97"/>
                                        </p:tgtEl>
                                        <p:attrNameLst>
                                          <p:attrName>ppt_x</p:attrName>
                                        </p:attrNameLst>
                                      </p:cBhvr>
                                      <p:tavLst>
                                        <p:tav tm="0">
                                          <p:val>
                                            <p:strVal val="#ppt_x"/>
                                          </p:val>
                                        </p:tav>
                                        <p:tav tm="100000">
                                          <p:val>
                                            <p:strVal val="#ppt_x"/>
                                          </p:val>
                                        </p:tav>
                                      </p:tavLst>
                                    </p:anim>
                                    <p:anim calcmode="lin" valueType="num">
                                      <p:cBhvr>
                                        <p:cTn id="21" dur="1000" fill="hold"/>
                                        <p:tgtEl>
                                          <p:spTgt spid="97"/>
                                        </p:tgtEl>
                                        <p:attrNameLst>
                                          <p:attrName>ppt_y</p:attrName>
                                        </p:attrNameLst>
                                      </p:cBhvr>
                                      <p:tavLst>
                                        <p:tav tm="0">
                                          <p:val>
                                            <p:strVal val="#ppt_y+.1"/>
                                          </p:val>
                                        </p:tav>
                                        <p:tav tm="100000">
                                          <p:val>
                                            <p:strVal val="#ppt_y"/>
                                          </p:val>
                                        </p:tav>
                                      </p:tavLst>
                                    </p:anim>
                                  </p:childTnLst>
                                </p:cTn>
                              </p:par>
                              <p:par>
                                <p:cTn id="22" presetID="16" presetClass="entr" presetSubtype="37"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outVertical)">
                                      <p:cBhvr>
                                        <p:cTn id="24" dur="500"/>
                                        <p:tgtEl>
                                          <p:spTgt spid="21"/>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92000" cy="6858000"/>
            <a:chOff x="0" y="0"/>
            <a:chExt cx="19200" cy="10800"/>
          </a:xfrm>
        </p:grpSpPr>
        <p:pic>
          <p:nvPicPr>
            <p:cNvPr id="4" name="图片 3" descr="22 (3)"/>
            <p:cNvPicPr>
              <a:picLocks noChangeAspect="1"/>
            </p:cNvPicPr>
            <p:nvPr/>
          </p:nvPicPr>
          <p:blipFill>
            <a:blip r:embed="rId5"/>
            <a:stretch>
              <a:fillRect/>
            </a:stretch>
          </p:blipFill>
          <p:spPr>
            <a:xfrm>
              <a:off x="0" y="0"/>
              <a:ext cx="19200" cy="10800"/>
            </a:xfrm>
            <a:prstGeom prst="rect">
              <a:avLst/>
            </a:prstGeom>
          </p:spPr>
        </p:pic>
        <p:sp>
          <p:nvSpPr>
            <p:cNvPr id="5" name="圆角矩形 4"/>
            <p:cNvSpPr/>
            <p:nvPr/>
          </p:nvSpPr>
          <p:spPr>
            <a:xfrm>
              <a:off x="720" y="600"/>
              <a:ext cx="17760" cy="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pic>
        <p:nvPicPr>
          <p:cNvPr id="2" name="Picture 1"/>
          <p:cNvPicPr>
            <a:picLocks noChangeAspect="1"/>
          </p:cNvPicPr>
          <p:nvPr/>
        </p:nvPicPr>
        <p:blipFill>
          <a:blip r:embed="rId6"/>
          <a:stretch>
            <a:fillRect/>
          </a:stretch>
        </p:blipFill>
        <p:spPr>
          <a:xfrm>
            <a:off x="1676985" y="376290"/>
            <a:ext cx="9009618" cy="254998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8893" y="2921563"/>
            <a:ext cx="6653402" cy="3555437"/>
          </a:xfrm>
          <a:prstGeom prst="rect">
            <a:avLst/>
          </a:prstGeom>
        </p:spPr>
      </p:pic>
    </p:spTree>
    <p:custDataLst>
      <p:tags r:id="rId1"/>
    </p:custDataLst>
    <p:extLst>
      <p:ext uri="{BB962C8B-B14F-4D97-AF65-F5344CB8AC3E}">
        <p14:creationId xmlns:p14="http://schemas.microsoft.com/office/powerpoint/2010/main" val="694164025"/>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92000" cy="6858000"/>
            <a:chOff x="0" y="0"/>
            <a:chExt cx="19200" cy="10800"/>
          </a:xfrm>
        </p:grpSpPr>
        <p:pic>
          <p:nvPicPr>
            <p:cNvPr id="4" name="图片 3" descr="22 (3)"/>
            <p:cNvPicPr>
              <a:picLocks noChangeAspect="1"/>
            </p:cNvPicPr>
            <p:nvPr/>
          </p:nvPicPr>
          <p:blipFill>
            <a:blip r:embed="rId7"/>
            <a:stretch>
              <a:fillRect/>
            </a:stretch>
          </p:blipFill>
          <p:spPr>
            <a:xfrm>
              <a:off x="0" y="0"/>
              <a:ext cx="19200" cy="10800"/>
            </a:xfrm>
            <a:prstGeom prst="rect">
              <a:avLst/>
            </a:prstGeom>
          </p:spPr>
        </p:pic>
        <p:sp>
          <p:nvSpPr>
            <p:cNvPr id="5" name="圆角矩形 4"/>
            <p:cNvSpPr/>
            <p:nvPr/>
          </p:nvSpPr>
          <p:spPr>
            <a:xfrm>
              <a:off x="720" y="600"/>
              <a:ext cx="17760" cy="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6" name="TextBox 5"/>
          <p:cNvSpPr txBox="1"/>
          <p:nvPr/>
        </p:nvSpPr>
        <p:spPr>
          <a:xfrm>
            <a:off x="1648855" y="861346"/>
            <a:ext cx="10153650" cy="707886"/>
          </a:xfrm>
          <a:prstGeom prst="rect">
            <a:avLst/>
          </a:prstGeom>
          <a:noFill/>
        </p:spPr>
        <p:txBody>
          <a:bodyPr wrap="square" rtlCol="0">
            <a:spAutoFit/>
          </a:bodyPr>
          <a:lstStyle/>
          <a:p>
            <a:pPr algn="ctr"/>
            <a:r>
              <a:rPr lang="en-US" sz="4000" b="1" dirty="0" err="1" smtClean="0">
                <a:solidFill>
                  <a:srgbClr val="9EA345"/>
                </a:solidFill>
                <a:latin typeface="Calibri" panose="020F0502020204030204" pitchFamily="34" charset="0"/>
                <a:cs typeface="Calibri" panose="020F0502020204030204" pitchFamily="34" charset="0"/>
              </a:rPr>
              <a:t>Viết</a:t>
            </a:r>
            <a:r>
              <a:rPr lang="en-US" sz="4000" b="1" dirty="0" smtClean="0">
                <a:solidFill>
                  <a:srgbClr val="9EA345"/>
                </a:solidFill>
                <a:latin typeface="Calibri" panose="020F0502020204030204" pitchFamily="34" charset="0"/>
                <a:cs typeface="Calibri" panose="020F0502020204030204" pitchFamily="34" charset="0"/>
              </a:rPr>
              <a:t> 2 – 3 </a:t>
            </a:r>
            <a:r>
              <a:rPr lang="en-US" sz="4000" b="1" dirty="0" err="1" smtClean="0">
                <a:solidFill>
                  <a:srgbClr val="9EA345"/>
                </a:solidFill>
                <a:latin typeface="Calibri" panose="020F0502020204030204" pitchFamily="34" charset="0"/>
                <a:cs typeface="Calibri" panose="020F0502020204030204" pitchFamily="34" charset="0"/>
              </a:rPr>
              <a:t>câu</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nêu</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lí</a:t>
            </a:r>
            <a:r>
              <a:rPr lang="en-US" sz="4000" b="1" dirty="0" smtClean="0">
                <a:solidFill>
                  <a:srgbClr val="9EA345"/>
                </a:solidFill>
                <a:latin typeface="Calibri" panose="020F0502020204030204" pitchFamily="34" charset="0"/>
                <a:cs typeface="Calibri" panose="020F0502020204030204" pitchFamily="34" charset="0"/>
              </a:rPr>
              <a:t> do </a:t>
            </a:r>
            <a:r>
              <a:rPr lang="en-US" sz="4000" b="1" dirty="0" err="1" smtClean="0">
                <a:solidFill>
                  <a:srgbClr val="9EA345"/>
                </a:solidFill>
                <a:latin typeface="Calibri" panose="020F0502020204030204" pitchFamily="34" charset="0"/>
                <a:cs typeface="Calibri" panose="020F0502020204030204" pitchFamily="34" charset="0"/>
              </a:rPr>
              <a:t>em</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yêu</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thích</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nhân</a:t>
            </a:r>
            <a:r>
              <a:rPr lang="en-US" sz="4000" b="1" dirty="0" smtClean="0">
                <a:solidFill>
                  <a:srgbClr val="9EA345"/>
                </a:solidFill>
                <a:latin typeface="Calibri" panose="020F0502020204030204" pitchFamily="34" charset="0"/>
                <a:cs typeface="Calibri" panose="020F0502020204030204" pitchFamily="34" charset="0"/>
              </a:rPr>
              <a:t> </a:t>
            </a:r>
            <a:r>
              <a:rPr lang="en-US" sz="4000" b="1" dirty="0" err="1" smtClean="0">
                <a:solidFill>
                  <a:srgbClr val="9EA345"/>
                </a:solidFill>
                <a:latin typeface="Calibri" panose="020F0502020204030204" pitchFamily="34" charset="0"/>
                <a:cs typeface="Calibri" panose="020F0502020204030204" pitchFamily="34" charset="0"/>
              </a:rPr>
              <a:t>vật</a:t>
            </a:r>
            <a:r>
              <a:rPr lang="en-US" sz="4000" b="1" dirty="0" smtClean="0">
                <a:solidFill>
                  <a:srgbClr val="9EA345"/>
                </a:solidFill>
                <a:latin typeface="Calibri" panose="020F0502020204030204" pitchFamily="34" charset="0"/>
                <a:cs typeface="Calibri" panose="020F0502020204030204" pitchFamily="34" charset="0"/>
              </a:rPr>
              <a:t>.</a:t>
            </a:r>
            <a:endParaRPr lang="en-US" sz="4000" b="1" dirty="0">
              <a:solidFill>
                <a:srgbClr val="9EA345"/>
              </a:solidFill>
              <a:latin typeface="Calibri" panose="020F0502020204030204" pitchFamily="34" charset="0"/>
              <a:cs typeface="Calibri" panose="020F0502020204030204" pitchFamily="34" charset="0"/>
            </a:endParaRPr>
          </a:p>
        </p:txBody>
      </p:sp>
      <p:sp>
        <p:nvSpPr>
          <p:cNvPr id="76" name="图形"/>
          <p:cNvSpPr txBox="1"/>
          <p:nvPr/>
        </p:nvSpPr>
        <p:spPr>
          <a:xfrm flipH="1">
            <a:off x="8230235" y="3587115"/>
            <a:ext cx="926465" cy="56324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3600" b="1" i="0" u="none" strike="noStrike" kern="0" cap="none" spc="0" normalizeH="0" baseline="0" noProof="0" dirty="0">
                <a:ln w="18415" cmpd="sng">
                  <a:noFill/>
                  <a:prstDash val="solid"/>
                </a:ln>
                <a:solidFill>
                  <a:sysClr val="window" lastClr="FFFFFF"/>
                </a:solidFill>
                <a:effectLst/>
                <a:uLnTx/>
                <a:uFillTx/>
                <a:latin typeface="思源黑体 CN Bold" panose="020B0800000000000000" charset="-122"/>
                <a:ea typeface="思源黑体 CN Bold" panose="020B0800000000000000" charset="-122"/>
                <a:cs typeface="思源黑体 CN Bold" panose="020B0800000000000000" charset="-122"/>
              </a:rPr>
              <a:t>03</a:t>
            </a:r>
            <a:endParaRPr kumimoji="0" lang="zh-CN" altLang="en-US" sz="3600" b="1" i="0" u="none" strike="noStrike" kern="0" cap="none" spc="0" normalizeH="0" baseline="0" noProof="0" dirty="0">
              <a:ln w="18415" cmpd="sng">
                <a:noFill/>
                <a:prstDash val="solid"/>
              </a:ln>
              <a:solidFill>
                <a:sysClr val="window" lastClr="FFFFFF"/>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grpSp>
        <p:nvGrpSpPr>
          <p:cNvPr id="97" name="组合 30"/>
          <p:cNvGrpSpPr/>
          <p:nvPr/>
        </p:nvGrpSpPr>
        <p:grpSpPr>
          <a:xfrm flipV="1">
            <a:off x="2641600" y="1871090"/>
            <a:ext cx="6908800" cy="2611755"/>
            <a:chOff x="4066" y="4215"/>
            <a:chExt cx="10880" cy="4113"/>
          </a:xfrm>
        </p:grpSpPr>
        <p:grpSp>
          <p:nvGrpSpPr>
            <p:cNvPr id="129" name="组合 2"/>
            <p:cNvGrpSpPr/>
            <p:nvPr/>
          </p:nvGrpSpPr>
          <p:grpSpPr>
            <a:xfrm>
              <a:off x="7037" y="5880"/>
              <a:ext cx="4859" cy="2448"/>
              <a:chOff x="4443059" y="3868161"/>
              <a:chExt cx="3335906" cy="1680131"/>
            </a:xfrm>
          </p:grpSpPr>
          <p:sp>
            <p:nvSpPr>
              <p:cNvPr id="130" name="图形"/>
              <p:cNvSpPr/>
              <p:nvPr/>
            </p:nvSpPr>
            <p:spPr>
              <a:xfrm flipV="1">
                <a:off x="4443059" y="3868161"/>
                <a:ext cx="3335906" cy="1680131"/>
              </a:xfrm>
              <a:custGeom>
                <a:avLst/>
                <a:gdLst>
                  <a:gd name="connsiteX0" fmla="*/ 1667953 w 3335906"/>
                  <a:gd name="connsiteY0" fmla="*/ 0 h 1680131"/>
                  <a:gd name="connsiteX1" fmla="*/ 3335906 w 3335906"/>
                  <a:gd name="connsiteY1" fmla="*/ 1667953 h 1680131"/>
                  <a:gd name="connsiteX2" fmla="*/ 3334679 w 3335906"/>
                  <a:gd name="connsiteY2" fmla="*/ 1680131 h 1680131"/>
                  <a:gd name="connsiteX3" fmla="*/ 3216580 w 3335906"/>
                  <a:gd name="connsiteY3" fmla="*/ 1680131 h 1680131"/>
                  <a:gd name="connsiteX4" fmla="*/ 3217328 w 3335906"/>
                  <a:gd name="connsiteY4" fmla="*/ 1672709 h 1680131"/>
                  <a:gd name="connsiteX5" fmla="*/ 1667953 w 3335906"/>
                  <a:gd name="connsiteY5" fmla="*/ 123333 h 1680131"/>
                  <a:gd name="connsiteX6" fmla="*/ 118578 w 3335906"/>
                  <a:gd name="connsiteY6" fmla="*/ 1672709 h 1680131"/>
                  <a:gd name="connsiteX7" fmla="*/ 119326 w 3335906"/>
                  <a:gd name="connsiteY7" fmla="*/ 1680131 h 1680131"/>
                  <a:gd name="connsiteX8" fmla="*/ 1228 w 3335906"/>
                  <a:gd name="connsiteY8" fmla="*/ 1680131 h 1680131"/>
                  <a:gd name="connsiteX9" fmla="*/ 0 w 3335906"/>
                  <a:gd name="connsiteY9" fmla="*/ 1667953 h 1680131"/>
                  <a:gd name="connsiteX10" fmla="*/ 1667953 w 3335906"/>
                  <a:gd name="connsiteY10" fmla="*/ 0 h 168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5906" h="1680131">
                    <a:moveTo>
                      <a:pt x="1667953" y="0"/>
                    </a:moveTo>
                    <a:cubicBezTo>
                      <a:pt x="2589139" y="0"/>
                      <a:pt x="3335906" y="746768"/>
                      <a:pt x="3335906" y="1667953"/>
                    </a:cubicBezTo>
                    <a:lnTo>
                      <a:pt x="3334679" y="1680131"/>
                    </a:lnTo>
                    <a:lnTo>
                      <a:pt x="3216580" y="1680131"/>
                    </a:lnTo>
                    <a:lnTo>
                      <a:pt x="3217328" y="1672709"/>
                    </a:lnTo>
                    <a:cubicBezTo>
                      <a:pt x="3217328" y="817013"/>
                      <a:pt x="2523649" y="123333"/>
                      <a:pt x="1667953" y="123333"/>
                    </a:cubicBezTo>
                    <a:cubicBezTo>
                      <a:pt x="812258" y="123333"/>
                      <a:pt x="118578" y="817013"/>
                      <a:pt x="118578" y="1672709"/>
                    </a:cubicBezTo>
                    <a:lnTo>
                      <a:pt x="119326" y="1680131"/>
                    </a:lnTo>
                    <a:lnTo>
                      <a:pt x="1228" y="1680131"/>
                    </a:lnTo>
                    <a:lnTo>
                      <a:pt x="0" y="1667953"/>
                    </a:lnTo>
                    <a:cubicBezTo>
                      <a:pt x="0" y="746768"/>
                      <a:pt x="746768" y="0"/>
                      <a:pt x="1667953" y="0"/>
                    </a:cubicBezTo>
                    <a:close/>
                  </a:path>
                </a:pathLst>
              </a:custGeom>
              <a:solidFill>
                <a:srgbClr val="9EA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ea typeface="思源黑体 CN Bold" panose="020B0800000000000000"/>
                  <a:cs typeface="思源黑体 CN Bold" panose="020B0800000000000000" charset="-122"/>
                </a:endParaRPr>
              </a:p>
            </p:txBody>
          </p:sp>
          <p:sp>
            <p:nvSpPr>
              <p:cNvPr id="131" name="图形"/>
              <p:cNvSpPr/>
              <p:nvPr/>
            </p:nvSpPr>
            <p:spPr>
              <a:xfrm flipV="1">
                <a:off x="4662531" y="3875468"/>
                <a:ext cx="2896961" cy="1450000"/>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F3C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prstClr val="white"/>
                    </a:solidFill>
                    <a:latin typeface="Calibri" panose="020F0502020204030204" pitchFamily="34" charset="0"/>
                    <a:ea typeface="思源黑体 CN Bold" panose="020B0800000000000000"/>
                    <a:cs typeface="Calibri" panose="020F0502020204030204" pitchFamily="34" charset="0"/>
                  </a:rPr>
                  <a:t>Nhân</a:t>
                </a:r>
                <a:r>
                  <a:rPr lang="en-US" altLang="zh-CN" sz="3200" b="1" dirty="0" smtClean="0">
                    <a:solidFill>
                      <a:prstClr val="white"/>
                    </a:solidFill>
                    <a:latin typeface="Calibri" panose="020F0502020204030204" pitchFamily="34" charset="0"/>
                    <a:ea typeface="思源黑体 CN Bold" panose="020B0800000000000000"/>
                    <a:cs typeface="Calibri" panose="020F0502020204030204" pitchFamily="34" charset="0"/>
                  </a:rPr>
                  <a:t> </a:t>
                </a:r>
                <a:r>
                  <a:rPr lang="en-US" altLang="zh-CN" sz="3200" b="1" dirty="0" err="1" smtClean="0">
                    <a:solidFill>
                      <a:prstClr val="white"/>
                    </a:solidFill>
                    <a:latin typeface="Calibri" panose="020F0502020204030204" pitchFamily="34" charset="0"/>
                    <a:ea typeface="思源黑体 CN Bold" panose="020B0800000000000000"/>
                    <a:cs typeface="Calibri" panose="020F0502020204030204" pitchFamily="34" charset="0"/>
                  </a:rPr>
                  <a:t>vật</a:t>
                </a:r>
                <a:endParaRPr lang="en-US" altLang="zh-CN" sz="3200" b="1" dirty="0" smtClean="0">
                  <a:solidFill>
                    <a:prstClr val="white"/>
                  </a:solidFill>
                  <a:latin typeface="Calibri" panose="020F0502020204030204" pitchFamily="34" charset="0"/>
                  <a:ea typeface="思源黑体 CN Bold" panose="020B080000000000000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rPr>
                  <a:t>yêu</a:t>
                </a:r>
                <a:r>
                  <a:rPr kumimoji="0" lang="en-US" altLang="zh-CN" sz="3200" b="1" i="0" u="none" strike="noStrike" kern="1200" cap="none" spc="0" normalizeH="0" noProof="0" dirty="0" smtClean="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rPr>
                  <a:t>thích</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思源黑体 CN Bold" panose="020B0800000000000000"/>
                  <a:cs typeface="Calibri" panose="020F0502020204030204" pitchFamily="34" charset="0"/>
                </a:endParaRPr>
              </a:p>
            </p:txBody>
          </p:sp>
        </p:grpSp>
        <p:grpSp>
          <p:nvGrpSpPr>
            <p:cNvPr id="105" name="图形"/>
            <p:cNvGrpSpPr/>
            <p:nvPr>
              <p:custDataLst>
                <p:tags r:id="rId2"/>
              </p:custDataLst>
            </p:nvPr>
          </p:nvGrpSpPr>
          <p:grpSpPr>
            <a:xfrm>
              <a:off x="4066" y="4215"/>
              <a:ext cx="1487" cy="1260"/>
              <a:chOff x="3187701" y="2465388"/>
              <a:chExt cx="708025" cy="600075"/>
            </a:xfrm>
          </p:grpSpPr>
          <p:sp>
            <p:nvSpPr>
              <p:cNvPr id="121" name="图形"/>
              <p:cNvSpPr/>
              <p:nvPr/>
            </p:nvSpPr>
            <p:spPr bwMode="auto">
              <a:xfrm>
                <a:off x="3187701" y="2465388"/>
                <a:ext cx="708025" cy="600075"/>
              </a:xfrm>
              <a:custGeom>
                <a:avLst/>
                <a:gdLst>
                  <a:gd name="T0" fmla="*/ 4 w 189"/>
                  <a:gd name="T1" fmla="*/ 160 h 160"/>
                  <a:gd name="T2" fmla="*/ 2 w 189"/>
                  <a:gd name="T3" fmla="*/ 159 h 160"/>
                  <a:gd name="T4" fmla="*/ 2 w 189"/>
                  <a:gd name="T5" fmla="*/ 159 h 160"/>
                  <a:gd name="T6" fmla="*/ 0 w 189"/>
                  <a:gd name="T7" fmla="*/ 156 h 160"/>
                  <a:gd name="T8" fmla="*/ 0 w 189"/>
                  <a:gd name="T9" fmla="*/ 156 h 160"/>
                  <a:gd name="T10" fmla="*/ 0 w 189"/>
                  <a:gd name="T11" fmla="*/ 4 h 160"/>
                  <a:gd name="T12" fmla="*/ 0 w 189"/>
                  <a:gd name="T13" fmla="*/ 4 h 160"/>
                  <a:gd name="T14" fmla="*/ 4 w 189"/>
                  <a:gd name="T15" fmla="*/ 0 h 160"/>
                  <a:gd name="T16" fmla="*/ 4 w 189"/>
                  <a:gd name="T17" fmla="*/ 0 h 160"/>
                  <a:gd name="T18" fmla="*/ 8 w 189"/>
                  <a:gd name="T19" fmla="*/ 4 h 160"/>
                  <a:gd name="T20" fmla="*/ 8 w 189"/>
                  <a:gd name="T21" fmla="*/ 4 h 160"/>
                  <a:gd name="T22" fmla="*/ 8 w 189"/>
                  <a:gd name="T23" fmla="*/ 152 h 160"/>
                  <a:gd name="T24" fmla="*/ 185 w 189"/>
                  <a:gd name="T25" fmla="*/ 152 h 160"/>
                  <a:gd name="T26" fmla="*/ 189 w 189"/>
                  <a:gd name="T27" fmla="*/ 156 h 160"/>
                  <a:gd name="T28" fmla="*/ 189 w 189"/>
                  <a:gd name="T29" fmla="*/ 156 h 160"/>
                  <a:gd name="T30" fmla="*/ 185 w 189"/>
                  <a:gd name="T31" fmla="*/ 160 h 160"/>
                  <a:gd name="T32" fmla="*/ 185 w 189"/>
                  <a:gd name="T33" fmla="*/ 160 h 160"/>
                  <a:gd name="T34" fmla="*/ 4 w 189"/>
                  <a:gd name="T3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60">
                    <a:moveTo>
                      <a:pt x="4" y="160"/>
                    </a:moveTo>
                    <a:cubicBezTo>
                      <a:pt x="3" y="160"/>
                      <a:pt x="2" y="159"/>
                      <a:pt x="2" y="159"/>
                    </a:cubicBezTo>
                    <a:cubicBezTo>
                      <a:pt x="2" y="159"/>
                      <a:pt x="2" y="159"/>
                      <a:pt x="2" y="159"/>
                    </a:cubicBezTo>
                    <a:cubicBezTo>
                      <a:pt x="1" y="158"/>
                      <a:pt x="0" y="157"/>
                      <a:pt x="0" y="156"/>
                    </a:cubicBezTo>
                    <a:cubicBezTo>
                      <a:pt x="0" y="156"/>
                      <a:pt x="0" y="156"/>
                      <a:pt x="0" y="156"/>
                    </a:cubicBezTo>
                    <a:cubicBezTo>
                      <a:pt x="0" y="4"/>
                      <a:pt x="0" y="4"/>
                      <a:pt x="0" y="4"/>
                    </a:cubicBezTo>
                    <a:cubicBezTo>
                      <a:pt x="0" y="4"/>
                      <a:pt x="0" y="4"/>
                      <a:pt x="0" y="4"/>
                    </a:cubicBezTo>
                    <a:cubicBezTo>
                      <a:pt x="0" y="2"/>
                      <a:pt x="2" y="0"/>
                      <a:pt x="4" y="0"/>
                    </a:cubicBezTo>
                    <a:cubicBezTo>
                      <a:pt x="4" y="0"/>
                      <a:pt x="4" y="0"/>
                      <a:pt x="4" y="0"/>
                    </a:cubicBezTo>
                    <a:cubicBezTo>
                      <a:pt x="6" y="0"/>
                      <a:pt x="8" y="2"/>
                      <a:pt x="8" y="4"/>
                    </a:cubicBezTo>
                    <a:cubicBezTo>
                      <a:pt x="8" y="4"/>
                      <a:pt x="8" y="4"/>
                      <a:pt x="8" y="4"/>
                    </a:cubicBezTo>
                    <a:cubicBezTo>
                      <a:pt x="8" y="152"/>
                      <a:pt x="8" y="152"/>
                      <a:pt x="8" y="152"/>
                    </a:cubicBezTo>
                    <a:cubicBezTo>
                      <a:pt x="185" y="152"/>
                      <a:pt x="185" y="152"/>
                      <a:pt x="185" y="152"/>
                    </a:cubicBezTo>
                    <a:cubicBezTo>
                      <a:pt x="188" y="152"/>
                      <a:pt x="189" y="154"/>
                      <a:pt x="189" y="156"/>
                    </a:cubicBezTo>
                    <a:cubicBezTo>
                      <a:pt x="189" y="156"/>
                      <a:pt x="189" y="156"/>
                      <a:pt x="189" y="156"/>
                    </a:cubicBezTo>
                    <a:cubicBezTo>
                      <a:pt x="189" y="158"/>
                      <a:pt x="188" y="160"/>
                      <a:pt x="185" y="160"/>
                    </a:cubicBezTo>
                    <a:cubicBezTo>
                      <a:pt x="185" y="160"/>
                      <a:pt x="185" y="160"/>
                      <a:pt x="185" y="160"/>
                    </a:cubicBezTo>
                    <a:cubicBezTo>
                      <a:pt x="4" y="160"/>
                      <a:pt x="4" y="160"/>
                      <a:pt x="4" y="160"/>
                    </a:cubicBez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2" name="图形"/>
              <p:cNvSpPr/>
              <p:nvPr/>
            </p:nvSpPr>
            <p:spPr bwMode="auto">
              <a:xfrm>
                <a:off x="3265488" y="2878138"/>
                <a:ext cx="112713" cy="119063"/>
              </a:xfrm>
              <a:custGeom>
                <a:avLst/>
                <a:gdLst>
                  <a:gd name="T0" fmla="*/ 30 w 30"/>
                  <a:gd name="T1" fmla="*/ 24 h 32"/>
                  <a:gd name="T2" fmla="*/ 22 w 30"/>
                  <a:gd name="T3" fmla="*/ 32 h 32"/>
                  <a:gd name="T4" fmla="*/ 7 w 30"/>
                  <a:gd name="T5" fmla="*/ 32 h 32"/>
                  <a:gd name="T6" fmla="*/ 0 w 30"/>
                  <a:gd name="T7" fmla="*/ 24 h 32"/>
                  <a:gd name="T8" fmla="*/ 0 w 30"/>
                  <a:gd name="T9" fmla="*/ 8 h 32"/>
                  <a:gd name="T10" fmla="*/ 7 w 30"/>
                  <a:gd name="T11" fmla="*/ 0 h 32"/>
                  <a:gd name="T12" fmla="*/ 22 w 30"/>
                  <a:gd name="T13" fmla="*/ 0 h 32"/>
                  <a:gd name="T14" fmla="*/ 30 w 30"/>
                  <a:gd name="T15" fmla="*/ 8 h 32"/>
                  <a:gd name="T16" fmla="*/ 30 w 30"/>
                  <a:gd name="T1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2">
                    <a:moveTo>
                      <a:pt x="30" y="24"/>
                    </a:moveTo>
                    <a:cubicBezTo>
                      <a:pt x="30" y="28"/>
                      <a:pt x="26" y="32"/>
                      <a:pt x="22" y="32"/>
                    </a:cubicBezTo>
                    <a:cubicBezTo>
                      <a:pt x="7" y="32"/>
                      <a:pt x="7" y="32"/>
                      <a:pt x="7" y="32"/>
                    </a:cubicBezTo>
                    <a:cubicBezTo>
                      <a:pt x="3" y="32"/>
                      <a:pt x="0" y="28"/>
                      <a:pt x="0" y="24"/>
                    </a:cubicBezTo>
                    <a:cubicBezTo>
                      <a:pt x="0" y="8"/>
                      <a:pt x="0" y="8"/>
                      <a:pt x="0" y="8"/>
                    </a:cubicBezTo>
                    <a:cubicBezTo>
                      <a:pt x="0" y="4"/>
                      <a:pt x="3" y="0"/>
                      <a:pt x="7" y="0"/>
                    </a:cubicBezTo>
                    <a:cubicBezTo>
                      <a:pt x="22" y="0"/>
                      <a:pt x="22" y="0"/>
                      <a:pt x="22" y="0"/>
                    </a:cubicBezTo>
                    <a:cubicBezTo>
                      <a:pt x="26" y="0"/>
                      <a:pt x="30" y="4"/>
                      <a:pt x="30" y="8"/>
                    </a:cubicBezTo>
                    <a:lnTo>
                      <a:pt x="30" y="2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3" name="图形"/>
              <p:cNvSpPr/>
              <p:nvPr/>
            </p:nvSpPr>
            <p:spPr bwMode="auto">
              <a:xfrm>
                <a:off x="3408363" y="2746375"/>
                <a:ext cx="112713" cy="250825"/>
              </a:xfrm>
              <a:custGeom>
                <a:avLst/>
                <a:gdLst>
                  <a:gd name="T0" fmla="*/ 30 w 30"/>
                  <a:gd name="T1" fmla="*/ 59 h 67"/>
                  <a:gd name="T2" fmla="*/ 22 w 30"/>
                  <a:gd name="T3" fmla="*/ 67 h 67"/>
                  <a:gd name="T4" fmla="*/ 7 w 30"/>
                  <a:gd name="T5" fmla="*/ 67 h 67"/>
                  <a:gd name="T6" fmla="*/ 0 w 30"/>
                  <a:gd name="T7" fmla="*/ 59 h 67"/>
                  <a:gd name="T8" fmla="*/ 0 w 30"/>
                  <a:gd name="T9" fmla="*/ 8 h 67"/>
                  <a:gd name="T10" fmla="*/ 7 w 30"/>
                  <a:gd name="T11" fmla="*/ 0 h 67"/>
                  <a:gd name="T12" fmla="*/ 22 w 30"/>
                  <a:gd name="T13" fmla="*/ 0 h 67"/>
                  <a:gd name="T14" fmla="*/ 30 w 30"/>
                  <a:gd name="T15" fmla="*/ 8 h 67"/>
                  <a:gd name="T16" fmla="*/ 30 w 30"/>
                  <a:gd name="T17" fmla="*/ 5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67">
                    <a:moveTo>
                      <a:pt x="30" y="59"/>
                    </a:moveTo>
                    <a:cubicBezTo>
                      <a:pt x="30" y="63"/>
                      <a:pt x="26" y="67"/>
                      <a:pt x="22" y="67"/>
                    </a:cubicBezTo>
                    <a:cubicBezTo>
                      <a:pt x="7" y="67"/>
                      <a:pt x="7" y="67"/>
                      <a:pt x="7" y="67"/>
                    </a:cubicBezTo>
                    <a:cubicBezTo>
                      <a:pt x="3" y="67"/>
                      <a:pt x="0" y="63"/>
                      <a:pt x="0" y="59"/>
                    </a:cubicBezTo>
                    <a:cubicBezTo>
                      <a:pt x="0" y="8"/>
                      <a:pt x="0" y="8"/>
                      <a:pt x="0" y="8"/>
                    </a:cubicBezTo>
                    <a:cubicBezTo>
                      <a:pt x="0" y="4"/>
                      <a:pt x="3" y="0"/>
                      <a:pt x="7" y="0"/>
                    </a:cubicBezTo>
                    <a:cubicBezTo>
                      <a:pt x="22" y="0"/>
                      <a:pt x="22" y="0"/>
                      <a:pt x="22" y="0"/>
                    </a:cubicBezTo>
                    <a:cubicBezTo>
                      <a:pt x="26" y="0"/>
                      <a:pt x="30" y="4"/>
                      <a:pt x="30" y="8"/>
                    </a:cubicBezTo>
                    <a:lnTo>
                      <a:pt x="30" y="59"/>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4" name="图形"/>
              <p:cNvSpPr/>
              <p:nvPr/>
            </p:nvSpPr>
            <p:spPr bwMode="auto">
              <a:xfrm>
                <a:off x="3702051" y="2686050"/>
                <a:ext cx="111125" cy="311150"/>
              </a:xfrm>
              <a:custGeom>
                <a:avLst/>
                <a:gdLst>
                  <a:gd name="T0" fmla="*/ 30 w 30"/>
                  <a:gd name="T1" fmla="*/ 74 h 83"/>
                  <a:gd name="T2" fmla="*/ 22 w 30"/>
                  <a:gd name="T3" fmla="*/ 83 h 83"/>
                  <a:gd name="T4" fmla="*/ 8 w 30"/>
                  <a:gd name="T5" fmla="*/ 83 h 83"/>
                  <a:gd name="T6" fmla="*/ 0 w 30"/>
                  <a:gd name="T7" fmla="*/ 74 h 83"/>
                  <a:gd name="T8" fmla="*/ 0 w 30"/>
                  <a:gd name="T9" fmla="*/ 8 h 83"/>
                  <a:gd name="T10" fmla="*/ 8 w 30"/>
                  <a:gd name="T11" fmla="*/ 0 h 83"/>
                  <a:gd name="T12" fmla="*/ 22 w 30"/>
                  <a:gd name="T13" fmla="*/ 0 h 83"/>
                  <a:gd name="T14" fmla="*/ 30 w 30"/>
                  <a:gd name="T15" fmla="*/ 8 h 83"/>
                  <a:gd name="T16" fmla="*/ 30 w 30"/>
                  <a:gd name="T17"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3">
                    <a:moveTo>
                      <a:pt x="30" y="74"/>
                    </a:moveTo>
                    <a:cubicBezTo>
                      <a:pt x="30" y="79"/>
                      <a:pt x="26" y="83"/>
                      <a:pt x="22" y="83"/>
                    </a:cubicBezTo>
                    <a:cubicBezTo>
                      <a:pt x="8" y="83"/>
                      <a:pt x="8" y="83"/>
                      <a:pt x="8" y="83"/>
                    </a:cubicBezTo>
                    <a:cubicBezTo>
                      <a:pt x="3" y="83"/>
                      <a:pt x="0" y="79"/>
                      <a:pt x="0" y="74"/>
                    </a:cubicBezTo>
                    <a:cubicBezTo>
                      <a:pt x="0" y="8"/>
                      <a:pt x="0" y="8"/>
                      <a:pt x="0" y="8"/>
                    </a:cubicBezTo>
                    <a:cubicBezTo>
                      <a:pt x="0" y="4"/>
                      <a:pt x="3" y="0"/>
                      <a:pt x="8" y="0"/>
                    </a:cubicBezTo>
                    <a:cubicBezTo>
                      <a:pt x="22" y="0"/>
                      <a:pt x="22" y="0"/>
                      <a:pt x="22" y="0"/>
                    </a:cubicBezTo>
                    <a:cubicBezTo>
                      <a:pt x="26" y="0"/>
                      <a:pt x="30" y="4"/>
                      <a:pt x="30" y="8"/>
                    </a:cubicBezTo>
                    <a:lnTo>
                      <a:pt x="30" y="7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5" name="图形"/>
              <p:cNvSpPr/>
              <p:nvPr/>
            </p:nvSpPr>
            <p:spPr bwMode="auto">
              <a:xfrm>
                <a:off x="3551238" y="2806700"/>
                <a:ext cx="112713" cy="190500"/>
              </a:xfrm>
              <a:custGeom>
                <a:avLst/>
                <a:gdLst>
                  <a:gd name="T0" fmla="*/ 30 w 30"/>
                  <a:gd name="T1" fmla="*/ 43 h 51"/>
                  <a:gd name="T2" fmla="*/ 22 w 30"/>
                  <a:gd name="T3" fmla="*/ 51 h 51"/>
                  <a:gd name="T4" fmla="*/ 7 w 30"/>
                  <a:gd name="T5" fmla="*/ 51 h 51"/>
                  <a:gd name="T6" fmla="*/ 0 w 30"/>
                  <a:gd name="T7" fmla="*/ 43 h 51"/>
                  <a:gd name="T8" fmla="*/ 0 w 30"/>
                  <a:gd name="T9" fmla="*/ 8 h 51"/>
                  <a:gd name="T10" fmla="*/ 7 w 30"/>
                  <a:gd name="T11" fmla="*/ 0 h 51"/>
                  <a:gd name="T12" fmla="*/ 22 w 30"/>
                  <a:gd name="T13" fmla="*/ 0 h 51"/>
                  <a:gd name="T14" fmla="*/ 30 w 30"/>
                  <a:gd name="T15" fmla="*/ 8 h 51"/>
                  <a:gd name="T16" fmla="*/ 30 w 30"/>
                  <a:gd name="T17"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1">
                    <a:moveTo>
                      <a:pt x="30" y="43"/>
                    </a:moveTo>
                    <a:cubicBezTo>
                      <a:pt x="30" y="47"/>
                      <a:pt x="26" y="51"/>
                      <a:pt x="22" y="51"/>
                    </a:cubicBezTo>
                    <a:cubicBezTo>
                      <a:pt x="7" y="51"/>
                      <a:pt x="7" y="51"/>
                      <a:pt x="7" y="51"/>
                    </a:cubicBezTo>
                    <a:cubicBezTo>
                      <a:pt x="3" y="51"/>
                      <a:pt x="0" y="47"/>
                      <a:pt x="0" y="43"/>
                    </a:cubicBezTo>
                    <a:cubicBezTo>
                      <a:pt x="0" y="8"/>
                      <a:pt x="0" y="8"/>
                      <a:pt x="0" y="8"/>
                    </a:cubicBezTo>
                    <a:cubicBezTo>
                      <a:pt x="0" y="4"/>
                      <a:pt x="3" y="0"/>
                      <a:pt x="7" y="0"/>
                    </a:cubicBezTo>
                    <a:cubicBezTo>
                      <a:pt x="22" y="0"/>
                      <a:pt x="22" y="0"/>
                      <a:pt x="22" y="0"/>
                    </a:cubicBezTo>
                    <a:cubicBezTo>
                      <a:pt x="26" y="0"/>
                      <a:pt x="30" y="4"/>
                      <a:pt x="30" y="8"/>
                    </a:cubicBezTo>
                    <a:lnTo>
                      <a:pt x="30" y="43"/>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26" name="图形"/>
              <p:cNvSpPr/>
              <p:nvPr/>
            </p:nvSpPr>
            <p:spPr bwMode="auto">
              <a:xfrm>
                <a:off x="3254376" y="2509838"/>
                <a:ext cx="536575" cy="280988"/>
              </a:xfrm>
              <a:custGeom>
                <a:avLst/>
                <a:gdLst>
                  <a:gd name="T0" fmla="*/ 143 w 143"/>
                  <a:gd name="T1" fmla="*/ 0 h 75"/>
                  <a:gd name="T2" fmla="*/ 113 w 143"/>
                  <a:gd name="T3" fmla="*/ 3 h 75"/>
                  <a:gd name="T4" fmla="*/ 123 w 143"/>
                  <a:gd name="T5" fmla="*/ 13 h 75"/>
                  <a:gd name="T6" fmla="*/ 91 w 143"/>
                  <a:gd name="T7" fmla="*/ 51 h 75"/>
                  <a:gd name="T8" fmla="*/ 59 w 143"/>
                  <a:gd name="T9" fmla="*/ 21 h 75"/>
                  <a:gd name="T10" fmla="*/ 51 w 143"/>
                  <a:gd name="T11" fmla="*/ 21 h 75"/>
                  <a:gd name="T12" fmla="*/ 3 w 143"/>
                  <a:gd name="T13" fmla="*/ 64 h 75"/>
                  <a:gd name="T14" fmla="*/ 2 w 143"/>
                  <a:gd name="T15" fmla="*/ 73 h 75"/>
                  <a:gd name="T16" fmla="*/ 7 w 143"/>
                  <a:gd name="T17" fmla="*/ 75 h 75"/>
                  <a:gd name="T18" fmla="*/ 10 w 143"/>
                  <a:gd name="T19" fmla="*/ 73 h 75"/>
                  <a:gd name="T20" fmla="*/ 10 w 143"/>
                  <a:gd name="T21" fmla="*/ 73 h 75"/>
                  <a:gd name="T22" fmla="*/ 55 w 143"/>
                  <a:gd name="T23" fmla="*/ 33 h 75"/>
                  <a:gd name="T24" fmla="*/ 88 w 143"/>
                  <a:gd name="T25" fmla="*/ 64 h 75"/>
                  <a:gd name="T26" fmla="*/ 92 w 143"/>
                  <a:gd name="T27" fmla="*/ 66 h 75"/>
                  <a:gd name="T28" fmla="*/ 97 w 143"/>
                  <a:gd name="T29" fmla="*/ 64 h 75"/>
                  <a:gd name="T30" fmla="*/ 131 w 143"/>
                  <a:gd name="T31" fmla="*/ 21 h 75"/>
                  <a:gd name="T32" fmla="*/ 139 w 143"/>
                  <a:gd name="T33" fmla="*/ 29 h 75"/>
                  <a:gd name="T34" fmla="*/ 143 w 143"/>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75">
                    <a:moveTo>
                      <a:pt x="143" y="0"/>
                    </a:moveTo>
                    <a:cubicBezTo>
                      <a:pt x="113" y="3"/>
                      <a:pt x="113" y="3"/>
                      <a:pt x="113" y="3"/>
                    </a:cubicBezTo>
                    <a:cubicBezTo>
                      <a:pt x="123" y="13"/>
                      <a:pt x="123" y="13"/>
                      <a:pt x="123" y="13"/>
                    </a:cubicBezTo>
                    <a:cubicBezTo>
                      <a:pt x="91" y="51"/>
                      <a:pt x="91" y="51"/>
                      <a:pt x="91" y="51"/>
                    </a:cubicBezTo>
                    <a:cubicBezTo>
                      <a:pt x="59" y="21"/>
                      <a:pt x="59" y="21"/>
                      <a:pt x="59" y="21"/>
                    </a:cubicBezTo>
                    <a:cubicBezTo>
                      <a:pt x="56" y="19"/>
                      <a:pt x="53" y="19"/>
                      <a:pt x="51" y="21"/>
                    </a:cubicBezTo>
                    <a:cubicBezTo>
                      <a:pt x="3" y="64"/>
                      <a:pt x="3" y="64"/>
                      <a:pt x="3" y="64"/>
                    </a:cubicBezTo>
                    <a:cubicBezTo>
                      <a:pt x="0" y="67"/>
                      <a:pt x="0" y="70"/>
                      <a:pt x="2" y="73"/>
                    </a:cubicBezTo>
                    <a:cubicBezTo>
                      <a:pt x="3" y="74"/>
                      <a:pt x="5" y="75"/>
                      <a:pt x="7" y="75"/>
                    </a:cubicBezTo>
                    <a:cubicBezTo>
                      <a:pt x="8" y="75"/>
                      <a:pt x="9" y="74"/>
                      <a:pt x="10" y="73"/>
                    </a:cubicBezTo>
                    <a:cubicBezTo>
                      <a:pt x="10" y="73"/>
                      <a:pt x="10" y="73"/>
                      <a:pt x="10" y="73"/>
                    </a:cubicBezTo>
                    <a:cubicBezTo>
                      <a:pt x="55" y="33"/>
                      <a:pt x="55" y="33"/>
                      <a:pt x="55" y="33"/>
                    </a:cubicBezTo>
                    <a:cubicBezTo>
                      <a:pt x="88" y="64"/>
                      <a:pt x="88" y="64"/>
                      <a:pt x="88" y="64"/>
                    </a:cubicBezTo>
                    <a:cubicBezTo>
                      <a:pt x="89" y="65"/>
                      <a:pt x="91" y="66"/>
                      <a:pt x="92" y="66"/>
                    </a:cubicBezTo>
                    <a:cubicBezTo>
                      <a:pt x="94" y="66"/>
                      <a:pt x="96" y="65"/>
                      <a:pt x="97" y="64"/>
                    </a:cubicBezTo>
                    <a:cubicBezTo>
                      <a:pt x="131" y="21"/>
                      <a:pt x="131" y="21"/>
                      <a:pt x="131" y="21"/>
                    </a:cubicBezTo>
                    <a:cubicBezTo>
                      <a:pt x="139" y="29"/>
                      <a:pt x="139" y="29"/>
                      <a:pt x="139" y="29"/>
                    </a:cubicBezTo>
                    <a:lnTo>
                      <a:pt x="143" y="0"/>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grpSp>
        <p:grpSp>
          <p:nvGrpSpPr>
            <p:cNvPr id="107" name="图形"/>
            <p:cNvGrpSpPr/>
            <p:nvPr>
              <p:custDataLst>
                <p:tags r:id="rId3"/>
              </p:custDataLst>
            </p:nvPr>
          </p:nvGrpSpPr>
          <p:grpSpPr>
            <a:xfrm>
              <a:off x="13459" y="4294"/>
              <a:ext cx="1487" cy="1260"/>
              <a:chOff x="3187701" y="2465388"/>
              <a:chExt cx="708025" cy="600075"/>
            </a:xfrm>
          </p:grpSpPr>
          <p:sp>
            <p:nvSpPr>
              <p:cNvPr id="109" name="图形"/>
              <p:cNvSpPr/>
              <p:nvPr/>
            </p:nvSpPr>
            <p:spPr bwMode="auto">
              <a:xfrm>
                <a:off x="3187701" y="2465388"/>
                <a:ext cx="708025" cy="600075"/>
              </a:xfrm>
              <a:custGeom>
                <a:avLst/>
                <a:gdLst>
                  <a:gd name="T0" fmla="*/ 4 w 189"/>
                  <a:gd name="T1" fmla="*/ 160 h 160"/>
                  <a:gd name="T2" fmla="*/ 2 w 189"/>
                  <a:gd name="T3" fmla="*/ 159 h 160"/>
                  <a:gd name="T4" fmla="*/ 2 w 189"/>
                  <a:gd name="T5" fmla="*/ 159 h 160"/>
                  <a:gd name="T6" fmla="*/ 0 w 189"/>
                  <a:gd name="T7" fmla="*/ 156 h 160"/>
                  <a:gd name="T8" fmla="*/ 0 w 189"/>
                  <a:gd name="T9" fmla="*/ 156 h 160"/>
                  <a:gd name="T10" fmla="*/ 0 w 189"/>
                  <a:gd name="T11" fmla="*/ 4 h 160"/>
                  <a:gd name="T12" fmla="*/ 0 w 189"/>
                  <a:gd name="T13" fmla="*/ 4 h 160"/>
                  <a:gd name="T14" fmla="*/ 4 w 189"/>
                  <a:gd name="T15" fmla="*/ 0 h 160"/>
                  <a:gd name="T16" fmla="*/ 4 w 189"/>
                  <a:gd name="T17" fmla="*/ 0 h 160"/>
                  <a:gd name="T18" fmla="*/ 8 w 189"/>
                  <a:gd name="T19" fmla="*/ 4 h 160"/>
                  <a:gd name="T20" fmla="*/ 8 w 189"/>
                  <a:gd name="T21" fmla="*/ 4 h 160"/>
                  <a:gd name="T22" fmla="*/ 8 w 189"/>
                  <a:gd name="T23" fmla="*/ 152 h 160"/>
                  <a:gd name="T24" fmla="*/ 185 w 189"/>
                  <a:gd name="T25" fmla="*/ 152 h 160"/>
                  <a:gd name="T26" fmla="*/ 189 w 189"/>
                  <a:gd name="T27" fmla="*/ 156 h 160"/>
                  <a:gd name="T28" fmla="*/ 189 w 189"/>
                  <a:gd name="T29" fmla="*/ 156 h 160"/>
                  <a:gd name="T30" fmla="*/ 185 w 189"/>
                  <a:gd name="T31" fmla="*/ 160 h 160"/>
                  <a:gd name="T32" fmla="*/ 185 w 189"/>
                  <a:gd name="T33" fmla="*/ 160 h 160"/>
                  <a:gd name="T34" fmla="*/ 4 w 189"/>
                  <a:gd name="T3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60">
                    <a:moveTo>
                      <a:pt x="4" y="160"/>
                    </a:moveTo>
                    <a:cubicBezTo>
                      <a:pt x="3" y="160"/>
                      <a:pt x="2" y="159"/>
                      <a:pt x="2" y="159"/>
                    </a:cubicBezTo>
                    <a:cubicBezTo>
                      <a:pt x="2" y="159"/>
                      <a:pt x="2" y="159"/>
                      <a:pt x="2" y="159"/>
                    </a:cubicBezTo>
                    <a:cubicBezTo>
                      <a:pt x="1" y="158"/>
                      <a:pt x="0" y="157"/>
                      <a:pt x="0" y="156"/>
                    </a:cubicBezTo>
                    <a:cubicBezTo>
                      <a:pt x="0" y="156"/>
                      <a:pt x="0" y="156"/>
                      <a:pt x="0" y="156"/>
                    </a:cubicBezTo>
                    <a:cubicBezTo>
                      <a:pt x="0" y="4"/>
                      <a:pt x="0" y="4"/>
                      <a:pt x="0" y="4"/>
                    </a:cubicBezTo>
                    <a:cubicBezTo>
                      <a:pt x="0" y="4"/>
                      <a:pt x="0" y="4"/>
                      <a:pt x="0" y="4"/>
                    </a:cubicBezTo>
                    <a:cubicBezTo>
                      <a:pt x="0" y="2"/>
                      <a:pt x="2" y="0"/>
                      <a:pt x="4" y="0"/>
                    </a:cubicBezTo>
                    <a:cubicBezTo>
                      <a:pt x="4" y="0"/>
                      <a:pt x="4" y="0"/>
                      <a:pt x="4" y="0"/>
                    </a:cubicBezTo>
                    <a:cubicBezTo>
                      <a:pt x="6" y="0"/>
                      <a:pt x="8" y="2"/>
                      <a:pt x="8" y="4"/>
                    </a:cubicBezTo>
                    <a:cubicBezTo>
                      <a:pt x="8" y="4"/>
                      <a:pt x="8" y="4"/>
                      <a:pt x="8" y="4"/>
                    </a:cubicBezTo>
                    <a:cubicBezTo>
                      <a:pt x="8" y="152"/>
                      <a:pt x="8" y="152"/>
                      <a:pt x="8" y="152"/>
                    </a:cubicBezTo>
                    <a:cubicBezTo>
                      <a:pt x="185" y="152"/>
                      <a:pt x="185" y="152"/>
                      <a:pt x="185" y="152"/>
                    </a:cubicBezTo>
                    <a:cubicBezTo>
                      <a:pt x="188" y="152"/>
                      <a:pt x="189" y="154"/>
                      <a:pt x="189" y="156"/>
                    </a:cubicBezTo>
                    <a:cubicBezTo>
                      <a:pt x="189" y="156"/>
                      <a:pt x="189" y="156"/>
                      <a:pt x="189" y="156"/>
                    </a:cubicBezTo>
                    <a:cubicBezTo>
                      <a:pt x="189" y="158"/>
                      <a:pt x="188" y="160"/>
                      <a:pt x="185" y="160"/>
                    </a:cubicBezTo>
                    <a:cubicBezTo>
                      <a:pt x="185" y="160"/>
                      <a:pt x="185" y="160"/>
                      <a:pt x="185" y="160"/>
                    </a:cubicBezTo>
                    <a:cubicBezTo>
                      <a:pt x="4" y="160"/>
                      <a:pt x="4" y="160"/>
                      <a:pt x="4" y="160"/>
                    </a:cubicBez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0" name="图形"/>
              <p:cNvSpPr/>
              <p:nvPr/>
            </p:nvSpPr>
            <p:spPr bwMode="auto">
              <a:xfrm>
                <a:off x="3265488" y="2878138"/>
                <a:ext cx="112713" cy="119063"/>
              </a:xfrm>
              <a:custGeom>
                <a:avLst/>
                <a:gdLst>
                  <a:gd name="T0" fmla="*/ 30 w 30"/>
                  <a:gd name="T1" fmla="*/ 24 h 32"/>
                  <a:gd name="T2" fmla="*/ 22 w 30"/>
                  <a:gd name="T3" fmla="*/ 32 h 32"/>
                  <a:gd name="T4" fmla="*/ 7 w 30"/>
                  <a:gd name="T5" fmla="*/ 32 h 32"/>
                  <a:gd name="T6" fmla="*/ 0 w 30"/>
                  <a:gd name="T7" fmla="*/ 24 h 32"/>
                  <a:gd name="T8" fmla="*/ 0 w 30"/>
                  <a:gd name="T9" fmla="*/ 8 h 32"/>
                  <a:gd name="T10" fmla="*/ 7 w 30"/>
                  <a:gd name="T11" fmla="*/ 0 h 32"/>
                  <a:gd name="T12" fmla="*/ 22 w 30"/>
                  <a:gd name="T13" fmla="*/ 0 h 32"/>
                  <a:gd name="T14" fmla="*/ 30 w 30"/>
                  <a:gd name="T15" fmla="*/ 8 h 32"/>
                  <a:gd name="T16" fmla="*/ 30 w 30"/>
                  <a:gd name="T1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2">
                    <a:moveTo>
                      <a:pt x="30" y="24"/>
                    </a:moveTo>
                    <a:cubicBezTo>
                      <a:pt x="30" y="28"/>
                      <a:pt x="26" y="32"/>
                      <a:pt x="22" y="32"/>
                    </a:cubicBezTo>
                    <a:cubicBezTo>
                      <a:pt x="7" y="32"/>
                      <a:pt x="7" y="32"/>
                      <a:pt x="7" y="32"/>
                    </a:cubicBezTo>
                    <a:cubicBezTo>
                      <a:pt x="3" y="32"/>
                      <a:pt x="0" y="28"/>
                      <a:pt x="0" y="24"/>
                    </a:cubicBezTo>
                    <a:cubicBezTo>
                      <a:pt x="0" y="8"/>
                      <a:pt x="0" y="8"/>
                      <a:pt x="0" y="8"/>
                    </a:cubicBezTo>
                    <a:cubicBezTo>
                      <a:pt x="0" y="4"/>
                      <a:pt x="3" y="0"/>
                      <a:pt x="7" y="0"/>
                    </a:cubicBezTo>
                    <a:cubicBezTo>
                      <a:pt x="22" y="0"/>
                      <a:pt x="22" y="0"/>
                      <a:pt x="22" y="0"/>
                    </a:cubicBezTo>
                    <a:cubicBezTo>
                      <a:pt x="26" y="0"/>
                      <a:pt x="30" y="4"/>
                      <a:pt x="30" y="8"/>
                    </a:cubicBezTo>
                    <a:lnTo>
                      <a:pt x="30" y="2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1" name="图形"/>
              <p:cNvSpPr/>
              <p:nvPr/>
            </p:nvSpPr>
            <p:spPr bwMode="auto">
              <a:xfrm>
                <a:off x="3408363" y="2746375"/>
                <a:ext cx="112713" cy="250825"/>
              </a:xfrm>
              <a:custGeom>
                <a:avLst/>
                <a:gdLst>
                  <a:gd name="T0" fmla="*/ 30 w 30"/>
                  <a:gd name="T1" fmla="*/ 59 h 67"/>
                  <a:gd name="T2" fmla="*/ 22 w 30"/>
                  <a:gd name="T3" fmla="*/ 67 h 67"/>
                  <a:gd name="T4" fmla="*/ 7 w 30"/>
                  <a:gd name="T5" fmla="*/ 67 h 67"/>
                  <a:gd name="T6" fmla="*/ 0 w 30"/>
                  <a:gd name="T7" fmla="*/ 59 h 67"/>
                  <a:gd name="T8" fmla="*/ 0 w 30"/>
                  <a:gd name="T9" fmla="*/ 8 h 67"/>
                  <a:gd name="T10" fmla="*/ 7 w 30"/>
                  <a:gd name="T11" fmla="*/ 0 h 67"/>
                  <a:gd name="T12" fmla="*/ 22 w 30"/>
                  <a:gd name="T13" fmla="*/ 0 h 67"/>
                  <a:gd name="T14" fmla="*/ 30 w 30"/>
                  <a:gd name="T15" fmla="*/ 8 h 67"/>
                  <a:gd name="T16" fmla="*/ 30 w 30"/>
                  <a:gd name="T17" fmla="*/ 5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67">
                    <a:moveTo>
                      <a:pt x="30" y="59"/>
                    </a:moveTo>
                    <a:cubicBezTo>
                      <a:pt x="30" y="63"/>
                      <a:pt x="26" y="67"/>
                      <a:pt x="22" y="67"/>
                    </a:cubicBezTo>
                    <a:cubicBezTo>
                      <a:pt x="7" y="67"/>
                      <a:pt x="7" y="67"/>
                      <a:pt x="7" y="67"/>
                    </a:cubicBezTo>
                    <a:cubicBezTo>
                      <a:pt x="3" y="67"/>
                      <a:pt x="0" y="63"/>
                      <a:pt x="0" y="59"/>
                    </a:cubicBezTo>
                    <a:cubicBezTo>
                      <a:pt x="0" y="8"/>
                      <a:pt x="0" y="8"/>
                      <a:pt x="0" y="8"/>
                    </a:cubicBezTo>
                    <a:cubicBezTo>
                      <a:pt x="0" y="4"/>
                      <a:pt x="3" y="0"/>
                      <a:pt x="7" y="0"/>
                    </a:cubicBezTo>
                    <a:cubicBezTo>
                      <a:pt x="22" y="0"/>
                      <a:pt x="22" y="0"/>
                      <a:pt x="22" y="0"/>
                    </a:cubicBezTo>
                    <a:cubicBezTo>
                      <a:pt x="26" y="0"/>
                      <a:pt x="30" y="4"/>
                      <a:pt x="30" y="8"/>
                    </a:cubicBezTo>
                    <a:lnTo>
                      <a:pt x="30" y="59"/>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2" name="图形"/>
              <p:cNvSpPr/>
              <p:nvPr/>
            </p:nvSpPr>
            <p:spPr bwMode="auto">
              <a:xfrm>
                <a:off x="3702051" y="2686050"/>
                <a:ext cx="111125" cy="311150"/>
              </a:xfrm>
              <a:custGeom>
                <a:avLst/>
                <a:gdLst>
                  <a:gd name="T0" fmla="*/ 30 w 30"/>
                  <a:gd name="T1" fmla="*/ 74 h 83"/>
                  <a:gd name="T2" fmla="*/ 22 w 30"/>
                  <a:gd name="T3" fmla="*/ 83 h 83"/>
                  <a:gd name="T4" fmla="*/ 8 w 30"/>
                  <a:gd name="T5" fmla="*/ 83 h 83"/>
                  <a:gd name="T6" fmla="*/ 0 w 30"/>
                  <a:gd name="T7" fmla="*/ 74 h 83"/>
                  <a:gd name="T8" fmla="*/ 0 w 30"/>
                  <a:gd name="T9" fmla="*/ 8 h 83"/>
                  <a:gd name="T10" fmla="*/ 8 w 30"/>
                  <a:gd name="T11" fmla="*/ 0 h 83"/>
                  <a:gd name="T12" fmla="*/ 22 w 30"/>
                  <a:gd name="T13" fmla="*/ 0 h 83"/>
                  <a:gd name="T14" fmla="*/ 30 w 30"/>
                  <a:gd name="T15" fmla="*/ 8 h 83"/>
                  <a:gd name="T16" fmla="*/ 30 w 30"/>
                  <a:gd name="T17"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3">
                    <a:moveTo>
                      <a:pt x="30" y="74"/>
                    </a:moveTo>
                    <a:cubicBezTo>
                      <a:pt x="30" y="79"/>
                      <a:pt x="26" y="83"/>
                      <a:pt x="22" y="83"/>
                    </a:cubicBezTo>
                    <a:cubicBezTo>
                      <a:pt x="8" y="83"/>
                      <a:pt x="8" y="83"/>
                      <a:pt x="8" y="83"/>
                    </a:cubicBezTo>
                    <a:cubicBezTo>
                      <a:pt x="3" y="83"/>
                      <a:pt x="0" y="79"/>
                      <a:pt x="0" y="74"/>
                    </a:cubicBezTo>
                    <a:cubicBezTo>
                      <a:pt x="0" y="8"/>
                      <a:pt x="0" y="8"/>
                      <a:pt x="0" y="8"/>
                    </a:cubicBezTo>
                    <a:cubicBezTo>
                      <a:pt x="0" y="4"/>
                      <a:pt x="3" y="0"/>
                      <a:pt x="8" y="0"/>
                    </a:cubicBezTo>
                    <a:cubicBezTo>
                      <a:pt x="22" y="0"/>
                      <a:pt x="22" y="0"/>
                      <a:pt x="22" y="0"/>
                    </a:cubicBezTo>
                    <a:cubicBezTo>
                      <a:pt x="26" y="0"/>
                      <a:pt x="30" y="4"/>
                      <a:pt x="30" y="8"/>
                    </a:cubicBezTo>
                    <a:lnTo>
                      <a:pt x="30" y="74"/>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3" name="图形"/>
              <p:cNvSpPr/>
              <p:nvPr/>
            </p:nvSpPr>
            <p:spPr bwMode="auto">
              <a:xfrm>
                <a:off x="3551238" y="2806700"/>
                <a:ext cx="112713" cy="190500"/>
              </a:xfrm>
              <a:custGeom>
                <a:avLst/>
                <a:gdLst>
                  <a:gd name="T0" fmla="*/ 30 w 30"/>
                  <a:gd name="T1" fmla="*/ 43 h 51"/>
                  <a:gd name="T2" fmla="*/ 22 w 30"/>
                  <a:gd name="T3" fmla="*/ 51 h 51"/>
                  <a:gd name="T4" fmla="*/ 7 w 30"/>
                  <a:gd name="T5" fmla="*/ 51 h 51"/>
                  <a:gd name="T6" fmla="*/ 0 w 30"/>
                  <a:gd name="T7" fmla="*/ 43 h 51"/>
                  <a:gd name="T8" fmla="*/ 0 w 30"/>
                  <a:gd name="T9" fmla="*/ 8 h 51"/>
                  <a:gd name="T10" fmla="*/ 7 w 30"/>
                  <a:gd name="T11" fmla="*/ 0 h 51"/>
                  <a:gd name="T12" fmla="*/ 22 w 30"/>
                  <a:gd name="T13" fmla="*/ 0 h 51"/>
                  <a:gd name="T14" fmla="*/ 30 w 30"/>
                  <a:gd name="T15" fmla="*/ 8 h 51"/>
                  <a:gd name="T16" fmla="*/ 30 w 30"/>
                  <a:gd name="T17"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1">
                    <a:moveTo>
                      <a:pt x="30" y="43"/>
                    </a:moveTo>
                    <a:cubicBezTo>
                      <a:pt x="30" y="47"/>
                      <a:pt x="26" y="51"/>
                      <a:pt x="22" y="51"/>
                    </a:cubicBezTo>
                    <a:cubicBezTo>
                      <a:pt x="7" y="51"/>
                      <a:pt x="7" y="51"/>
                      <a:pt x="7" y="51"/>
                    </a:cubicBezTo>
                    <a:cubicBezTo>
                      <a:pt x="3" y="51"/>
                      <a:pt x="0" y="47"/>
                      <a:pt x="0" y="43"/>
                    </a:cubicBezTo>
                    <a:cubicBezTo>
                      <a:pt x="0" y="8"/>
                      <a:pt x="0" y="8"/>
                      <a:pt x="0" y="8"/>
                    </a:cubicBezTo>
                    <a:cubicBezTo>
                      <a:pt x="0" y="4"/>
                      <a:pt x="3" y="0"/>
                      <a:pt x="7" y="0"/>
                    </a:cubicBezTo>
                    <a:cubicBezTo>
                      <a:pt x="22" y="0"/>
                      <a:pt x="22" y="0"/>
                      <a:pt x="22" y="0"/>
                    </a:cubicBezTo>
                    <a:cubicBezTo>
                      <a:pt x="26" y="0"/>
                      <a:pt x="30" y="4"/>
                      <a:pt x="30" y="8"/>
                    </a:cubicBezTo>
                    <a:lnTo>
                      <a:pt x="30" y="43"/>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sp>
            <p:nvSpPr>
              <p:cNvPr id="114" name="图形"/>
              <p:cNvSpPr/>
              <p:nvPr/>
            </p:nvSpPr>
            <p:spPr bwMode="auto">
              <a:xfrm>
                <a:off x="3254376" y="2509838"/>
                <a:ext cx="536575" cy="280988"/>
              </a:xfrm>
              <a:custGeom>
                <a:avLst/>
                <a:gdLst>
                  <a:gd name="T0" fmla="*/ 143 w 143"/>
                  <a:gd name="T1" fmla="*/ 0 h 75"/>
                  <a:gd name="T2" fmla="*/ 113 w 143"/>
                  <a:gd name="T3" fmla="*/ 3 h 75"/>
                  <a:gd name="T4" fmla="*/ 123 w 143"/>
                  <a:gd name="T5" fmla="*/ 13 h 75"/>
                  <a:gd name="T6" fmla="*/ 91 w 143"/>
                  <a:gd name="T7" fmla="*/ 51 h 75"/>
                  <a:gd name="T8" fmla="*/ 59 w 143"/>
                  <a:gd name="T9" fmla="*/ 21 h 75"/>
                  <a:gd name="T10" fmla="*/ 51 w 143"/>
                  <a:gd name="T11" fmla="*/ 21 h 75"/>
                  <a:gd name="T12" fmla="*/ 3 w 143"/>
                  <a:gd name="T13" fmla="*/ 64 h 75"/>
                  <a:gd name="T14" fmla="*/ 2 w 143"/>
                  <a:gd name="T15" fmla="*/ 73 h 75"/>
                  <a:gd name="T16" fmla="*/ 7 w 143"/>
                  <a:gd name="T17" fmla="*/ 75 h 75"/>
                  <a:gd name="T18" fmla="*/ 10 w 143"/>
                  <a:gd name="T19" fmla="*/ 73 h 75"/>
                  <a:gd name="T20" fmla="*/ 10 w 143"/>
                  <a:gd name="T21" fmla="*/ 73 h 75"/>
                  <a:gd name="T22" fmla="*/ 55 w 143"/>
                  <a:gd name="T23" fmla="*/ 33 h 75"/>
                  <a:gd name="T24" fmla="*/ 88 w 143"/>
                  <a:gd name="T25" fmla="*/ 64 h 75"/>
                  <a:gd name="T26" fmla="*/ 92 w 143"/>
                  <a:gd name="T27" fmla="*/ 66 h 75"/>
                  <a:gd name="T28" fmla="*/ 97 w 143"/>
                  <a:gd name="T29" fmla="*/ 64 h 75"/>
                  <a:gd name="T30" fmla="*/ 131 w 143"/>
                  <a:gd name="T31" fmla="*/ 21 h 75"/>
                  <a:gd name="T32" fmla="*/ 139 w 143"/>
                  <a:gd name="T33" fmla="*/ 29 h 75"/>
                  <a:gd name="T34" fmla="*/ 143 w 143"/>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75">
                    <a:moveTo>
                      <a:pt x="143" y="0"/>
                    </a:moveTo>
                    <a:cubicBezTo>
                      <a:pt x="113" y="3"/>
                      <a:pt x="113" y="3"/>
                      <a:pt x="113" y="3"/>
                    </a:cubicBezTo>
                    <a:cubicBezTo>
                      <a:pt x="123" y="13"/>
                      <a:pt x="123" y="13"/>
                      <a:pt x="123" y="13"/>
                    </a:cubicBezTo>
                    <a:cubicBezTo>
                      <a:pt x="91" y="51"/>
                      <a:pt x="91" y="51"/>
                      <a:pt x="91" y="51"/>
                    </a:cubicBezTo>
                    <a:cubicBezTo>
                      <a:pt x="59" y="21"/>
                      <a:pt x="59" y="21"/>
                      <a:pt x="59" y="21"/>
                    </a:cubicBezTo>
                    <a:cubicBezTo>
                      <a:pt x="56" y="19"/>
                      <a:pt x="53" y="19"/>
                      <a:pt x="51" y="21"/>
                    </a:cubicBezTo>
                    <a:cubicBezTo>
                      <a:pt x="3" y="64"/>
                      <a:pt x="3" y="64"/>
                      <a:pt x="3" y="64"/>
                    </a:cubicBezTo>
                    <a:cubicBezTo>
                      <a:pt x="0" y="67"/>
                      <a:pt x="0" y="70"/>
                      <a:pt x="2" y="73"/>
                    </a:cubicBezTo>
                    <a:cubicBezTo>
                      <a:pt x="3" y="74"/>
                      <a:pt x="5" y="75"/>
                      <a:pt x="7" y="75"/>
                    </a:cubicBezTo>
                    <a:cubicBezTo>
                      <a:pt x="8" y="75"/>
                      <a:pt x="9" y="74"/>
                      <a:pt x="10" y="73"/>
                    </a:cubicBezTo>
                    <a:cubicBezTo>
                      <a:pt x="10" y="73"/>
                      <a:pt x="10" y="73"/>
                      <a:pt x="10" y="73"/>
                    </a:cubicBezTo>
                    <a:cubicBezTo>
                      <a:pt x="55" y="33"/>
                      <a:pt x="55" y="33"/>
                      <a:pt x="55" y="33"/>
                    </a:cubicBezTo>
                    <a:cubicBezTo>
                      <a:pt x="88" y="64"/>
                      <a:pt x="88" y="64"/>
                      <a:pt x="88" y="64"/>
                    </a:cubicBezTo>
                    <a:cubicBezTo>
                      <a:pt x="89" y="65"/>
                      <a:pt x="91" y="66"/>
                      <a:pt x="92" y="66"/>
                    </a:cubicBezTo>
                    <a:cubicBezTo>
                      <a:pt x="94" y="66"/>
                      <a:pt x="96" y="65"/>
                      <a:pt x="97" y="64"/>
                    </a:cubicBezTo>
                    <a:cubicBezTo>
                      <a:pt x="131" y="21"/>
                      <a:pt x="131" y="21"/>
                      <a:pt x="131" y="21"/>
                    </a:cubicBezTo>
                    <a:cubicBezTo>
                      <a:pt x="139" y="29"/>
                      <a:pt x="139" y="29"/>
                      <a:pt x="139" y="29"/>
                    </a:cubicBezTo>
                    <a:lnTo>
                      <a:pt x="143" y="0"/>
                    </a:ln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思源黑体 CN Bold" panose="020B0800000000000000"/>
                  <a:cs typeface="思源黑体 CN Bold" panose="020B0800000000000000" charset="-122"/>
                </a:endParaRPr>
              </a:p>
            </p:txBody>
          </p:sp>
        </p:grpSp>
      </p:grpSp>
      <p:sp>
        <p:nvSpPr>
          <p:cNvPr id="10" name="TextBox 9"/>
          <p:cNvSpPr txBox="1"/>
          <p:nvPr/>
        </p:nvSpPr>
        <p:spPr>
          <a:xfrm>
            <a:off x="457201" y="3799810"/>
            <a:ext cx="2415256" cy="1200329"/>
          </a:xfrm>
          <a:prstGeom prst="rect">
            <a:avLst/>
          </a:prstGeom>
          <a:noFill/>
        </p:spPr>
        <p:txBody>
          <a:bodyPr wrap="square" rtlCol="0">
            <a:spAutoFit/>
          </a:bodyPr>
          <a:lstStyle/>
          <a:p>
            <a:pPr marL="342900" indent="-342900" algn="ctr">
              <a:buAutoNum type="alphaLcPeriod"/>
            </a:pPr>
            <a:r>
              <a:rPr lang="en-US" sz="3600" b="1" dirty="0" err="1" smtClean="0">
                <a:solidFill>
                  <a:srgbClr val="F3C347"/>
                </a:solidFill>
                <a:latin typeface="Calibri" panose="020F0502020204030204" pitchFamily="34" charset="0"/>
                <a:cs typeface="Calibri" panose="020F0502020204030204" pitchFamily="34" charset="0"/>
              </a:rPr>
              <a:t>Tên</a:t>
            </a:r>
            <a:r>
              <a:rPr lang="en-US" sz="3600" b="1" dirty="0" smtClean="0">
                <a:solidFill>
                  <a:srgbClr val="F3C347"/>
                </a:solidFill>
                <a:latin typeface="Calibri" panose="020F0502020204030204" pitchFamily="34" charset="0"/>
                <a:cs typeface="Calibri" panose="020F0502020204030204" pitchFamily="34" charset="0"/>
              </a:rPr>
              <a:t> </a:t>
            </a:r>
            <a:r>
              <a:rPr lang="en-US" sz="3600" b="1" dirty="0" err="1" smtClean="0">
                <a:solidFill>
                  <a:srgbClr val="F3C347"/>
                </a:solidFill>
                <a:latin typeface="Calibri" panose="020F0502020204030204" pitchFamily="34" charset="0"/>
                <a:cs typeface="Calibri" panose="020F0502020204030204" pitchFamily="34" charset="0"/>
              </a:rPr>
              <a:t>nhân</a:t>
            </a:r>
            <a:r>
              <a:rPr lang="en-US" sz="3600" b="1" dirty="0" smtClean="0">
                <a:solidFill>
                  <a:srgbClr val="F3C347"/>
                </a:solidFill>
                <a:latin typeface="Calibri" panose="020F0502020204030204" pitchFamily="34" charset="0"/>
                <a:cs typeface="Calibri" panose="020F0502020204030204" pitchFamily="34" charset="0"/>
              </a:rPr>
              <a:t> </a:t>
            </a:r>
            <a:r>
              <a:rPr lang="en-US" sz="3600" b="1" dirty="0" err="1" smtClean="0">
                <a:solidFill>
                  <a:srgbClr val="F3C347"/>
                </a:solidFill>
                <a:latin typeface="Calibri" panose="020F0502020204030204" pitchFamily="34" charset="0"/>
                <a:cs typeface="Calibri" panose="020F0502020204030204" pitchFamily="34" charset="0"/>
              </a:rPr>
              <a:t>vật</a:t>
            </a:r>
            <a:r>
              <a:rPr lang="en-US" sz="3600" b="1" dirty="0" smtClean="0">
                <a:solidFill>
                  <a:srgbClr val="F3C347"/>
                </a:solidFill>
                <a:latin typeface="Calibri" panose="020F0502020204030204" pitchFamily="34" charset="0"/>
                <a:cs typeface="Calibri" panose="020F0502020204030204" pitchFamily="34" charset="0"/>
              </a:rPr>
              <a:t> </a:t>
            </a:r>
            <a:r>
              <a:rPr lang="en-US" sz="3600" b="1" dirty="0" err="1" smtClean="0">
                <a:solidFill>
                  <a:srgbClr val="F3C347"/>
                </a:solidFill>
                <a:latin typeface="Calibri" panose="020F0502020204030204" pitchFamily="34" charset="0"/>
                <a:cs typeface="Calibri" panose="020F0502020204030204" pitchFamily="34" charset="0"/>
              </a:rPr>
              <a:t>là</a:t>
            </a:r>
            <a:r>
              <a:rPr lang="en-US" sz="3600" b="1" dirty="0" smtClean="0">
                <a:solidFill>
                  <a:srgbClr val="F3C347"/>
                </a:solidFill>
                <a:latin typeface="Calibri" panose="020F0502020204030204" pitchFamily="34" charset="0"/>
                <a:cs typeface="Calibri" panose="020F0502020204030204" pitchFamily="34" charset="0"/>
              </a:rPr>
              <a:t> </a:t>
            </a:r>
            <a:r>
              <a:rPr lang="en-US" sz="3600" b="1" dirty="0" err="1" smtClean="0">
                <a:solidFill>
                  <a:srgbClr val="F3C347"/>
                </a:solidFill>
                <a:latin typeface="Calibri" panose="020F0502020204030204" pitchFamily="34" charset="0"/>
                <a:cs typeface="Calibri" panose="020F0502020204030204" pitchFamily="34" charset="0"/>
              </a:rPr>
              <a:t>gì</a:t>
            </a:r>
            <a:r>
              <a:rPr lang="en-US" sz="3600" b="1" dirty="0" smtClean="0">
                <a:solidFill>
                  <a:srgbClr val="F3C347"/>
                </a:solidFill>
                <a:latin typeface="Calibri" panose="020F0502020204030204" pitchFamily="34" charset="0"/>
                <a:cs typeface="Calibri" panose="020F0502020204030204" pitchFamily="34" charset="0"/>
              </a:rPr>
              <a:t>?</a:t>
            </a:r>
          </a:p>
        </p:txBody>
      </p:sp>
      <p:sp>
        <p:nvSpPr>
          <p:cNvPr id="11" name="Rectangle 10"/>
          <p:cNvSpPr/>
          <p:nvPr/>
        </p:nvSpPr>
        <p:spPr>
          <a:xfrm>
            <a:off x="2775357" y="3799655"/>
            <a:ext cx="3275478" cy="1754326"/>
          </a:xfrm>
          <a:prstGeom prst="rect">
            <a:avLst/>
          </a:prstGeom>
        </p:spPr>
        <p:txBody>
          <a:bodyPr wrap="square">
            <a:spAutoFit/>
          </a:bodyPr>
          <a:lstStyle/>
          <a:p>
            <a:pPr lvl="0" algn="ctr"/>
            <a:r>
              <a:rPr lang="en-US" sz="3600" b="1" dirty="0" smtClean="0">
                <a:solidFill>
                  <a:srgbClr val="F3C347"/>
                </a:solidFill>
                <a:latin typeface="Calibri" panose="020F0502020204030204" pitchFamily="34" charset="0"/>
                <a:cs typeface="Calibri" panose="020F0502020204030204" pitchFamily="34" charset="0"/>
              </a:rPr>
              <a:t>b. </a:t>
            </a:r>
            <a:r>
              <a:rPr lang="en-US" sz="3600" b="1" dirty="0" err="1" smtClean="0">
                <a:solidFill>
                  <a:srgbClr val="F3C347"/>
                </a:solidFill>
                <a:latin typeface="Calibri" panose="020F0502020204030204" pitchFamily="34" charset="0"/>
                <a:cs typeface="Calibri" panose="020F0502020204030204" pitchFamily="34" charset="0"/>
              </a:rPr>
              <a:t>Nhân</a:t>
            </a:r>
            <a:r>
              <a:rPr lang="en-US" sz="3600" b="1" dirty="0" smtClean="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vật</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trong</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truyện</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nào</a:t>
            </a:r>
            <a:r>
              <a:rPr lang="en-US" sz="3600" b="1" dirty="0" smtClean="0">
                <a:solidFill>
                  <a:srgbClr val="F3C347"/>
                </a:solidFill>
                <a:latin typeface="Calibri" panose="020F0502020204030204" pitchFamily="34" charset="0"/>
                <a:cs typeface="Calibri" panose="020F0502020204030204" pitchFamily="34" charset="0"/>
              </a:rPr>
              <a:t>?</a:t>
            </a:r>
            <a:endParaRPr lang="en-US" sz="3600" b="1" dirty="0">
              <a:solidFill>
                <a:srgbClr val="F3C347"/>
              </a:solidFill>
              <a:latin typeface="Calibri" panose="020F0502020204030204" pitchFamily="34" charset="0"/>
              <a:cs typeface="Calibri" panose="020F0502020204030204" pitchFamily="34" charset="0"/>
            </a:endParaRPr>
          </a:p>
        </p:txBody>
      </p:sp>
      <p:sp>
        <p:nvSpPr>
          <p:cNvPr id="13" name="Rectangle 12"/>
          <p:cNvSpPr/>
          <p:nvPr/>
        </p:nvSpPr>
        <p:spPr>
          <a:xfrm>
            <a:off x="5813448" y="3813073"/>
            <a:ext cx="3582144" cy="1754326"/>
          </a:xfrm>
          <a:prstGeom prst="rect">
            <a:avLst/>
          </a:prstGeom>
        </p:spPr>
        <p:txBody>
          <a:bodyPr wrap="square">
            <a:spAutoFit/>
          </a:bodyPr>
          <a:lstStyle/>
          <a:p>
            <a:pPr lvl="0" algn="ctr"/>
            <a:r>
              <a:rPr lang="en-US" sz="3600" b="1" dirty="0" smtClean="0">
                <a:solidFill>
                  <a:srgbClr val="F3C347"/>
                </a:solidFill>
                <a:latin typeface="Calibri" panose="020F0502020204030204" pitchFamily="34" charset="0"/>
                <a:cs typeface="Calibri" panose="020F0502020204030204" pitchFamily="34" charset="0"/>
              </a:rPr>
              <a:t>c. </a:t>
            </a:r>
            <a:r>
              <a:rPr lang="en-US" sz="3600" b="1" dirty="0" err="1" smtClean="0">
                <a:solidFill>
                  <a:srgbClr val="F3C347"/>
                </a:solidFill>
                <a:latin typeface="Calibri" panose="020F0502020204030204" pitchFamily="34" charset="0"/>
                <a:cs typeface="Calibri" panose="020F0502020204030204" pitchFamily="34" charset="0"/>
              </a:rPr>
              <a:t>Em</a:t>
            </a:r>
            <a:r>
              <a:rPr lang="en-US" sz="3600" b="1" dirty="0" smtClean="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thích</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những</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điều</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gì</a:t>
            </a:r>
            <a:r>
              <a:rPr lang="en-US" sz="3600" b="1" dirty="0">
                <a:solidFill>
                  <a:srgbClr val="F3C347"/>
                </a:solidFill>
                <a:latin typeface="Calibri" panose="020F0502020204030204" pitchFamily="34" charset="0"/>
                <a:cs typeface="Calibri" panose="020F0502020204030204" pitchFamily="34" charset="0"/>
              </a:rPr>
              <a:t> ở </a:t>
            </a:r>
            <a:r>
              <a:rPr lang="en-US" sz="3600" b="1" dirty="0" err="1">
                <a:solidFill>
                  <a:srgbClr val="F3C347"/>
                </a:solidFill>
                <a:latin typeface="Calibri" panose="020F0502020204030204" pitchFamily="34" charset="0"/>
                <a:cs typeface="Calibri" panose="020F0502020204030204" pitchFamily="34" charset="0"/>
              </a:rPr>
              <a:t>nhân</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vật</a:t>
            </a:r>
            <a:r>
              <a:rPr lang="en-US" sz="3600" b="1" dirty="0" smtClean="0">
                <a:solidFill>
                  <a:srgbClr val="F3C347"/>
                </a:solidFill>
                <a:latin typeface="Calibri" panose="020F0502020204030204" pitchFamily="34" charset="0"/>
                <a:cs typeface="Calibri" panose="020F0502020204030204" pitchFamily="34" charset="0"/>
              </a:rPr>
              <a:t>?</a:t>
            </a:r>
            <a:endParaRPr lang="en-US" sz="3600" b="1" dirty="0">
              <a:solidFill>
                <a:srgbClr val="F3C347"/>
              </a:solidFill>
              <a:latin typeface="Calibri" panose="020F0502020204030204" pitchFamily="34" charset="0"/>
              <a:cs typeface="Calibri" panose="020F0502020204030204" pitchFamily="34" charset="0"/>
            </a:endParaRPr>
          </a:p>
        </p:txBody>
      </p:sp>
      <p:sp>
        <p:nvSpPr>
          <p:cNvPr id="14" name="Rectangle 13"/>
          <p:cNvSpPr/>
          <p:nvPr/>
        </p:nvSpPr>
        <p:spPr>
          <a:xfrm>
            <a:off x="9420961" y="3799655"/>
            <a:ext cx="2341057" cy="1754326"/>
          </a:xfrm>
          <a:prstGeom prst="rect">
            <a:avLst/>
          </a:prstGeom>
        </p:spPr>
        <p:txBody>
          <a:bodyPr wrap="square">
            <a:spAutoFit/>
          </a:bodyPr>
          <a:lstStyle/>
          <a:p>
            <a:pPr lvl="0" algn="ctr"/>
            <a:r>
              <a:rPr lang="en-US" sz="3600" b="1" dirty="0" smtClean="0">
                <a:solidFill>
                  <a:srgbClr val="F3C347"/>
                </a:solidFill>
                <a:latin typeface="Calibri" panose="020F0502020204030204" pitchFamily="34" charset="0"/>
                <a:cs typeface="Calibri" panose="020F0502020204030204" pitchFamily="34" charset="0"/>
              </a:rPr>
              <a:t>d. </a:t>
            </a:r>
            <a:r>
              <a:rPr lang="en-US" sz="3600" b="1" dirty="0" err="1" smtClean="0">
                <a:solidFill>
                  <a:srgbClr val="F3C347"/>
                </a:solidFill>
                <a:latin typeface="Calibri" panose="020F0502020204030204" pitchFamily="34" charset="0"/>
                <a:cs typeface="Calibri" panose="020F0502020204030204" pitchFamily="34" charset="0"/>
              </a:rPr>
              <a:t>Nêu</a:t>
            </a:r>
            <a:r>
              <a:rPr lang="en-US" sz="3600" b="1" dirty="0" smtClean="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lí</a:t>
            </a:r>
            <a:r>
              <a:rPr lang="en-US" sz="3600" b="1" dirty="0">
                <a:solidFill>
                  <a:srgbClr val="F3C347"/>
                </a:solidFill>
                <a:latin typeface="Calibri" panose="020F0502020204030204" pitchFamily="34" charset="0"/>
                <a:cs typeface="Calibri" panose="020F0502020204030204" pitchFamily="34" charset="0"/>
              </a:rPr>
              <a:t> do </a:t>
            </a:r>
            <a:r>
              <a:rPr lang="en-US" sz="3600" b="1" dirty="0" err="1">
                <a:solidFill>
                  <a:srgbClr val="F3C347"/>
                </a:solidFill>
                <a:latin typeface="Calibri" panose="020F0502020204030204" pitchFamily="34" charset="0"/>
                <a:cs typeface="Calibri" panose="020F0502020204030204" pitchFamily="34" charset="0"/>
              </a:rPr>
              <a:t>yêu</a:t>
            </a:r>
            <a:r>
              <a:rPr lang="en-US" sz="3600" b="1" dirty="0">
                <a:solidFill>
                  <a:srgbClr val="F3C347"/>
                </a:solidFill>
                <a:latin typeface="Calibri" panose="020F0502020204030204" pitchFamily="34" charset="0"/>
                <a:cs typeface="Calibri" panose="020F0502020204030204" pitchFamily="34" charset="0"/>
              </a:rPr>
              <a:t> </a:t>
            </a:r>
            <a:r>
              <a:rPr lang="en-US" sz="3600" b="1" dirty="0" err="1">
                <a:solidFill>
                  <a:srgbClr val="F3C347"/>
                </a:solidFill>
                <a:latin typeface="Calibri" panose="020F0502020204030204" pitchFamily="34" charset="0"/>
                <a:cs typeface="Calibri" panose="020F0502020204030204" pitchFamily="34" charset="0"/>
              </a:rPr>
              <a:t>thích</a:t>
            </a:r>
            <a:r>
              <a:rPr lang="en-US" sz="3600" b="1" dirty="0">
                <a:solidFill>
                  <a:srgbClr val="F3C347"/>
                </a:solidFill>
                <a:latin typeface="Calibri" panose="020F0502020204030204" pitchFamily="34" charset="0"/>
                <a:cs typeface="Calibri" panose="020F0502020204030204" pitchFamily="34" charset="0"/>
              </a:rPr>
              <a:t>.</a:t>
            </a:r>
          </a:p>
        </p:txBody>
      </p:sp>
      <p:grpSp>
        <p:nvGrpSpPr>
          <p:cNvPr id="21" name="Group 20"/>
          <p:cNvGrpSpPr/>
          <p:nvPr/>
        </p:nvGrpSpPr>
        <p:grpSpPr>
          <a:xfrm>
            <a:off x="1820091" y="3386785"/>
            <a:ext cx="8791642" cy="554193"/>
            <a:chOff x="1820091" y="3386785"/>
            <a:chExt cx="8791642" cy="554193"/>
          </a:xfrm>
        </p:grpSpPr>
        <p:cxnSp>
          <p:nvCxnSpPr>
            <p:cNvPr id="16" name="Straight Connector 15"/>
            <p:cNvCxnSpPr/>
            <p:nvPr/>
          </p:nvCxnSpPr>
          <p:spPr>
            <a:xfrm>
              <a:off x="1820091" y="3425570"/>
              <a:ext cx="8791642" cy="0"/>
            </a:xfrm>
            <a:prstGeom prst="line">
              <a:avLst/>
            </a:prstGeom>
            <a:ln w="762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847309" y="3386785"/>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4528185" y="3459026"/>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7619096" y="3425570"/>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10586363" y="3400395"/>
              <a:ext cx="0" cy="481952"/>
            </a:xfrm>
            <a:prstGeom prst="straightConnector1">
              <a:avLst/>
            </a:prstGeom>
            <a:ln w="57150">
              <a:solidFill>
                <a:srgbClr val="9EA345"/>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8"/>
          <a:stretch>
            <a:fillRect/>
          </a:stretch>
        </p:blipFill>
        <p:spPr>
          <a:xfrm>
            <a:off x="691296" y="604065"/>
            <a:ext cx="1128795" cy="1362843"/>
          </a:xfrm>
          <a:prstGeom prst="rect">
            <a:avLst/>
          </a:prstGeom>
        </p:spPr>
      </p:pic>
      <p:sp>
        <p:nvSpPr>
          <p:cNvPr id="3" name="TextBox 2"/>
          <p:cNvSpPr txBox="1"/>
          <p:nvPr/>
        </p:nvSpPr>
        <p:spPr>
          <a:xfrm>
            <a:off x="5813448" y="5567399"/>
            <a:ext cx="3900626" cy="1077218"/>
          </a:xfrm>
          <a:prstGeom prst="rect">
            <a:avLst/>
          </a:prstGeom>
          <a:solidFill>
            <a:srgbClr val="9EA345"/>
          </a:solidFill>
        </p:spPr>
        <p:txBody>
          <a:bodyPr wrap="square" rtlCol="0">
            <a:spAutoFit/>
          </a:bodyPr>
          <a:lstStyle/>
          <a:p>
            <a:pPr algn="ctr"/>
            <a:r>
              <a:rPr lang="en-US" sz="3200" dirty="0" err="1" smtClean="0">
                <a:solidFill>
                  <a:schemeClr val="bg1"/>
                </a:solidFill>
                <a:latin typeface="Calibri" panose="020F0502020204030204" pitchFamily="34" charset="0"/>
                <a:cs typeface="Calibri" panose="020F0502020204030204" pitchFamily="34" charset="0"/>
              </a:rPr>
              <a:t>Tính</a:t>
            </a:r>
            <a:r>
              <a:rPr lang="en-US" sz="3200" dirty="0" smtClean="0">
                <a:solidFill>
                  <a:schemeClr val="bg1"/>
                </a:solidFill>
                <a:latin typeface="Calibri" panose="020F0502020204030204" pitchFamily="34" charset="0"/>
                <a:cs typeface="Calibri" panose="020F0502020204030204" pitchFamily="34" charset="0"/>
              </a:rPr>
              <a:t> </a:t>
            </a:r>
            <a:r>
              <a:rPr lang="en-US" sz="3200" dirty="0" err="1" smtClean="0">
                <a:solidFill>
                  <a:schemeClr val="bg1"/>
                </a:solidFill>
                <a:latin typeface="Calibri" panose="020F0502020204030204" pitchFamily="34" charset="0"/>
                <a:cs typeface="Calibri" panose="020F0502020204030204" pitchFamily="34" charset="0"/>
              </a:rPr>
              <a:t>cách</a:t>
            </a:r>
            <a:r>
              <a:rPr lang="en-US" sz="3200" dirty="0" smtClean="0">
                <a:solidFill>
                  <a:schemeClr val="bg1"/>
                </a:solidFill>
                <a:latin typeface="Calibri" panose="020F0502020204030204" pitchFamily="34" charset="0"/>
                <a:cs typeface="Calibri" panose="020F0502020204030204" pitchFamily="34" charset="0"/>
              </a:rPr>
              <a:t>, </a:t>
            </a:r>
            <a:r>
              <a:rPr lang="en-US" sz="3200" dirty="0" err="1" smtClean="0">
                <a:solidFill>
                  <a:schemeClr val="bg1"/>
                </a:solidFill>
                <a:latin typeface="Calibri" panose="020F0502020204030204" pitchFamily="34" charset="0"/>
                <a:cs typeface="Calibri" panose="020F0502020204030204" pitchFamily="34" charset="0"/>
              </a:rPr>
              <a:t>ngoại</a:t>
            </a:r>
            <a:r>
              <a:rPr lang="en-US" sz="3200" dirty="0" smtClean="0">
                <a:solidFill>
                  <a:schemeClr val="bg1"/>
                </a:solidFill>
                <a:latin typeface="Calibri" panose="020F0502020204030204" pitchFamily="34" charset="0"/>
                <a:cs typeface="Calibri" panose="020F0502020204030204" pitchFamily="34" charset="0"/>
              </a:rPr>
              <a:t> </a:t>
            </a:r>
            <a:r>
              <a:rPr lang="en-US" sz="3200" dirty="0" err="1" smtClean="0">
                <a:solidFill>
                  <a:schemeClr val="bg1"/>
                </a:solidFill>
                <a:latin typeface="Calibri" panose="020F0502020204030204" pitchFamily="34" charset="0"/>
                <a:cs typeface="Calibri" panose="020F0502020204030204" pitchFamily="34" charset="0"/>
              </a:rPr>
              <a:t>hình</a:t>
            </a:r>
            <a:r>
              <a:rPr lang="en-US" sz="3200" dirty="0" smtClean="0">
                <a:solidFill>
                  <a:schemeClr val="bg1"/>
                </a:solidFill>
                <a:latin typeface="Calibri" panose="020F0502020204030204" pitchFamily="34" charset="0"/>
                <a:cs typeface="Calibri" panose="020F0502020204030204" pitchFamily="34" charset="0"/>
              </a:rPr>
              <a:t>, </a:t>
            </a:r>
            <a:r>
              <a:rPr lang="en-US" sz="3200" dirty="0" err="1" smtClean="0">
                <a:solidFill>
                  <a:schemeClr val="bg1"/>
                </a:solidFill>
                <a:latin typeface="Calibri" panose="020F0502020204030204" pitchFamily="34" charset="0"/>
                <a:cs typeface="Calibri" panose="020F0502020204030204" pitchFamily="34" charset="0"/>
              </a:rPr>
              <a:t>tài</a:t>
            </a:r>
            <a:r>
              <a:rPr lang="en-US" sz="3200" dirty="0" smtClean="0">
                <a:solidFill>
                  <a:schemeClr val="bg1"/>
                </a:solidFill>
                <a:latin typeface="Calibri" panose="020F0502020204030204" pitchFamily="34" charset="0"/>
                <a:cs typeface="Calibri" panose="020F0502020204030204" pitchFamily="34" charset="0"/>
              </a:rPr>
              <a:t> </a:t>
            </a:r>
            <a:r>
              <a:rPr lang="en-US" sz="3200" dirty="0" err="1" smtClean="0">
                <a:solidFill>
                  <a:schemeClr val="bg1"/>
                </a:solidFill>
                <a:latin typeface="Calibri" panose="020F0502020204030204" pitchFamily="34" charset="0"/>
                <a:cs typeface="Calibri" panose="020F0502020204030204" pitchFamily="34" charset="0"/>
              </a:rPr>
              <a:t>năng</a:t>
            </a:r>
            <a:r>
              <a:rPr lang="en-US" sz="3200" dirty="0" smtClean="0">
                <a:solidFill>
                  <a:schemeClr val="bg1"/>
                </a:solidFill>
                <a:latin typeface="Calibri" panose="020F0502020204030204" pitchFamily="34" charset="0"/>
                <a:cs typeface="Calibri" panose="020F0502020204030204" pitchFamily="34" charset="0"/>
              </a:rPr>
              <a:t>,….</a:t>
            </a:r>
            <a:endParaRPr lang="en-US" sz="3200" dirty="0">
              <a:solidFill>
                <a:schemeClr val="bg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323058658"/>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1000"/>
                                        <p:tgtEl>
                                          <p:spTgt spid="97"/>
                                        </p:tgtEl>
                                      </p:cBhvr>
                                    </p:animEffect>
                                    <p:anim calcmode="lin" valueType="num">
                                      <p:cBhvr>
                                        <p:cTn id="20" dur="1000" fill="hold"/>
                                        <p:tgtEl>
                                          <p:spTgt spid="97"/>
                                        </p:tgtEl>
                                        <p:attrNameLst>
                                          <p:attrName>ppt_x</p:attrName>
                                        </p:attrNameLst>
                                      </p:cBhvr>
                                      <p:tavLst>
                                        <p:tav tm="0">
                                          <p:val>
                                            <p:strVal val="#ppt_x"/>
                                          </p:val>
                                        </p:tav>
                                        <p:tav tm="100000">
                                          <p:val>
                                            <p:strVal val="#ppt_x"/>
                                          </p:val>
                                        </p:tav>
                                      </p:tavLst>
                                    </p:anim>
                                    <p:anim calcmode="lin" valueType="num">
                                      <p:cBhvr>
                                        <p:cTn id="21" dur="1000" fill="hold"/>
                                        <p:tgtEl>
                                          <p:spTgt spid="97"/>
                                        </p:tgtEl>
                                        <p:attrNameLst>
                                          <p:attrName>ppt_y</p:attrName>
                                        </p:attrNameLst>
                                      </p:cBhvr>
                                      <p:tavLst>
                                        <p:tav tm="0">
                                          <p:val>
                                            <p:strVal val="#ppt_y+.1"/>
                                          </p:val>
                                        </p:tav>
                                        <p:tav tm="100000">
                                          <p:val>
                                            <p:strVal val="#ppt_y"/>
                                          </p:val>
                                        </p:tav>
                                      </p:tavLst>
                                    </p:anim>
                                  </p:childTnLst>
                                </p:cTn>
                              </p:par>
                              <p:par>
                                <p:cTn id="22" presetID="16" presetClass="entr" presetSubtype="37"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outVertical)">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randombar(horizontal)">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3" grpId="0"/>
      <p:bldP spid="14"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92000" cy="6858000"/>
            <a:chOff x="0" y="0"/>
            <a:chExt cx="19200" cy="10800"/>
          </a:xfrm>
        </p:grpSpPr>
        <p:pic>
          <p:nvPicPr>
            <p:cNvPr id="4" name="图片 3" descr="22 (3)"/>
            <p:cNvPicPr>
              <a:picLocks noChangeAspect="1"/>
            </p:cNvPicPr>
            <p:nvPr/>
          </p:nvPicPr>
          <p:blipFill>
            <a:blip r:embed="rId4"/>
            <a:stretch>
              <a:fillRect/>
            </a:stretch>
          </p:blipFill>
          <p:spPr>
            <a:xfrm>
              <a:off x="0" y="0"/>
              <a:ext cx="19200" cy="10800"/>
            </a:xfrm>
            <a:prstGeom prst="rect">
              <a:avLst/>
            </a:prstGeom>
          </p:spPr>
        </p:pic>
        <p:sp>
          <p:nvSpPr>
            <p:cNvPr id="5" name="圆角矩形 4"/>
            <p:cNvSpPr/>
            <p:nvPr/>
          </p:nvSpPr>
          <p:spPr>
            <a:xfrm>
              <a:off x="720" y="600"/>
              <a:ext cx="17760" cy="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6" name="图形"/>
          <p:cNvSpPr/>
          <p:nvPr/>
        </p:nvSpPr>
        <p:spPr>
          <a:xfrm>
            <a:off x="4208895" y="162732"/>
            <a:ext cx="3774209" cy="622300"/>
          </a:xfrm>
          <a:prstGeom prst="roundRect">
            <a:avLst/>
          </a:prstGeom>
          <a:solidFill>
            <a:srgbClr val="9EA3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Bài</a:t>
            </a:r>
            <a:r>
              <a:rPr kumimoji="0" lang="en-US" altLang="zh-CN" sz="3200" b="1" i="0" u="none" strike="noStrike" kern="1200" cap="none" spc="0" normalizeH="0" noProof="0" dirty="0"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làm</a:t>
            </a:r>
            <a:r>
              <a:rPr kumimoji="0" lang="en-US" altLang="zh-CN" sz="3200" b="1" i="0" u="none" strike="noStrike" kern="1200" cap="none" spc="0" normalizeH="0" noProof="0" dirty="0"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tham</a:t>
            </a:r>
            <a:r>
              <a:rPr kumimoji="0" lang="en-US" altLang="zh-CN" sz="3200" b="1" i="0" u="none" strike="noStrike" kern="1200" cap="none" spc="0" normalizeH="0" noProof="0" dirty="0"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khảo</a:t>
            </a:r>
            <a:endParaRPr kumimoji="0" lang="zh-CN" altLang="en-US" sz="3200" b="1" i="0" u="none" strike="noStrike" kern="1200" cap="none" spc="0" normalizeH="0" baseline="0" noProof="0" dirty="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endParaRPr>
          </a:p>
        </p:txBody>
      </p:sp>
      <p:sp>
        <p:nvSpPr>
          <p:cNvPr id="2" name="Rectangle 1"/>
          <p:cNvSpPr/>
          <p:nvPr/>
        </p:nvSpPr>
        <p:spPr>
          <a:xfrm>
            <a:off x="623454" y="1003300"/>
            <a:ext cx="10945090" cy="5016758"/>
          </a:xfrm>
          <a:prstGeom prst="rect">
            <a:avLst/>
          </a:prstGeom>
        </p:spPr>
        <p:txBody>
          <a:bodyPr wrap="square">
            <a:spAutoFit/>
          </a:bodyPr>
          <a:lstStyle/>
          <a:p>
            <a:pPr algn="just"/>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Hôm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trước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em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đã</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được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cô</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giáo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giới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thiệu</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cho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một</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đọc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khá</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thú</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vị</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có</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tên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Sự</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tích</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Đùng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Đùng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Vì</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sao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lại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có</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tên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gọi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vậy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nhỉ</a:t>
            </a:r>
            <a:r>
              <a:rPr lang="en-US" sz="3200" dirty="0" smtClean="0">
                <a:solidFill>
                  <a:srgbClr val="9EA345"/>
                </a:solidFill>
                <a:latin typeface="Calibri" panose="020F0502020204030204" pitchFamily="34" charset="0"/>
                <a:cs typeface="Calibri" panose="020F0502020204030204" pitchFamily="34" charset="0"/>
              </a:rPr>
              <a:t>? À! </a:t>
            </a:r>
            <a:r>
              <a:rPr lang="en-US" sz="3200" dirty="0" err="1" smtClean="0">
                <a:solidFill>
                  <a:srgbClr val="9EA345"/>
                </a:solidFill>
                <a:latin typeface="Calibri" panose="020F0502020204030204" pitchFamily="34" charset="0"/>
                <a:cs typeface="Calibri" panose="020F0502020204030204" pitchFamily="34" charset="0"/>
              </a:rPr>
              <a:t>Vì</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có</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ngoại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hình</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cao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lớn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khổng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lồ</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khác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người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đấy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cao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lớn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đến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nỗi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cao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hơn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năm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lần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đỉnh</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núi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cao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nhất</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Đùng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đôi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vợ</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chồng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chăm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chỉ</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xả</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thân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vì</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nhân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dân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đã</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làm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việc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ngày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đêm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để</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giúp</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người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dân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có</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đất</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để</a:t>
            </a:r>
            <a:r>
              <a:rPr lang="en-US" sz="3200" dirty="0" smtClean="0">
                <a:solidFill>
                  <a:srgbClr val="9EA345"/>
                </a:solidFill>
                <a:latin typeface="Calibri" panose="020F0502020204030204" pitchFamily="34" charset="0"/>
                <a:cs typeface="Calibri" panose="020F0502020204030204" pitchFamily="34" charset="0"/>
              </a:rPr>
              <a:t> ở </a:t>
            </a:r>
            <a:r>
              <a:rPr lang="en-US" sz="3200" dirty="0" err="1" smtClean="0">
                <a:solidFill>
                  <a:srgbClr val="9EA345"/>
                </a:solidFill>
                <a:latin typeface="Calibri" panose="020F0502020204030204" pitchFamily="34" charset="0"/>
                <a:cs typeface="Calibri" panose="020F0502020204030204" pitchFamily="34" charset="0"/>
              </a:rPr>
              <a:t>và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cày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cấy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Không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những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thế</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chính</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người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đã</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tạo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nên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dòng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sông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vĩ</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đại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khi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có</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đến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trăm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bảy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mươi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thác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trăm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ba</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mươi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ghềnh</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đấy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Em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rất</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ngưỡng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mộ</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những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việc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làm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mà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ông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bà</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đã</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giúp</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cho</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nhân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dân</a:t>
            </a:r>
            <a:r>
              <a:rPr lang="en-US" sz="3200" dirty="0" smtClean="0">
                <a:solidFill>
                  <a:srgbClr val="9EA345"/>
                </a:solidFill>
                <a:latin typeface="Calibri" panose="020F0502020204030204" pitchFamily="34" charset="0"/>
                <a:cs typeface="Calibri" panose="020F0502020204030204" pitchFamily="34" charset="0"/>
              </a:rPr>
              <a:t>. </a:t>
            </a:r>
            <a:endParaRPr lang="en-US" sz="3200" dirty="0">
              <a:solidFill>
                <a:srgbClr val="9EA345"/>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204123206"/>
      </p:ext>
    </p:extLst>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92000" cy="6858000"/>
            <a:chOff x="0" y="0"/>
            <a:chExt cx="19200" cy="10800"/>
          </a:xfrm>
        </p:grpSpPr>
        <p:pic>
          <p:nvPicPr>
            <p:cNvPr id="4" name="图片 3" descr="22 (3)"/>
            <p:cNvPicPr>
              <a:picLocks noChangeAspect="1"/>
            </p:cNvPicPr>
            <p:nvPr/>
          </p:nvPicPr>
          <p:blipFill>
            <a:blip r:embed="rId4"/>
            <a:stretch>
              <a:fillRect/>
            </a:stretch>
          </p:blipFill>
          <p:spPr>
            <a:xfrm>
              <a:off x="0" y="0"/>
              <a:ext cx="19200" cy="10800"/>
            </a:xfrm>
            <a:prstGeom prst="rect">
              <a:avLst/>
            </a:prstGeom>
          </p:spPr>
        </p:pic>
        <p:sp>
          <p:nvSpPr>
            <p:cNvPr id="5" name="圆角矩形 4"/>
            <p:cNvSpPr/>
            <p:nvPr/>
          </p:nvSpPr>
          <p:spPr>
            <a:xfrm>
              <a:off x="720" y="600"/>
              <a:ext cx="17760" cy="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6" name="图形"/>
          <p:cNvSpPr/>
          <p:nvPr/>
        </p:nvSpPr>
        <p:spPr>
          <a:xfrm>
            <a:off x="4208895" y="162732"/>
            <a:ext cx="3774209" cy="622300"/>
          </a:xfrm>
          <a:prstGeom prst="roundRect">
            <a:avLst/>
          </a:prstGeom>
          <a:solidFill>
            <a:srgbClr val="9EA3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Bài</a:t>
            </a:r>
            <a:r>
              <a:rPr kumimoji="0" lang="en-US" altLang="zh-CN" sz="3200" b="1" i="0" u="none" strike="noStrike" kern="1200" cap="none" spc="0" normalizeH="0" noProof="0" dirty="0"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làm</a:t>
            </a:r>
            <a:r>
              <a:rPr kumimoji="0" lang="en-US" altLang="zh-CN" sz="3200" b="1" i="0" u="none" strike="noStrike" kern="1200" cap="none" spc="0" normalizeH="0" noProof="0" dirty="0"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tham</a:t>
            </a:r>
            <a:r>
              <a:rPr kumimoji="0" lang="en-US" altLang="zh-CN" sz="3200" b="1" i="0" u="none" strike="noStrike" kern="1200" cap="none" spc="0" normalizeH="0" noProof="0" dirty="0"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 </a:t>
            </a:r>
            <a:r>
              <a:rPr kumimoji="0" lang="en-US" altLang="zh-CN" sz="3200" b="1" i="0" u="none" strike="noStrike" kern="1200" cap="none" spc="0" normalizeH="0" noProof="0" dirty="0" err="1" smtClean="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rPr>
              <a:t>khảo</a:t>
            </a:r>
            <a:endParaRPr kumimoji="0" lang="zh-CN" altLang="en-US" sz="3200" b="1" i="0" u="none" strike="noStrike" kern="1200" cap="none" spc="0" normalizeH="0" baseline="0" noProof="0" dirty="0">
              <a:ln>
                <a:noFill/>
              </a:ln>
              <a:solidFill>
                <a:schemeClr val="bg1"/>
              </a:solidFill>
              <a:effectLst/>
              <a:uLnTx/>
              <a:uFillTx/>
              <a:latin typeface="Calibri" panose="020F0502020204030204" pitchFamily="34" charset="0"/>
              <a:ea typeface="思源黑体 CN Bold" panose="020B0800000000000000"/>
              <a:cs typeface="Calibri" panose="020F0502020204030204" pitchFamily="34" charset="0"/>
            </a:endParaRPr>
          </a:p>
        </p:txBody>
      </p:sp>
      <p:sp>
        <p:nvSpPr>
          <p:cNvPr id="2" name="Rectangle 1"/>
          <p:cNvSpPr/>
          <p:nvPr/>
        </p:nvSpPr>
        <p:spPr>
          <a:xfrm>
            <a:off x="637310" y="854882"/>
            <a:ext cx="10945090" cy="5509200"/>
          </a:xfrm>
          <a:prstGeom prst="rect">
            <a:avLst/>
          </a:prstGeom>
        </p:spPr>
        <p:txBody>
          <a:bodyPr wrap="square">
            <a:spAutoFit/>
          </a:bodyPr>
          <a:lstStyle/>
          <a:p>
            <a:pPr algn="just"/>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Một</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nhân</a:t>
            </a:r>
            <a:r>
              <a:rPr lang="vi-VN" sz="3200" dirty="0" smtClean="0">
                <a:solidFill>
                  <a:srgbClr val="9EA345"/>
                </a:solidFill>
                <a:latin typeface="Calibri" panose="020F0502020204030204" pitchFamily="34" charset="0"/>
                <a:cs typeface="Calibri" panose="020F0502020204030204" pitchFamily="34" charset="0"/>
              </a:rPr>
              <a:t> </a:t>
            </a:r>
            <a:r>
              <a:rPr lang="vi-VN" sz="3200" dirty="0">
                <a:solidFill>
                  <a:srgbClr val="9EA345"/>
                </a:solidFill>
                <a:latin typeface="Calibri" panose="020F0502020204030204" pitchFamily="34" charset="0"/>
                <a:cs typeface="Calibri" panose="020F0502020204030204" pitchFamily="34" charset="0"/>
              </a:rPr>
              <a:t>vật </a:t>
            </a:r>
            <a:r>
              <a:rPr lang="en-US" sz="3200" dirty="0" err="1" smtClean="0">
                <a:solidFill>
                  <a:srgbClr val="9EA345"/>
                </a:solidFill>
                <a:latin typeface="Calibri" panose="020F0502020204030204" pitchFamily="34" charset="0"/>
                <a:cs typeface="Calibri" panose="020F0502020204030204" pitchFamily="34" charset="0"/>
              </a:rPr>
              <a:t>truyện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tranh</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đã</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gắn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bó</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với</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em</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từ</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rất</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lâu</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mà</a:t>
            </a:r>
            <a:r>
              <a:rPr lang="en-US" sz="3200" dirty="0" smtClean="0">
                <a:solidFill>
                  <a:srgbClr val="9EA345"/>
                </a:solidFill>
                <a:latin typeface="Calibri" panose="020F0502020204030204" pitchFamily="34" charset="0"/>
                <a:cs typeface="Calibri" panose="020F0502020204030204" pitchFamily="34" charset="0"/>
              </a:rPr>
              <a:t> </a:t>
            </a:r>
            <a:r>
              <a:rPr lang="vi-VN" sz="3200" dirty="0" smtClean="0">
                <a:solidFill>
                  <a:srgbClr val="9EA345"/>
                </a:solidFill>
                <a:latin typeface="Calibri" panose="020F0502020204030204" pitchFamily="34" charset="0"/>
                <a:cs typeface="Calibri" panose="020F0502020204030204" pitchFamily="34" charset="0"/>
              </a:rPr>
              <a:t>em </a:t>
            </a:r>
            <a:r>
              <a:rPr lang="vi-VN" sz="3200" dirty="0">
                <a:solidFill>
                  <a:srgbClr val="9EA345"/>
                </a:solidFill>
                <a:latin typeface="Calibri" panose="020F0502020204030204" pitchFamily="34" charset="0"/>
                <a:cs typeface="Calibri" panose="020F0502020204030204" pitchFamily="34" charset="0"/>
              </a:rPr>
              <a:t>muốn </a:t>
            </a:r>
            <a:r>
              <a:rPr lang="en-US" sz="3200" dirty="0" err="1" smtClean="0">
                <a:solidFill>
                  <a:srgbClr val="9EA345"/>
                </a:solidFill>
                <a:latin typeface="Calibri" panose="020F0502020204030204" pitchFamily="34" charset="0"/>
                <a:cs typeface="Calibri" panose="020F0502020204030204" pitchFamily="34" charset="0"/>
              </a:rPr>
              <a:t>nhắc</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đến</a:t>
            </a:r>
            <a:r>
              <a:rPr lang="vi-VN" sz="3200" dirty="0" smtClean="0">
                <a:solidFill>
                  <a:srgbClr val="9EA345"/>
                </a:solidFill>
                <a:latin typeface="Calibri" panose="020F0502020204030204" pitchFamily="34" charset="0"/>
                <a:cs typeface="Calibri" panose="020F0502020204030204" pitchFamily="34" charset="0"/>
              </a:rPr>
              <a:t> </a:t>
            </a:r>
            <a:r>
              <a:rPr lang="vi-VN" sz="3200" dirty="0">
                <a:solidFill>
                  <a:srgbClr val="9EA345"/>
                </a:solidFill>
                <a:latin typeface="Calibri" panose="020F0502020204030204" pitchFamily="34" charset="0"/>
                <a:cs typeface="Calibri" panose="020F0502020204030204" pitchFamily="34" charset="0"/>
              </a:rPr>
              <a:t>sau </a:t>
            </a:r>
            <a:r>
              <a:rPr lang="vi-VN" sz="3200" dirty="0" smtClean="0">
                <a:solidFill>
                  <a:srgbClr val="9EA345"/>
                </a:solidFill>
                <a:latin typeface="Calibri" panose="020F0502020204030204" pitchFamily="34" charset="0"/>
                <a:cs typeface="Calibri" panose="020F0502020204030204" pitchFamily="34" charset="0"/>
              </a:rPr>
              <a:t>đây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cũng</a:t>
            </a:r>
            <a:r>
              <a:rPr lang="vi-VN" sz="3200" dirty="0" smtClean="0">
                <a:solidFill>
                  <a:srgbClr val="9EA345"/>
                </a:solidFill>
                <a:latin typeface="Calibri" panose="020F0502020204030204" pitchFamily="34" charset="0"/>
                <a:cs typeface="Calibri" panose="020F0502020204030204" pitchFamily="34" charset="0"/>
              </a:rPr>
              <a:t> </a:t>
            </a:r>
            <a:r>
              <a:rPr lang="vi-VN" sz="3200" dirty="0">
                <a:solidFill>
                  <a:srgbClr val="9EA345"/>
                </a:solidFill>
                <a:latin typeface="Calibri" panose="020F0502020204030204" pitchFamily="34" charset="0"/>
                <a:cs typeface="Calibri" panose="020F0502020204030204" pitchFamily="34" charset="0"/>
              </a:rPr>
              <a:t>là tuổi thơ của rất nhiều bạn nhỏ, đó chính là chú mèo </a:t>
            </a:r>
            <a:r>
              <a:rPr lang="vi-VN" sz="3200" dirty="0" smtClean="0">
                <a:solidFill>
                  <a:srgbClr val="9EA345"/>
                </a:solidFill>
                <a:latin typeface="Calibri" panose="020F0502020204030204" pitchFamily="34" charset="0"/>
                <a:cs typeface="Calibri" panose="020F0502020204030204" pitchFamily="34" charset="0"/>
              </a:rPr>
              <a:t>máy</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đến</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từ</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tương</a:t>
            </a:r>
            <a:r>
              <a:rPr lang="en-US" sz="3200" dirty="0" smtClean="0">
                <a:solidFill>
                  <a:srgbClr val="9EA345"/>
                </a:solidFill>
                <a:latin typeface="Calibri" panose="020F0502020204030204" pitchFamily="34" charset="0"/>
                <a:cs typeface="Calibri" panose="020F0502020204030204" pitchFamily="34" charset="0"/>
              </a:rPr>
              <a:t> </a:t>
            </a:r>
            <a:r>
              <a:rPr lang="en-US" sz="3200" dirty="0" err="1" smtClean="0">
                <a:solidFill>
                  <a:srgbClr val="9EA345"/>
                </a:solidFill>
                <a:latin typeface="Calibri" panose="020F0502020204030204" pitchFamily="34" charset="0"/>
                <a:cs typeface="Calibri" panose="020F0502020204030204" pitchFamily="34" charset="0"/>
              </a:rPr>
              <a:t>lai</a:t>
            </a:r>
            <a:r>
              <a:rPr lang="vi-VN" sz="3200" dirty="0" smtClean="0">
                <a:solidFill>
                  <a:srgbClr val="9EA345"/>
                </a:solidFill>
                <a:latin typeface="Calibri" panose="020F0502020204030204" pitchFamily="34" charset="0"/>
                <a:cs typeface="Calibri" panose="020F0502020204030204" pitchFamily="34" charset="0"/>
              </a:rPr>
              <a:t> </a:t>
            </a:r>
            <a:r>
              <a:rPr lang="vi-VN" sz="3200" dirty="0">
                <a:solidFill>
                  <a:srgbClr val="9EA345"/>
                </a:solidFill>
                <a:latin typeface="Calibri" panose="020F0502020204030204" pitchFamily="34" charset="0"/>
                <a:cs typeface="Calibri" panose="020F0502020204030204" pitchFamily="34" charset="0"/>
              </a:rPr>
              <a:t>Doraemon. Doraemon là nhân vật chính trong bộ truyện tranh cùng tên của họa sĩ người Nhật Bản Fujiko F. Fujio. Mèo máy Doraemon là một nhân vật rất tốt bụng, khi cần sẽ sử dụng bảo bối của mình để giúp đỡ mọi người xung quanh. Đặc </a:t>
            </a:r>
            <a:r>
              <a:rPr lang="vi-VN" sz="3200" dirty="0" smtClean="0">
                <a:solidFill>
                  <a:srgbClr val="9EA345"/>
                </a:solidFill>
                <a:latin typeface="Calibri" panose="020F0502020204030204" pitchFamily="34" charset="0"/>
                <a:cs typeface="Calibri" panose="020F0502020204030204" pitchFamily="34" charset="0"/>
              </a:rPr>
              <a:t>biệt</a:t>
            </a:r>
            <a:r>
              <a:rPr lang="en-US" sz="3200" dirty="0" smtClean="0">
                <a:solidFill>
                  <a:srgbClr val="9EA345"/>
                </a:solidFill>
                <a:latin typeface="Calibri" panose="020F0502020204030204" pitchFamily="34" charset="0"/>
                <a:cs typeface="Calibri" panose="020F0502020204030204" pitchFamily="34" charset="0"/>
              </a:rPr>
              <a:t>,</a:t>
            </a:r>
            <a:r>
              <a:rPr lang="vi-VN" sz="3200" dirty="0" smtClean="0">
                <a:solidFill>
                  <a:srgbClr val="9EA345"/>
                </a:solidFill>
                <a:latin typeface="Calibri" panose="020F0502020204030204" pitchFamily="34" charset="0"/>
                <a:cs typeface="Calibri" panose="020F0502020204030204" pitchFamily="34" charset="0"/>
              </a:rPr>
              <a:t> </a:t>
            </a:r>
            <a:r>
              <a:rPr lang="vi-VN" sz="3200" dirty="0">
                <a:solidFill>
                  <a:srgbClr val="9EA345"/>
                </a:solidFill>
                <a:latin typeface="Calibri" panose="020F0502020204030204" pitchFamily="34" charset="0"/>
                <a:cs typeface="Calibri" panose="020F0502020204030204" pitchFamily="34" charset="0"/>
              </a:rPr>
              <a:t>mèo máy có một tình bạn vô cùng cao đẹp với Nobita- một cậu bé ngốc nghếch. Họ luôn đi cùng nhau, luôn tâm sự, giúp đỡ nhau mọi lúc mọi nơi. Đó là thứ tình cảm vô cùng trong sáng mà bất cứ ai cũng cảm thấy thật ao ước và ngưỡng mộ.</a:t>
            </a:r>
            <a:endParaRPr lang="en-US" sz="3200" dirty="0">
              <a:solidFill>
                <a:srgbClr val="9EA345"/>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862318690"/>
      </p:ext>
    </p:extLst>
  </p:cSld>
  <p:clrMapOvr>
    <a:masterClrMapping/>
  </p:clrMapOvr>
  <p:transition>
    <p:wedg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ADJUSTMENTS" val="25.83803"/>
  <p:tag name="SHADOWSIZE" val="100"/>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ADJUSTMENTS" val="25.83803"/>
  <p:tag name="SHADOWSIZE" val="100"/>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ADJUSTMENTS" val="25.83803"/>
  <p:tag name="SHADOWSIZE" val="100"/>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ADJUSTMENTS" val="25.83803"/>
  <p:tag name="SHADOWSIZE" val="100"/>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413</Words>
  <Application>Microsoft Office PowerPoint</Application>
  <PresentationFormat>Widescreen</PresentationFormat>
  <Paragraphs>32</Paragraphs>
  <Slides>14</Slides>
  <Notes>3</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Calibri</vt:lpstr>
      <vt:lpstr>SVN-Newton</vt:lpstr>
      <vt:lpstr>Arial</vt:lpstr>
      <vt:lpstr>#9Slide05 ViceroyJF</vt:lpstr>
      <vt:lpstr>UTM Avo</vt:lpstr>
      <vt:lpstr>#9Slide07 HoneyCream</vt:lpstr>
      <vt:lpstr>UYa Respective</vt:lpstr>
      <vt:lpstr>字魂27号-布丁体</vt:lpstr>
      <vt:lpstr>思源黑体 CN Bold</vt:lpstr>
      <vt:lpstr>UTM Aquarelle</vt:lpstr>
      <vt:lpstr>Times New Roman</vt:lpstr>
      <vt:lpstr>SVN-Dancing Script</vt:lpstr>
      <vt:lpstr>#9Slide05 Bodega Script</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Nguyễn Thị Hồng Linh</cp:lastModifiedBy>
  <cp:revision>18</cp:revision>
  <dcterms:created xsi:type="dcterms:W3CDTF">2023-04-01T16:27:00Z</dcterms:created>
  <dcterms:modified xsi:type="dcterms:W3CDTF">2023-04-14T02:14:32Z</dcterms:modified>
</cp:coreProperties>
</file>