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</p:sldMasterIdLst>
  <p:notesMasterIdLst>
    <p:notesMasterId r:id="rId24"/>
  </p:notesMasterIdLst>
  <p:sldIdLst>
    <p:sldId id="260" r:id="rId3"/>
    <p:sldId id="257" r:id="rId4"/>
    <p:sldId id="284" r:id="rId5"/>
    <p:sldId id="285" r:id="rId6"/>
    <p:sldId id="286" r:id="rId7"/>
    <p:sldId id="287" r:id="rId8"/>
    <p:sldId id="288" r:id="rId9"/>
    <p:sldId id="281" r:id="rId10"/>
    <p:sldId id="289" r:id="rId11"/>
    <p:sldId id="282" r:id="rId12"/>
    <p:sldId id="265" r:id="rId13"/>
    <p:sldId id="290" r:id="rId14"/>
    <p:sldId id="275" r:id="rId15"/>
    <p:sldId id="292" r:id="rId16"/>
    <p:sldId id="283" r:id="rId17"/>
    <p:sldId id="291" r:id="rId18"/>
    <p:sldId id="293" r:id="rId19"/>
    <p:sldId id="294" r:id="rId20"/>
    <p:sldId id="295" r:id="rId21"/>
    <p:sldId id="279" r:id="rId22"/>
    <p:sldId id="296" r:id="rId23"/>
  </p:sldIdLst>
  <p:sldSz cx="12192000" cy="6858000"/>
  <p:notesSz cx="6858000" cy="9144000"/>
  <p:embeddedFontLst>
    <p:embeddedFont>
      <p:font typeface="UTM Aquarelle" panose="02040603050506020204" pitchFamily="18" charset="0"/>
      <p:regular r:id="rId25"/>
    </p:embeddedFont>
    <p:embeddedFont>
      <p:font typeface="#9Slide07 HoneyCream" pitchFamily="2" charset="0"/>
      <p:regular r:id="rId26"/>
    </p:embeddedFont>
    <p:embeddedFont>
      <p:font typeface="#9Slide05 Bodega Script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Ya Respective" panose="02000000000000000000" pitchFamily="2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UVN Sang Song Nang" panose="03030802040007090B04" pitchFamily="66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#9Slide05 ViceroyJF" panose="02040603050506020204" pitchFamily="18" charset="0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A7A6"/>
    <a:srgbClr val="FADC78"/>
    <a:srgbClr val="99C23C"/>
    <a:srgbClr val="FE9521"/>
    <a:srgbClr val="1787C8"/>
    <a:srgbClr val="F75039"/>
    <a:srgbClr val="6AC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6" autoAdjust="0"/>
    <p:restoredTop sz="86364" autoAdjust="0"/>
  </p:normalViewPr>
  <p:slideViewPr>
    <p:cSldViewPr snapToGrid="0">
      <p:cViewPr varScale="1">
        <p:scale>
          <a:sx n="75" d="100"/>
          <a:sy n="75" d="100"/>
        </p:scale>
        <p:origin x="14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54709-DD0B-4068-A096-18D757E6422E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C845-F20A-4B08-B906-3FFA8399F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6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8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4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mời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cầm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7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2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6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40550" y="-7726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1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5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8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3E24A8-9056-9D2E-D9C5-06B5505D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FFC19-AB34-A72B-80E8-2A77C179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3581E9-32F2-36D5-5994-F7874691B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13A3F2-58F1-A715-0069-00E5C0CA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A688D1-3084-80EC-9546-DC132DF7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0550" y="-7624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6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2" y="0"/>
            <a:ext cx="122540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" y="1058362"/>
            <a:ext cx="113090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" y="1554479"/>
            <a:ext cx="10469243" cy="46891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156" y="3315656"/>
            <a:ext cx="3671473" cy="36714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23226" y="568241"/>
            <a:ext cx="7730764" cy="908864"/>
            <a:chOff x="1923226" y="568241"/>
            <a:chExt cx="7730764" cy="90886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2297688" y="568241"/>
              <a:ext cx="735630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Chọn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thích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hợp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với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cách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1.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180080" y="4287520"/>
            <a:ext cx="1178560" cy="6502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6400" y="3962400"/>
            <a:ext cx="2997200" cy="1076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02000" y="4082845"/>
            <a:ext cx="3210560" cy="10338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66000" y="4152557"/>
            <a:ext cx="1271669" cy="9988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28728" y="353472"/>
            <a:ext cx="8756392" cy="3552150"/>
            <a:chOff x="1180088" y="637952"/>
            <a:chExt cx="8756392" cy="3552150"/>
          </a:xfrm>
        </p:grpSpPr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8756392" cy="3245941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a)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13 450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b)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90 000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c)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10 001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d)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99 999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2.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035" y="3440926"/>
            <a:ext cx="5713325" cy="3664409"/>
            <a:chOff x="4019955" y="3410446"/>
            <a:chExt cx="5713325" cy="3664409"/>
          </a:xfrm>
        </p:grpSpPr>
        <p:sp>
          <p:nvSpPr>
            <p:cNvPr id="8" name="Line Callout 2 7"/>
            <p:cNvSpPr/>
            <p:nvPr/>
          </p:nvSpPr>
          <p:spPr>
            <a:xfrm>
              <a:off x="7569200" y="3465428"/>
              <a:ext cx="2164080" cy="1026160"/>
            </a:xfrm>
            <a:prstGeom prst="borderCallout2">
              <a:avLst/>
            </a:prstGeom>
            <a:solidFill>
              <a:srgbClr val="FADC7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955" y="3410446"/>
              <a:ext cx="3664409" cy="366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2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4646199-6C90-6848-6876-5D96AAB4CF2A}"/>
              </a:ext>
            </a:extLst>
          </p:cNvPr>
          <p:cNvSpPr txBox="1"/>
          <p:nvPr/>
        </p:nvSpPr>
        <p:spPr>
          <a:xfrm>
            <a:off x="680720" y="1145707"/>
            <a:ext cx="6949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a) Số liền trước của số 13 450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b) Số liền sau của  số 90 000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c) Số liền trước của 10 001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d) Số liền sau của số 99 999 là số nào?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2"/>
          <a:stretch/>
        </p:blipFill>
        <p:spPr>
          <a:xfrm>
            <a:off x="7653020" y="3778702"/>
            <a:ext cx="4152900" cy="3079298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106205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13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449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182612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90 001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259019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3280862"/>
            <a:ext cx="2392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71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4986" y="507281"/>
            <a:ext cx="2018854" cy="908864"/>
            <a:chOff x="805626" y="944161"/>
            <a:chExt cx="2018854" cy="908864"/>
          </a:xfrm>
        </p:grpSpPr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164439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 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05626" y="101387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3.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126"/>
          <a:stretch/>
        </p:blipFill>
        <p:spPr>
          <a:xfrm>
            <a:off x="284480" y="1757777"/>
            <a:ext cx="11419840" cy="4170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1990">
            <a:off x="5288280" y="2407920"/>
            <a:ext cx="1371600" cy="578882"/>
          </a:xfrm>
          <a:prstGeom prst="roundRect">
            <a:avLst/>
          </a:prstGeom>
          <a:solidFill>
            <a:srgbClr val="F750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30003">
            <a:off x="7513320" y="2407920"/>
            <a:ext cx="1371600" cy="578882"/>
          </a:xfrm>
          <a:prstGeom prst="roundRect">
            <a:avLst/>
          </a:prstGeom>
          <a:solidFill>
            <a:srgbClr val="1787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38360" y="2560320"/>
            <a:ext cx="1371600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32697">
            <a:off x="9829800" y="3971890"/>
            <a:ext cx="1371600" cy="578882"/>
          </a:xfrm>
          <a:prstGeom prst="roundRect">
            <a:avLst/>
          </a:prstGeom>
          <a:solidFill>
            <a:srgbClr val="99C2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6700">
            <a:off x="551626" y="4124960"/>
            <a:ext cx="1531174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67" y="1058362"/>
            <a:ext cx="10193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955040" y="473610"/>
            <a:ext cx="879856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56 789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56 790.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lang="en-US" altLang="zh-CN" sz="36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372662" y="641449"/>
            <a:ext cx="11301565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45 565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796125" y="560169"/>
            <a:ext cx="1065784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71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156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45 150.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914400" y="762300"/>
            <a:ext cx="1018032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99 999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100 000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36" y="1208906"/>
            <a:ext cx="107237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05" y="1500361"/>
            <a:ext cx="1020558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8161" y="490899"/>
            <a:ext cx="9936480" cy="2553891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5" descr="千库网_男孩努力加油表情包_元素编号133462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160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6306" y="3637011"/>
            <a:ext cx="2255192" cy="215621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73" y="3503434"/>
            <a:ext cx="2268814" cy="224063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9630" y="3461216"/>
            <a:ext cx="2100849" cy="23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Ba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mốt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linh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30 101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31 101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31 001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mười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18 818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88 818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80 808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2" y="2442425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2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8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2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và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đơn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 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20 828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28 208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28 280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28 028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801" y="3783479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5" y="0"/>
            <a:ext cx="1225840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8B00C0-6DD7-4A4F-2A5C-717D3A45F457}"/>
              </a:ext>
            </a:extLst>
          </p:cNvPr>
          <p:cNvGrpSpPr/>
          <p:nvPr/>
        </p:nvGrpSpPr>
        <p:grpSpPr>
          <a:xfrm>
            <a:off x="3376331" y="766664"/>
            <a:ext cx="3914180" cy="1313308"/>
            <a:chOff x="4115793" y="1311628"/>
            <a:chExt cx="3914180" cy="1313308"/>
          </a:xfrm>
        </p:grpSpPr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150" normalizeH="0" baseline="0" noProof="0" dirty="0" err="1" smtClean="0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Toán</a:t>
              </a:r>
              <a:r>
                <a:rPr kumimoji="0" lang="en-US" altLang="zh-CN" sz="4400" b="0" i="0" u="none" strike="noStrike" kern="1200" cap="none" spc="150" normalizeH="0" baseline="0" noProof="0" dirty="0" smtClean="0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 3</a:t>
              </a:r>
              <a:endParaRPr kumimoji="0" lang="zh-CN" altLang="en-US" sz="4400" b="0" i="0" u="none" strike="noStrike" kern="1200" cap="none" spc="15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UVN Sang Song Nang" panose="03030802040007090B04" pitchFamily="66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60" y="1226338"/>
            <a:ext cx="10016596" cy="22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118" y="3566131"/>
            <a:ext cx="23105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25" y="1308601"/>
            <a:ext cx="1033361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279" y="627521"/>
            <a:ext cx="8551209" cy="2074091"/>
            <a:chOff x="3735136" y="1227731"/>
            <a:chExt cx="7710755" cy="2246811"/>
          </a:xfrm>
        </p:grpSpPr>
        <p:sp>
          <p:nvSpPr>
            <p:cNvPr id="5" name="Rectangle 4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6AC4C5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823033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4051" y="790384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58658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10842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63026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57362" y="148511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94051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79864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29307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63026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32602" y="2697453"/>
            <a:ext cx="2496312" cy="740664"/>
          </a:xfrm>
          <a:prstGeom prst="roundRect">
            <a:avLst/>
          </a:prstGeom>
          <a:solidFill>
            <a:srgbClr val="14A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ADC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4800" b="1" dirty="0">
              <a:solidFill>
                <a:srgbClr val="FADC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5046" y="3469572"/>
            <a:ext cx="392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000" b="1" dirty="0">
              <a:solidFill>
                <a:srgbClr val="14A7A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5647" y="4772876"/>
            <a:ext cx="10683433" cy="207760"/>
            <a:chOff x="831627" y="5421098"/>
            <a:chExt cx="10683433" cy="207760"/>
          </a:xfrm>
        </p:grpSpPr>
        <p:grpSp>
          <p:nvGrpSpPr>
            <p:cNvPr id="20" name="Group 19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652406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99 994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119614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99 995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08686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99 996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38072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99 997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10408" y="5114526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99 998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431013" y="511866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99 999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87861" y="5118668"/>
            <a:ext cx="1864389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566" y="4131995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6567" y="787258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7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551</Words>
  <Application>Microsoft Office PowerPoint</Application>
  <PresentationFormat>Widescreen</PresentationFormat>
  <Paragraphs>103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Times New Roman</vt:lpstr>
      <vt:lpstr>Arial</vt:lpstr>
      <vt:lpstr>UTM Aquarelle</vt:lpstr>
      <vt:lpstr>雷盖体</vt:lpstr>
      <vt:lpstr>#9Slide07 HoneyCream</vt:lpstr>
      <vt:lpstr>#9Slide05 Bodega Script</vt:lpstr>
      <vt:lpstr>Calibri</vt:lpstr>
      <vt:lpstr>UYa Respective</vt:lpstr>
      <vt:lpstr>SVN-Newton</vt:lpstr>
      <vt:lpstr>UVN Sang Song Nang</vt:lpstr>
      <vt:lpstr>SVN-Dancing Script</vt:lpstr>
      <vt:lpstr>#9Slide05 ViceroyJF</vt:lpstr>
      <vt:lpstr>微软雅黑</vt:lpstr>
      <vt:lpstr>Wingdings</vt:lpstr>
      <vt:lpstr>等线</vt:lpstr>
      <vt:lpstr>Cambria</vt:lpstr>
      <vt:lpstr>UTM Avo</vt:lpstr>
      <vt:lpstr>字魂27号-布丁体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22</cp:revision>
  <dcterms:created xsi:type="dcterms:W3CDTF">2023-03-04T16:58:23Z</dcterms:created>
  <dcterms:modified xsi:type="dcterms:W3CDTF">2023-03-05T14:23:40Z</dcterms:modified>
</cp:coreProperties>
</file>