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257" r:id="rId3"/>
    <p:sldId id="381" r:id="rId4"/>
    <p:sldId id="383" r:id="rId5"/>
    <p:sldId id="385" r:id="rId6"/>
    <p:sldId id="384" r:id="rId7"/>
    <p:sldId id="386" r:id="rId8"/>
    <p:sldId id="316" r:id="rId9"/>
    <p:sldId id="387" r:id="rId10"/>
    <p:sldId id="318" r:id="rId11"/>
    <p:sldId id="319" r:id="rId12"/>
    <p:sldId id="323" r:id="rId13"/>
    <p:sldId id="322" r:id="rId14"/>
    <p:sldId id="390" r:id="rId15"/>
    <p:sldId id="388" r:id="rId16"/>
    <p:sldId id="389" r:id="rId17"/>
    <p:sldId id="325" r:id="rId18"/>
    <p:sldId id="326" r:id="rId19"/>
    <p:sldId id="391" r:id="rId20"/>
    <p:sldId id="337" r:id="rId21"/>
    <p:sldId id="393" r:id="rId22"/>
    <p:sldId id="394" r:id="rId23"/>
    <p:sldId id="395" r:id="rId24"/>
    <p:sldId id="396" r:id="rId25"/>
    <p:sldId id="397" r:id="rId26"/>
    <p:sldId id="392" r:id="rId27"/>
    <p:sldId id="3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9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551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id="{F5FAAA35-8BA1-466A-A9C8-BE2B71D2EE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id="{09C69568-B696-486F-A9B5-B98E34D61CA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slide" Target="slide4.xml"/><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a:t>
            </a:r>
            <a:r>
              <a:rPr lang="en-US" sz="3200" b="1">
                <a:solidFill>
                  <a:schemeClr val="bg1">
                    <a:lumMod val="10000"/>
                  </a:schemeClr>
                </a:solidFill>
                <a:latin typeface="Calibri" panose="020F0502020204030204" pitchFamily="34" charset="0"/>
                <a:cs typeface="Calibri" panose="020F0502020204030204" pitchFamily="34" charset="0"/>
              </a:rPr>
              <a:t>ầ</a:t>
            </a:r>
            <a:r>
              <a:rPr lang="vi-VN" sz="3200" b="1">
                <a:solidFill>
                  <a:schemeClr val="bg1">
                    <a:lumMod val="10000"/>
                  </a:schemeClr>
                </a:solidFill>
                <a:latin typeface="Calibri" panose="020F0502020204030204" pitchFamily="34" charset="0"/>
                <a:cs typeface="Calibri" panose="020F0502020204030204" pitchFamily="34" charset="0"/>
              </a:rPr>
              <a:t>u </a:t>
            </a:r>
            <a:r>
              <a:rPr lang="vi-VN" sz="3200" b="1" dirty="0">
                <a:solidFill>
                  <a:schemeClr val="bg1">
                    <a:lumMod val="10000"/>
                  </a:schemeClr>
                </a:solidFill>
                <a:latin typeface="Calibri" panose="020F0502020204030204" pitchFamily="34" charset="0"/>
                <a:cs typeface="Calibri" panose="020F0502020204030204" pitchFamily="34" charset="0"/>
              </a:rPr>
              <a:t>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2392824" y="4075481"/>
            <a:ext cx="2088693" cy="1150596"/>
            <a:chOff x="9445780" y="4114581"/>
            <a:chExt cx="1277374" cy="862947"/>
          </a:xfrm>
        </p:grpSpPr>
        <p:pic>
          <p:nvPicPr>
            <p:cNvPr id="108" name="Google Shape;108;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0" name="Google Shape;110;p2"/>
          <p:cNvGrpSpPr/>
          <p:nvPr/>
        </p:nvGrpSpPr>
        <p:grpSpPr>
          <a:xfrm flipH="1">
            <a:off x="-1262924" y="5388437"/>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4</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8308969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Sản phẩm thủ công này được làm từ vật liệu và dụng cụ làm thủ công nào?</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id="{A82E0E3A-EA65-4A3A-B16B-171EB80970BC}"/>
              </a:ext>
            </a:extLst>
          </p:cNvPr>
          <p:cNvSpPr/>
          <p:nvPr/>
        </p:nvSpPr>
        <p:spPr>
          <a:xfrm>
            <a:off x="5347342" y="2940877"/>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6C9CF69-3071-47B8-B8ED-3BABE8B7686D}"/>
              </a:ext>
            </a:extLst>
          </p:cNvPr>
          <p:cNvSpPr txBox="1"/>
          <p:nvPr/>
        </p:nvSpPr>
        <p:spPr>
          <a:xfrm>
            <a:off x="5612130" y="3374289"/>
            <a:ext cx="5849768" cy="1446550"/>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Vải</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nỉ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màu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Dụng</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bút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chì</a:t>
            </a:r>
            <a:r>
              <a:rPr lang="en-US" sz="4400" b="1" dirty="0">
                <a:solidFill>
                  <a:srgbClr val="44C1A3">
                    <a:lumMod val="50000"/>
                  </a:srgbClr>
                </a:solidFill>
                <a:latin typeface="Calibri" panose="020F0502020204030204"/>
              </a:rPr>
              <a:t>)</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11" name="Picture 10">
            <a:extLst>
              <a:ext uri="{FF2B5EF4-FFF2-40B4-BE49-F238E27FC236}">
                <a16:creationId xmlns:a16="http://schemas.microsoft.com/office/drawing/2014/main" id="{DD5510F8-1236-49E9-8C57-18535375BF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66" y="2157168"/>
            <a:ext cx="3860859" cy="3860859"/>
          </a:xfrm>
          <a:prstGeom prst="rect">
            <a:avLst/>
          </a:prstGeom>
          <a:noFill/>
          <a:ln>
            <a:noFill/>
          </a:ln>
        </p:spPr>
      </p:pic>
    </p:spTree>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bg1"/>
          </a:solidFill>
          <a:ln w="57150">
            <a:solidFill>
              <a:schemeClr val="accent6">
                <a:lumMod val="50000"/>
              </a:schemeClr>
            </a:solidFill>
            <a:extLst>
              <a:ext uri="{C807C97D-BFC1-408E-A445-0C87EB9F89A2}">
                <ask:lineSketchStyleProps xmlns:ask="http://schemas.microsoft.com/office/drawing/2018/sketchyshapes" xmln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C247DF07-6977-4A5E-976E-C12E759E6889}"/>
              </a:ext>
            </a:extLst>
          </p:cNvPr>
          <p:cNvSpPr txBox="1"/>
          <p:nvPr/>
        </p:nvSpPr>
        <p:spPr>
          <a:xfrm>
            <a:off x="1163451" y="295998"/>
            <a:ext cx="10093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liệu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thủ</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DapAnA - 9Slide.vn">
            <a:extLst>
              <a:ext uri="{FF2B5EF4-FFF2-40B4-BE49-F238E27FC236}">
                <a16:creationId xmlns:a16="http://schemas.microsoft.com/office/drawing/2014/main"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CDB379B-BB98-499C-B715-BEA833F5E7F3}"/>
                </a:ext>
              </a:extLst>
            </p:cNvPr>
            <p:cNvSpPr txBox="1"/>
            <p:nvPr/>
          </p:nvSpPr>
          <p:spPr>
            <a:xfrm>
              <a:off x="2557261" y="3341620"/>
              <a:ext cx="24030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Giấy</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màu</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id="{FF1F6E41-F86D-449F-B16F-4AD5F73469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id="{C60EECD1-677B-47B5-B2F8-AE3EFF815864}"/>
                  </a:ext>
                </a:extLst>
              </p:cNvPr>
              <p:cNvSpPr txBox="1"/>
              <p:nvPr/>
            </p:nvSpPr>
            <p:spPr>
              <a:xfrm>
                <a:off x="1215887" y="3134284"/>
                <a:ext cx="512961"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A</a:t>
                </a:r>
              </a:p>
            </p:txBody>
          </p:sp>
        </p:grpSp>
      </p:grpSp>
      <p:grpSp>
        <p:nvGrpSpPr>
          <p:cNvPr id="20" name="DapAnB - 9Slide.vn">
            <a:extLst>
              <a:ext uri="{FF2B5EF4-FFF2-40B4-BE49-F238E27FC236}">
                <a16:creationId xmlns:a16="http://schemas.microsoft.com/office/drawing/2014/main" id="{7A132C57-B8DA-46E9-AC88-3CD7BBC0D55B}"/>
              </a:ext>
            </a:extLst>
          </p:cNvPr>
          <p:cNvGrpSpPr/>
          <p:nvPr/>
        </p:nvGrpSpPr>
        <p:grpSpPr>
          <a:xfrm>
            <a:off x="6835816" y="3061123"/>
            <a:ext cx="5044329" cy="1421875"/>
            <a:chOff x="6835816" y="3061123"/>
            <a:chExt cx="5044329" cy="1421875"/>
          </a:xfrm>
        </p:grpSpPr>
        <p:grpSp>
          <p:nvGrpSpPr>
            <p:cNvPr id="21" name="Group 20">
              <a:extLst>
                <a:ext uri="{FF2B5EF4-FFF2-40B4-BE49-F238E27FC236}">
                  <a16:creationId xmlns:a16="http://schemas.microsoft.com/office/drawing/2014/main"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A995CCE-26D1-4CF9-87A9-65875A04A354}"/>
                </a:ext>
              </a:extLst>
            </p:cNvPr>
            <p:cNvSpPr txBox="1"/>
            <p:nvPr/>
          </p:nvSpPr>
          <p:spPr>
            <a:xfrm>
              <a:off x="9173658" y="3315149"/>
              <a:ext cx="1766509"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Bút</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chì</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id="{A378938E-BC48-467D-8AC3-062A54F4BB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id="{0B1199B0-79DC-4480-ADC6-054919C45813}"/>
                  </a:ext>
                </a:extLst>
              </p:cNvPr>
              <p:cNvSpPr txBox="1"/>
              <p:nvPr/>
            </p:nvSpPr>
            <p:spPr>
              <a:xfrm>
                <a:off x="7461340" y="3134284"/>
                <a:ext cx="474489"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B</a:t>
                </a:r>
              </a:p>
            </p:txBody>
          </p:sp>
        </p:grpSp>
      </p:grpSp>
      <p:grpSp>
        <p:nvGrpSpPr>
          <p:cNvPr id="29" name="Dap an C - 9Slide.vn">
            <a:extLst>
              <a:ext uri="{FF2B5EF4-FFF2-40B4-BE49-F238E27FC236}">
                <a16:creationId xmlns:a16="http://schemas.microsoft.com/office/drawing/2014/main" id="{1BF189EB-5B62-4FE2-BA14-22FCC88C81E5}"/>
              </a:ext>
            </a:extLst>
          </p:cNvPr>
          <p:cNvGrpSpPr/>
          <p:nvPr/>
        </p:nvGrpSpPr>
        <p:grpSpPr>
          <a:xfrm>
            <a:off x="4062080" y="5105400"/>
            <a:ext cx="5044329" cy="1421875"/>
            <a:chOff x="4062080" y="5105400"/>
            <a:chExt cx="5044329" cy="1421875"/>
          </a:xfrm>
        </p:grpSpPr>
        <p:grpSp>
          <p:nvGrpSpPr>
            <p:cNvPr id="30" name="Group 29">
              <a:extLst>
                <a:ext uri="{FF2B5EF4-FFF2-40B4-BE49-F238E27FC236}">
                  <a16:creationId xmlns:a16="http://schemas.microsoft.com/office/drawing/2014/main" id="{4169F668-9F01-4787-BC76-B7ED3F876E79}"/>
                </a:ext>
              </a:extLst>
            </p:cNvPr>
            <p:cNvGrpSpPr/>
            <p:nvPr/>
          </p:nvGrpSpPr>
          <p:grpSpPr>
            <a:xfrm>
              <a:off x="4062080" y="5105400"/>
              <a:ext cx="5044329" cy="1421875"/>
              <a:chOff x="289671" y="3263477"/>
              <a:chExt cx="10591800" cy="1981200"/>
            </a:xfrm>
          </p:grpSpPr>
          <p:sp>
            <p:nvSpPr>
              <p:cNvPr id="35" name="Rectangle: Rounded Corners 34">
                <a:extLst>
                  <a:ext uri="{FF2B5EF4-FFF2-40B4-BE49-F238E27FC236}">
                    <a16:creationId xmlns:a16="http://schemas.microsoft.com/office/drawing/2014/main"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3CCBC7D7-E4D3-43F8-ADC8-86A496029DD7}"/>
                </a:ext>
              </a:extLst>
            </p:cNvPr>
            <p:cNvSpPr txBox="1"/>
            <p:nvPr/>
          </p:nvSpPr>
          <p:spPr>
            <a:xfrm>
              <a:off x="6661211" y="5344801"/>
              <a:ext cx="12439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Cuốc</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FF30C375-8A0E-494C-BCA7-D800E838396F}"/>
                </a:ext>
              </a:extLst>
            </p:cNvPr>
            <p:cNvGrpSpPr/>
            <p:nvPr/>
          </p:nvGrpSpPr>
          <p:grpSpPr>
            <a:xfrm>
              <a:off x="4215284" y="5208081"/>
              <a:ext cx="1320383" cy="1200401"/>
              <a:chOff x="4264656" y="5208081"/>
              <a:chExt cx="1320383" cy="1200401"/>
            </a:xfrm>
          </p:grpSpPr>
          <p:pic>
            <p:nvPicPr>
              <p:cNvPr id="33" name="Picture 32">
                <a:extLst>
                  <a:ext uri="{FF2B5EF4-FFF2-40B4-BE49-F238E27FC236}">
                    <a16:creationId xmlns:a16="http://schemas.microsoft.com/office/drawing/2014/main" id="{252F2F16-5665-4E12-A9E6-4FE4C5622A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id="{350AAF5A-E5A8-495B-B88C-524F7FB14635}"/>
                  </a:ext>
                </a:extLst>
              </p:cNvPr>
              <p:cNvSpPr txBox="1"/>
              <p:nvPr/>
            </p:nvSpPr>
            <p:spPr>
              <a:xfrm>
                <a:off x="4701229" y="5208081"/>
                <a:ext cx="447237"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C</a:t>
                </a:r>
              </a:p>
            </p:txBody>
          </p:sp>
        </p:grpSp>
      </p:grpSp>
      <p:pic>
        <p:nvPicPr>
          <p:cNvPr id="3" name="Picture 2" descr="Shape&#10;&#10;Description automatically generated">
            <a:extLst>
              <a:ext uri="{FF2B5EF4-FFF2-40B4-BE49-F238E27FC236}">
                <a16:creationId xmlns:a16="http://schemas.microsoft.com/office/drawing/2014/main" id="{B32BE66C-C562-4538-9D9E-EA20DD874FF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88455" y="4592548"/>
            <a:ext cx="1844466" cy="1561672"/>
          </a:xfrm>
          <a:prstGeom prst="rect">
            <a:avLst/>
          </a:prstGeom>
        </p:spPr>
      </p:pic>
    </p:spTree>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mThanhDung_2.wav"/>
                                        </p:tgtEl>
                                      </p:cMediaNode>
                                    </p:audio>
                                  </p:sub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id="{9E065942-5231-4A51-87CD-0226E8E593D4}"/>
              </a:ext>
            </a:extLst>
          </p:cNvPr>
          <p:cNvPicPr>
            <a:picLocks noChangeAspect="1"/>
          </p:cNvPicPr>
          <p:nvPr/>
        </p:nvPicPr>
        <p:blipFill>
          <a:blip r:embed="rId4"/>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id="{90E23B57-1704-4995-B0F4-CCFB88568153}"/>
              </a:ext>
            </a:extLst>
          </p:cNvPr>
          <p:cNvPicPr>
            <a:picLocks noChangeAspect="1"/>
          </p:cNvPicPr>
          <p:nvPr/>
        </p:nvPicPr>
        <p:blipFill>
          <a:blip r:embed="rId4"/>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id="{E4B1D646-D7A4-417E-B59E-F5E665D33273}"/>
              </a:ext>
            </a:extLst>
          </p:cNvPr>
          <p:cNvPicPr>
            <a:picLocks noChangeAspect="1"/>
          </p:cNvPicPr>
          <p:nvPr/>
        </p:nvPicPr>
        <p:blipFill>
          <a:blip r:embed="rId5"/>
          <a:stretch>
            <a:fillRect/>
          </a:stretch>
        </p:blipFill>
        <p:spPr>
          <a:xfrm>
            <a:off x="561119" y="383227"/>
            <a:ext cx="10833531" cy="1298561"/>
          </a:xfrm>
          <a:prstGeom prst="rect">
            <a:avLst/>
          </a:prstGeom>
        </p:spPr>
      </p:pic>
      <p:sp>
        <p:nvSpPr>
          <p:cNvPr id="13" name="TextBox 12">
            <a:extLst>
              <a:ext uri="{FF2B5EF4-FFF2-40B4-BE49-F238E27FC236}">
                <a16:creationId xmlns:a16="http://schemas.microsoft.com/office/drawing/2014/main" id="{574EEE23-EDA2-4B50-8852-30378A4A7938}"/>
              </a:ext>
            </a:extLst>
          </p:cNvPr>
          <p:cNvSpPr txBox="1"/>
          <p:nvPr/>
        </p:nvSpPr>
        <p:spPr>
          <a:xfrm>
            <a:off x="4620802" y="6380520"/>
            <a:ext cx="6097712" cy="369332"/>
          </a:xfrm>
          <a:prstGeom prst="rect">
            <a:avLst/>
          </a:prstGeom>
          <a:noFill/>
        </p:spPr>
        <p:txBody>
          <a:bodyPr wrap="square">
            <a:spAutoFit/>
          </a:bodyPr>
          <a:lstStyle/>
          <a:p>
            <a:r>
              <a:rPr lang="en-US" altLang="zh-CN" dirty="0">
                <a:latin typeface="Calibri" panose="020F0502020204030204" pitchFamily="34" charset="0"/>
                <a:cs typeface="Calibri" panose="020F0502020204030204" pitchFamily="34" charset="0"/>
              </a:rPr>
              <a:t>Design: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extLst>
      <p:ext uri="{BB962C8B-B14F-4D97-AF65-F5344CB8AC3E}">
        <p14:creationId xmlns:p14="http://schemas.microsoft.com/office/powerpoint/2010/main" val="33663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650</Words>
  <Application>Microsoft Office PowerPoint</Application>
  <PresentationFormat>Widescreen</PresentationFormat>
  <Paragraphs>95</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微软雅黑</vt:lpstr>
      <vt:lpstr>Arial</vt:lpstr>
      <vt:lpstr>Calibri</vt:lpstr>
      <vt:lpstr>等线</vt:lpstr>
      <vt:lpstr>Times New Roman</vt:lpstr>
      <vt:lpstr>义启小魏楷</vt:lpstr>
      <vt:lpstr>字魂107号-萌趣欢乐体</vt:lpstr>
      <vt:lpstr>思源黑体 CN Bold</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51</cp:revision>
  <dcterms:created xsi:type="dcterms:W3CDTF">2022-10-30T11:14:27Z</dcterms:created>
  <dcterms:modified xsi:type="dcterms:W3CDTF">2023-02-09T03:51:10Z</dcterms:modified>
</cp:coreProperties>
</file>