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6" r:id="rId1"/>
    <p:sldMasterId id="2147483786" r:id="rId2"/>
    <p:sldMasterId id="2147483800" r:id="rId3"/>
    <p:sldMasterId id="2147483812" r:id="rId4"/>
    <p:sldMasterId id="2147483824" r:id="rId5"/>
  </p:sldMasterIdLst>
  <p:notesMasterIdLst>
    <p:notesMasterId r:id="rId22"/>
  </p:notesMasterIdLst>
  <p:sldIdLst>
    <p:sldId id="568" r:id="rId6"/>
    <p:sldId id="480" r:id="rId7"/>
    <p:sldId id="561" r:id="rId8"/>
    <p:sldId id="498" r:id="rId9"/>
    <p:sldId id="562" r:id="rId10"/>
    <p:sldId id="552" r:id="rId11"/>
    <p:sldId id="554" r:id="rId12"/>
    <p:sldId id="559" r:id="rId13"/>
    <p:sldId id="558" r:id="rId14"/>
    <p:sldId id="563" r:id="rId15"/>
    <p:sldId id="425" r:id="rId16"/>
    <p:sldId id="560" r:id="rId17"/>
    <p:sldId id="564" r:id="rId18"/>
    <p:sldId id="565" r:id="rId19"/>
    <p:sldId id="566" r:id="rId20"/>
    <p:sldId id="5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0" autoAdjust="0"/>
    <p:restoredTop sz="94660"/>
  </p:normalViewPr>
  <p:slideViewPr>
    <p:cSldViewPr snapToGrid="0">
      <p:cViewPr varScale="1">
        <p:scale>
          <a:sx n="68" d="100"/>
          <a:sy n="68" d="100"/>
        </p:scale>
        <p:origin x="556" y="60"/>
      </p:cViewPr>
      <p:guideLst>
        <p:guide orient="horz" pos="2160"/>
        <p:guide pos="382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9/20/2025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6A8239B-71B4-8A0D-0EE5-0A265E8FDB5E}"/>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ext Placeholder 2">
            <a:extLst>
              <a:ext uri="{FF2B5EF4-FFF2-40B4-BE49-F238E27FC236}">
                <a16:creationId xmlns:a16="http://schemas.microsoft.com/office/drawing/2014/main" id="{AB1659BA-41BC-1F7F-E26C-B365C4200355}"/>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5A379B-BA09-1FE7-44A0-75AF93A5AE6E}"/>
              </a:ext>
            </a:extLst>
          </p:cNvPr>
          <p:cNvSpPr>
            <a:spLocks noGrp="1"/>
          </p:cNvSpPr>
          <p:nvPr>
            <p:ph type="dt" sz="half" idx="10"/>
          </p:nvPr>
        </p:nvSpPr>
        <p:spPr/>
        <p:txBody>
          <a:bodyPr/>
          <a:lstStyle>
            <a:lvl1pPr>
              <a:defRPr/>
            </a:lvl1pPr>
          </a:lstStyle>
          <a:p>
            <a:pPr>
              <a:defRPr/>
            </a:pPr>
            <a:fld id="{139C7180-D983-4104-8CCE-F0CFF9B57192}" type="datetimeFigureOut">
              <a:rPr lang="en-US"/>
              <a:pPr>
                <a:defRPr/>
              </a:pPr>
              <a:t>9/20/2025</a:t>
            </a:fld>
            <a:endParaRPr lang="en-US"/>
          </a:p>
        </p:txBody>
      </p:sp>
      <p:sp>
        <p:nvSpPr>
          <p:cNvPr id="5" name="Footer Placeholder 4">
            <a:extLst>
              <a:ext uri="{FF2B5EF4-FFF2-40B4-BE49-F238E27FC236}">
                <a16:creationId xmlns:a16="http://schemas.microsoft.com/office/drawing/2014/main" id="{E3991BB9-69B4-6396-4CCE-574AA95874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3FDA84-9FD2-D9B1-8B79-971CF6FE2387}"/>
              </a:ext>
            </a:extLst>
          </p:cNvPr>
          <p:cNvSpPr>
            <a:spLocks noGrp="1"/>
          </p:cNvSpPr>
          <p:nvPr>
            <p:ph type="sldNum" sz="quarter" idx="12"/>
          </p:nvPr>
        </p:nvSpPr>
        <p:spPr/>
        <p:txBody>
          <a:bodyPr/>
          <a:lstStyle>
            <a:lvl1pPr>
              <a:defRPr/>
            </a:lvl1pPr>
          </a:lstStyle>
          <a:p>
            <a:pPr>
              <a:defRPr/>
            </a:pPr>
            <a:fld id="{65041A7A-43D7-4890-A43A-39A4EE80A260}" type="slidenum">
              <a:rPr lang="en-US"/>
              <a:pPr>
                <a:defRPr/>
              </a:pPr>
              <a:t>‹#›</a:t>
            </a:fld>
            <a:endParaRPr lang="en-US"/>
          </a:p>
        </p:txBody>
      </p:sp>
    </p:spTree>
    <p:extLst>
      <p:ext uri="{BB962C8B-B14F-4D97-AF65-F5344CB8AC3E}">
        <p14:creationId xmlns:p14="http://schemas.microsoft.com/office/powerpoint/2010/main" val="634153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C996D-4681-E077-D57C-3C40D8124703}"/>
              </a:ext>
            </a:extLst>
          </p:cNvPr>
          <p:cNvSpPr>
            <a:spLocks noGrp="1"/>
          </p:cNvSpPr>
          <p:nvPr>
            <p:ph type="dt" sz="half" idx="10"/>
          </p:nvPr>
        </p:nvSpPr>
        <p:spPr/>
        <p:txBody>
          <a:bodyPr/>
          <a:lstStyle>
            <a:lvl1pPr>
              <a:defRPr/>
            </a:lvl1pPr>
          </a:lstStyle>
          <a:p>
            <a:pPr>
              <a:defRPr/>
            </a:pPr>
            <a:fld id="{87DE48E1-642F-4CF5-90D9-3DBDF468E8C2}" type="datetimeFigureOut">
              <a:rPr lang="en-US"/>
              <a:pPr>
                <a:defRPr/>
              </a:pPr>
              <a:t>9/20/2025</a:t>
            </a:fld>
            <a:endParaRPr lang="en-US"/>
          </a:p>
        </p:txBody>
      </p:sp>
      <p:sp>
        <p:nvSpPr>
          <p:cNvPr id="5" name="Footer Placeholder 4">
            <a:extLst>
              <a:ext uri="{FF2B5EF4-FFF2-40B4-BE49-F238E27FC236}">
                <a16:creationId xmlns:a16="http://schemas.microsoft.com/office/drawing/2014/main" id="{51B05185-2097-D8F6-9DA0-CC08DF1932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17B20A-AE1D-9BD4-AB81-07B7142AAEEC}"/>
              </a:ext>
            </a:extLst>
          </p:cNvPr>
          <p:cNvSpPr>
            <a:spLocks noGrp="1"/>
          </p:cNvSpPr>
          <p:nvPr>
            <p:ph type="sldNum" sz="quarter" idx="12"/>
          </p:nvPr>
        </p:nvSpPr>
        <p:spPr/>
        <p:txBody>
          <a:bodyPr/>
          <a:lstStyle>
            <a:lvl1pPr>
              <a:defRPr/>
            </a:lvl1pPr>
          </a:lstStyle>
          <a:p>
            <a:pPr>
              <a:defRPr/>
            </a:pPr>
            <a:fld id="{54F1DE41-7625-4BC0-B3D7-85256376A10F}" type="slidenum">
              <a:rPr lang="en-US"/>
              <a:pPr>
                <a:defRPr/>
              </a:pPr>
              <a:t>‹#›</a:t>
            </a:fld>
            <a:endParaRPr lang="en-US"/>
          </a:p>
        </p:txBody>
      </p:sp>
    </p:spTree>
    <p:extLst>
      <p:ext uri="{BB962C8B-B14F-4D97-AF65-F5344CB8AC3E}">
        <p14:creationId xmlns:p14="http://schemas.microsoft.com/office/powerpoint/2010/main" val="153961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C75AB-6075-9BA2-83F0-1951AEE751DB}"/>
              </a:ext>
            </a:extLst>
          </p:cNvPr>
          <p:cNvSpPr>
            <a:spLocks noGrp="1"/>
          </p:cNvSpPr>
          <p:nvPr>
            <p:ph type="dt" sz="half" idx="10"/>
          </p:nvPr>
        </p:nvSpPr>
        <p:spPr/>
        <p:txBody>
          <a:bodyPr/>
          <a:lstStyle>
            <a:lvl1pPr>
              <a:defRPr/>
            </a:lvl1pPr>
          </a:lstStyle>
          <a:p>
            <a:pPr>
              <a:defRPr/>
            </a:pPr>
            <a:fld id="{1E4A8C6E-54C7-4232-A493-22D00CDD5985}" type="datetimeFigureOut">
              <a:rPr lang="en-US"/>
              <a:pPr>
                <a:defRPr/>
              </a:pPr>
              <a:t>9/20/2025</a:t>
            </a:fld>
            <a:endParaRPr lang="en-US"/>
          </a:p>
        </p:txBody>
      </p:sp>
      <p:sp>
        <p:nvSpPr>
          <p:cNvPr id="5" name="Footer Placeholder 4">
            <a:extLst>
              <a:ext uri="{FF2B5EF4-FFF2-40B4-BE49-F238E27FC236}">
                <a16:creationId xmlns:a16="http://schemas.microsoft.com/office/drawing/2014/main" id="{2BD45E90-8D8F-5C3B-2505-C239FC2EBD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2541D7-815E-D557-CDD6-C45A7501B7D4}"/>
              </a:ext>
            </a:extLst>
          </p:cNvPr>
          <p:cNvSpPr>
            <a:spLocks noGrp="1"/>
          </p:cNvSpPr>
          <p:nvPr>
            <p:ph type="sldNum" sz="quarter" idx="12"/>
          </p:nvPr>
        </p:nvSpPr>
        <p:spPr/>
        <p:txBody>
          <a:bodyPr/>
          <a:lstStyle>
            <a:lvl1pPr>
              <a:defRPr/>
            </a:lvl1pPr>
          </a:lstStyle>
          <a:p>
            <a:pPr>
              <a:defRPr/>
            </a:pPr>
            <a:fld id="{4F88A693-DBC3-479B-BC49-EDD56203966F}" type="slidenum">
              <a:rPr lang="en-US"/>
              <a:pPr>
                <a:defRPr/>
              </a:pPr>
              <a:t>‹#›</a:t>
            </a:fld>
            <a:endParaRPr lang="en-US"/>
          </a:p>
        </p:txBody>
      </p:sp>
    </p:spTree>
    <p:extLst>
      <p:ext uri="{BB962C8B-B14F-4D97-AF65-F5344CB8AC3E}">
        <p14:creationId xmlns:p14="http://schemas.microsoft.com/office/powerpoint/2010/main" val="3728150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a:t>Click to edit Master subtitle style</a:t>
            </a:r>
          </a:p>
        </p:txBody>
      </p:sp>
      <p:sp>
        <p:nvSpPr>
          <p:cNvPr id="4" name="Rectangle 4">
            <a:extLst>
              <a:ext uri="{FF2B5EF4-FFF2-40B4-BE49-F238E27FC236}">
                <a16:creationId xmlns:a16="http://schemas.microsoft.com/office/drawing/2014/main" id="{3F06BC7A-E315-1802-0FAA-AB1DAE49F7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A74238-A45F-DB97-31E4-F5E1095CC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1491B3-E074-2786-DCF7-857D28272DF4}"/>
              </a:ext>
            </a:extLst>
          </p:cNvPr>
          <p:cNvSpPr>
            <a:spLocks noGrp="1" noChangeArrowheads="1"/>
          </p:cNvSpPr>
          <p:nvPr>
            <p:ph type="sldNum" sz="quarter" idx="12"/>
          </p:nvPr>
        </p:nvSpPr>
        <p:spPr>
          <a:ln/>
        </p:spPr>
        <p:txBody>
          <a:bodyPr/>
          <a:lstStyle>
            <a:lvl1pPr>
              <a:defRPr/>
            </a:lvl1pPr>
          </a:lstStyle>
          <a:p>
            <a:pPr>
              <a:defRPr/>
            </a:pPr>
            <a:fld id="{39DD2247-21AD-4800-9B1D-2533C6AAFCD8}" type="slidenum">
              <a:rPr lang="en-US"/>
              <a:pPr>
                <a:defRPr/>
              </a:pPr>
              <a:t>‹#›</a:t>
            </a:fld>
            <a:endParaRPr lang="en-US"/>
          </a:p>
        </p:txBody>
      </p:sp>
    </p:spTree>
    <p:extLst>
      <p:ext uri="{BB962C8B-B14F-4D97-AF65-F5344CB8AC3E}">
        <p14:creationId xmlns:p14="http://schemas.microsoft.com/office/powerpoint/2010/main" val="1617479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EE36D9-A8BC-1657-9CDF-410610C0FD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AD14E2-093C-2A5B-549C-300C5EAF34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00150-F28A-C37F-D855-588CD8E899F3}"/>
              </a:ext>
            </a:extLst>
          </p:cNvPr>
          <p:cNvSpPr>
            <a:spLocks noGrp="1" noChangeArrowheads="1"/>
          </p:cNvSpPr>
          <p:nvPr>
            <p:ph type="sldNum" sz="quarter" idx="12"/>
          </p:nvPr>
        </p:nvSpPr>
        <p:spPr>
          <a:ln/>
        </p:spPr>
        <p:txBody>
          <a:bodyPr/>
          <a:lstStyle>
            <a:lvl1pPr>
              <a:defRPr/>
            </a:lvl1pPr>
          </a:lstStyle>
          <a:p>
            <a:pPr>
              <a:defRPr/>
            </a:pPr>
            <a:fld id="{F33F0CD8-0107-49C9-BE3F-B4574060E37A}" type="slidenum">
              <a:rPr lang="en-US"/>
              <a:pPr>
                <a:defRPr/>
              </a:pPr>
              <a:t>‹#›</a:t>
            </a:fld>
            <a:endParaRPr lang="en-US"/>
          </a:p>
        </p:txBody>
      </p:sp>
    </p:spTree>
    <p:extLst>
      <p:ext uri="{BB962C8B-B14F-4D97-AF65-F5344CB8AC3E}">
        <p14:creationId xmlns:p14="http://schemas.microsoft.com/office/powerpoint/2010/main" val="3703729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a:t>Click to edit Master text styles</a:t>
            </a:r>
          </a:p>
        </p:txBody>
      </p:sp>
      <p:sp>
        <p:nvSpPr>
          <p:cNvPr id="4" name="Rectangle 4">
            <a:extLst>
              <a:ext uri="{FF2B5EF4-FFF2-40B4-BE49-F238E27FC236}">
                <a16:creationId xmlns:a16="http://schemas.microsoft.com/office/drawing/2014/main" id="{FDF50A71-3910-9FAC-BD15-ED71EC96CE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B1CC76-0E11-72F2-88E5-BFD9407ABF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5B0574-9BDA-37F7-F659-A73266F35E0C}"/>
              </a:ext>
            </a:extLst>
          </p:cNvPr>
          <p:cNvSpPr>
            <a:spLocks noGrp="1" noChangeArrowheads="1"/>
          </p:cNvSpPr>
          <p:nvPr>
            <p:ph type="sldNum" sz="quarter" idx="12"/>
          </p:nvPr>
        </p:nvSpPr>
        <p:spPr>
          <a:ln/>
        </p:spPr>
        <p:txBody>
          <a:bodyPr/>
          <a:lstStyle>
            <a:lvl1pPr>
              <a:defRPr/>
            </a:lvl1pPr>
          </a:lstStyle>
          <a:p>
            <a:pPr>
              <a:defRPr/>
            </a:pPr>
            <a:fld id="{4FF7B338-D526-46FB-9982-6699941A2AD6}" type="slidenum">
              <a:rPr lang="en-US"/>
              <a:pPr>
                <a:defRPr/>
              </a:pPr>
              <a:t>‹#›</a:t>
            </a:fld>
            <a:endParaRPr lang="en-US"/>
          </a:p>
        </p:txBody>
      </p:sp>
    </p:spTree>
    <p:extLst>
      <p:ext uri="{BB962C8B-B14F-4D97-AF65-F5344CB8AC3E}">
        <p14:creationId xmlns:p14="http://schemas.microsoft.com/office/powerpoint/2010/main" val="964549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82AA37-616B-22CB-DB93-80466D909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CF821C-4F74-6EFD-759A-3D92D8702B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C69BE0-C8B7-2E9D-5CE3-04492E7A9450}"/>
              </a:ext>
            </a:extLst>
          </p:cNvPr>
          <p:cNvSpPr>
            <a:spLocks noGrp="1" noChangeArrowheads="1"/>
          </p:cNvSpPr>
          <p:nvPr>
            <p:ph type="sldNum" sz="quarter" idx="12"/>
          </p:nvPr>
        </p:nvSpPr>
        <p:spPr>
          <a:ln/>
        </p:spPr>
        <p:txBody>
          <a:bodyPr/>
          <a:lstStyle>
            <a:lvl1pPr>
              <a:defRPr/>
            </a:lvl1pPr>
          </a:lstStyle>
          <a:p>
            <a:pPr>
              <a:defRPr/>
            </a:pPr>
            <a:fld id="{7AE69188-BF77-4331-9F00-6D7BCF0671EA}" type="slidenum">
              <a:rPr lang="en-US"/>
              <a:pPr>
                <a:defRPr/>
              </a:pPr>
              <a:t>‹#›</a:t>
            </a:fld>
            <a:endParaRPr lang="en-US"/>
          </a:p>
        </p:txBody>
      </p:sp>
    </p:spTree>
    <p:extLst>
      <p:ext uri="{BB962C8B-B14F-4D97-AF65-F5344CB8AC3E}">
        <p14:creationId xmlns:p14="http://schemas.microsoft.com/office/powerpoint/2010/main" val="2522257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a:t>Click to edit Master title style</a:t>
            </a:r>
          </a:p>
        </p:txBody>
      </p:sp>
      <p:sp>
        <p:nvSpPr>
          <p:cNvPr id="3" name="Text Placeholder 2"/>
          <p:cNvSpPr>
            <a:spLocks noGrp="1"/>
          </p:cNvSpPr>
          <p:nvPr>
            <p:ph type="body" idx="1"/>
          </p:nvPr>
        </p:nvSpPr>
        <p:spPr>
          <a:xfrm>
            <a:off x="840321" y="1681163"/>
            <a:ext cx="5158316"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4" name="Content Placeholder 3"/>
          <p:cNvSpPr>
            <a:spLocks noGrp="1"/>
          </p:cNvSpPr>
          <p:nvPr>
            <p:ph sz="half" idx="2"/>
          </p:nvPr>
        </p:nvSpPr>
        <p:spPr>
          <a:xfrm>
            <a:off x="840321"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8"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E0E40E7-536D-C1F9-9ECA-79D8E97269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21B708-9908-B1B9-246C-F392A67649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9261A77-CB76-E5F3-C4AF-43F602729445}"/>
              </a:ext>
            </a:extLst>
          </p:cNvPr>
          <p:cNvSpPr>
            <a:spLocks noGrp="1" noChangeArrowheads="1"/>
          </p:cNvSpPr>
          <p:nvPr>
            <p:ph type="sldNum" sz="quarter" idx="12"/>
          </p:nvPr>
        </p:nvSpPr>
        <p:spPr>
          <a:ln/>
        </p:spPr>
        <p:txBody>
          <a:bodyPr/>
          <a:lstStyle>
            <a:lvl1pPr>
              <a:defRPr/>
            </a:lvl1pPr>
          </a:lstStyle>
          <a:p>
            <a:pPr>
              <a:defRPr/>
            </a:pPr>
            <a:fld id="{49D16769-22F5-4C8B-B60C-5B74804E95FD}" type="slidenum">
              <a:rPr lang="en-US"/>
              <a:pPr>
                <a:defRPr/>
              </a:pPr>
              <a:t>‹#›</a:t>
            </a:fld>
            <a:endParaRPr lang="en-US"/>
          </a:p>
        </p:txBody>
      </p:sp>
    </p:spTree>
    <p:extLst>
      <p:ext uri="{BB962C8B-B14F-4D97-AF65-F5344CB8AC3E}">
        <p14:creationId xmlns:p14="http://schemas.microsoft.com/office/powerpoint/2010/main" val="529460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E5CE24E-86FD-2FE0-101B-A10EC37D9C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F1F23C-88CE-394D-E8D0-CD9372D465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C4E875-0265-D6C2-D788-8B48535AF92C}"/>
              </a:ext>
            </a:extLst>
          </p:cNvPr>
          <p:cNvSpPr>
            <a:spLocks noGrp="1" noChangeArrowheads="1"/>
          </p:cNvSpPr>
          <p:nvPr>
            <p:ph type="sldNum" sz="quarter" idx="12"/>
          </p:nvPr>
        </p:nvSpPr>
        <p:spPr>
          <a:ln/>
        </p:spPr>
        <p:txBody>
          <a:bodyPr/>
          <a:lstStyle>
            <a:lvl1pPr>
              <a:defRPr/>
            </a:lvl1pPr>
          </a:lstStyle>
          <a:p>
            <a:pPr>
              <a:defRPr/>
            </a:pPr>
            <a:fld id="{074F7C4B-3254-4FA3-A2DA-D15C9B6F3B15}" type="slidenum">
              <a:rPr lang="en-US"/>
              <a:pPr>
                <a:defRPr/>
              </a:pPr>
              <a:t>‹#›</a:t>
            </a:fld>
            <a:endParaRPr lang="en-US"/>
          </a:p>
        </p:txBody>
      </p:sp>
    </p:spTree>
    <p:extLst>
      <p:ext uri="{BB962C8B-B14F-4D97-AF65-F5344CB8AC3E}">
        <p14:creationId xmlns:p14="http://schemas.microsoft.com/office/powerpoint/2010/main" val="102682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123B68-502B-AA0A-316F-BAE26908B18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D559E3-E164-26A3-3641-F916E3FCA7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E458AB-976B-4FBB-D54D-B6423E958893}"/>
              </a:ext>
            </a:extLst>
          </p:cNvPr>
          <p:cNvSpPr>
            <a:spLocks noGrp="1" noChangeArrowheads="1"/>
          </p:cNvSpPr>
          <p:nvPr>
            <p:ph type="sldNum" sz="quarter" idx="12"/>
          </p:nvPr>
        </p:nvSpPr>
        <p:spPr>
          <a:ln/>
        </p:spPr>
        <p:txBody>
          <a:bodyPr/>
          <a:lstStyle>
            <a:lvl1pPr>
              <a:defRPr/>
            </a:lvl1pPr>
          </a:lstStyle>
          <a:p>
            <a:pPr>
              <a:defRPr/>
            </a:pPr>
            <a:fld id="{B5FD6A81-3A5B-4B89-AF40-8103D826E14A}" type="slidenum">
              <a:rPr lang="en-US"/>
              <a:pPr>
                <a:defRPr/>
              </a:pPr>
              <a:t>‹#›</a:t>
            </a:fld>
            <a:endParaRPr lang="en-US"/>
          </a:p>
        </p:txBody>
      </p:sp>
    </p:spTree>
    <p:extLst>
      <p:ext uri="{BB962C8B-B14F-4D97-AF65-F5344CB8AC3E}">
        <p14:creationId xmlns:p14="http://schemas.microsoft.com/office/powerpoint/2010/main" val="242403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199"/>
            <a:ext cx="3932767"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5183718"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DCB5A5B-2026-FE41-9854-EBC1A1DCBE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05F23-F52A-129A-7247-C0EE692D7C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F156F9-7227-9C4C-8089-6E2F1790C8DF}"/>
              </a:ext>
            </a:extLst>
          </p:cNvPr>
          <p:cNvSpPr>
            <a:spLocks noGrp="1" noChangeArrowheads="1"/>
          </p:cNvSpPr>
          <p:nvPr>
            <p:ph type="sldNum" sz="quarter" idx="12"/>
          </p:nvPr>
        </p:nvSpPr>
        <p:spPr>
          <a:ln/>
        </p:spPr>
        <p:txBody>
          <a:bodyPr/>
          <a:lstStyle>
            <a:lvl1pPr>
              <a:defRPr/>
            </a:lvl1pPr>
          </a:lstStyle>
          <a:p>
            <a:pPr>
              <a:defRPr/>
            </a:pPr>
            <a:fld id="{02DF870C-EF00-4903-BCDB-F725BEB61BE7}" type="slidenum">
              <a:rPr lang="en-US"/>
              <a:pPr>
                <a:defRPr/>
              </a:pPr>
              <a:t>‹#›</a:t>
            </a:fld>
            <a:endParaRPr lang="en-US"/>
          </a:p>
        </p:txBody>
      </p:sp>
    </p:spTree>
    <p:extLst>
      <p:ext uri="{BB962C8B-B14F-4D97-AF65-F5344CB8AC3E}">
        <p14:creationId xmlns:p14="http://schemas.microsoft.com/office/powerpoint/2010/main" val="845309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8CB14-84AA-3750-8690-EDA850D1060B}"/>
              </a:ext>
            </a:extLst>
          </p:cNvPr>
          <p:cNvSpPr>
            <a:spLocks noGrp="1"/>
          </p:cNvSpPr>
          <p:nvPr>
            <p:ph type="dt" sz="half" idx="10"/>
          </p:nvPr>
        </p:nvSpPr>
        <p:spPr/>
        <p:txBody>
          <a:bodyPr/>
          <a:lstStyle>
            <a:lvl1pPr>
              <a:defRPr/>
            </a:lvl1pPr>
          </a:lstStyle>
          <a:p>
            <a:pPr>
              <a:defRPr/>
            </a:pPr>
            <a:fld id="{11D91BB4-DA0A-4E0E-B504-FD786152CCCB}" type="datetimeFigureOut">
              <a:rPr lang="en-US"/>
              <a:pPr>
                <a:defRPr/>
              </a:pPr>
              <a:t>9/20/2025</a:t>
            </a:fld>
            <a:endParaRPr lang="en-US"/>
          </a:p>
        </p:txBody>
      </p:sp>
      <p:sp>
        <p:nvSpPr>
          <p:cNvPr id="5" name="Footer Placeholder 4">
            <a:extLst>
              <a:ext uri="{FF2B5EF4-FFF2-40B4-BE49-F238E27FC236}">
                <a16:creationId xmlns:a16="http://schemas.microsoft.com/office/drawing/2014/main" id="{894F9347-A989-149A-9FED-8125494AAE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E74516-A5F3-E26D-47E7-48D2EC4E96F1}"/>
              </a:ext>
            </a:extLst>
          </p:cNvPr>
          <p:cNvSpPr>
            <a:spLocks noGrp="1"/>
          </p:cNvSpPr>
          <p:nvPr>
            <p:ph type="sldNum" sz="quarter" idx="12"/>
          </p:nvPr>
        </p:nvSpPr>
        <p:spPr/>
        <p:txBody>
          <a:bodyPr/>
          <a:lstStyle>
            <a:lvl1pPr>
              <a:defRPr/>
            </a:lvl1pPr>
          </a:lstStyle>
          <a:p>
            <a:pPr>
              <a:defRPr/>
            </a:pPr>
            <a:fld id="{1BE67740-B6D9-4171-BFB1-17ADFE7C2998}" type="slidenum">
              <a:rPr lang="en-US"/>
              <a:pPr>
                <a:defRPr/>
              </a:pPr>
              <a:t>‹#›</a:t>
            </a:fld>
            <a:endParaRPr lang="en-US"/>
          </a:p>
        </p:txBody>
      </p:sp>
    </p:spTree>
    <p:extLst>
      <p:ext uri="{BB962C8B-B14F-4D97-AF65-F5344CB8AC3E}">
        <p14:creationId xmlns:p14="http://schemas.microsoft.com/office/powerpoint/2010/main" val="1925252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199"/>
            <a:ext cx="3932767"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5183718" y="987428"/>
            <a:ext cx="617220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a:p>
        </p:txBody>
      </p:sp>
      <p:sp>
        <p:nvSpPr>
          <p:cNvPr id="4" name="Text Placeholder 3"/>
          <p:cNvSpPr>
            <a:spLocks noGrp="1"/>
          </p:cNvSpPr>
          <p:nvPr>
            <p:ph type="body" sz="half" idx="2"/>
          </p:nvPr>
        </p:nvSpPr>
        <p:spPr>
          <a:xfrm>
            <a:off x="840319"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73F15C9-F632-B90D-9918-C847CBFDB0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FD8EB0-A1BF-F6C2-74F4-CD1A52ED43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95B8F7-6523-41B9-EFC7-74BCB70DD42E}"/>
              </a:ext>
            </a:extLst>
          </p:cNvPr>
          <p:cNvSpPr>
            <a:spLocks noGrp="1" noChangeArrowheads="1"/>
          </p:cNvSpPr>
          <p:nvPr>
            <p:ph type="sldNum" sz="quarter" idx="12"/>
          </p:nvPr>
        </p:nvSpPr>
        <p:spPr>
          <a:ln/>
        </p:spPr>
        <p:txBody>
          <a:bodyPr/>
          <a:lstStyle>
            <a:lvl1pPr>
              <a:defRPr/>
            </a:lvl1pPr>
          </a:lstStyle>
          <a:p>
            <a:pPr>
              <a:defRPr/>
            </a:pPr>
            <a:fld id="{CDE5C741-919F-4345-A215-7C8D40BD07E3}" type="slidenum">
              <a:rPr lang="en-US"/>
              <a:pPr>
                <a:defRPr/>
              </a:pPr>
              <a:t>‹#›</a:t>
            </a:fld>
            <a:endParaRPr lang="en-US"/>
          </a:p>
        </p:txBody>
      </p:sp>
    </p:spTree>
    <p:extLst>
      <p:ext uri="{BB962C8B-B14F-4D97-AF65-F5344CB8AC3E}">
        <p14:creationId xmlns:p14="http://schemas.microsoft.com/office/powerpoint/2010/main" val="2197428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43E3D-B78D-E949-9C25-83DE67265F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82C2BB-4A87-84C6-9F10-7D06C8CF49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2ED9C7-FDAF-60E5-00D3-4F8CD61B1E37}"/>
              </a:ext>
            </a:extLst>
          </p:cNvPr>
          <p:cNvSpPr>
            <a:spLocks noGrp="1" noChangeArrowheads="1"/>
          </p:cNvSpPr>
          <p:nvPr>
            <p:ph type="sldNum" sz="quarter" idx="12"/>
          </p:nvPr>
        </p:nvSpPr>
        <p:spPr>
          <a:ln/>
        </p:spPr>
        <p:txBody>
          <a:bodyPr/>
          <a:lstStyle>
            <a:lvl1pPr>
              <a:defRPr/>
            </a:lvl1pPr>
          </a:lstStyle>
          <a:p>
            <a:pPr>
              <a:defRPr/>
            </a:pPr>
            <a:fld id="{41A15450-1DC0-4092-9B81-CE4D0CFA9DD8}" type="slidenum">
              <a:rPr lang="en-US"/>
              <a:pPr>
                <a:defRPr/>
              </a:pPr>
              <a:t>‹#›</a:t>
            </a:fld>
            <a:endParaRPr lang="en-US"/>
          </a:p>
        </p:txBody>
      </p:sp>
    </p:spTree>
    <p:extLst>
      <p:ext uri="{BB962C8B-B14F-4D97-AF65-F5344CB8AC3E}">
        <p14:creationId xmlns:p14="http://schemas.microsoft.com/office/powerpoint/2010/main" val="3349079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15BB07-3E82-EB56-AF6C-04008D29F0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3F58B5-EFA7-2649-AFAF-99D28FC77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8A49A3-5B2F-AC3E-7515-1CCCD899B0B8}"/>
              </a:ext>
            </a:extLst>
          </p:cNvPr>
          <p:cNvSpPr>
            <a:spLocks noGrp="1" noChangeArrowheads="1"/>
          </p:cNvSpPr>
          <p:nvPr>
            <p:ph type="sldNum" sz="quarter" idx="12"/>
          </p:nvPr>
        </p:nvSpPr>
        <p:spPr>
          <a:ln/>
        </p:spPr>
        <p:txBody>
          <a:bodyPr/>
          <a:lstStyle>
            <a:lvl1pPr>
              <a:defRPr/>
            </a:lvl1pPr>
          </a:lstStyle>
          <a:p>
            <a:pPr>
              <a:defRPr/>
            </a:pPr>
            <a:fld id="{0F068427-F3E4-44DB-A285-2550F774263B}" type="slidenum">
              <a:rPr lang="en-US"/>
              <a:pPr>
                <a:defRPr/>
              </a:pPr>
              <a:t>‹#›</a:t>
            </a:fld>
            <a:endParaRPr lang="en-US"/>
          </a:p>
        </p:txBody>
      </p:sp>
    </p:spTree>
    <p:extLst>
      <p:ext uri="{BB962C8B-B14F-4D97-AF65-F5344CB8AC3E}">
        <p14:creationId xmlns:p14="http://schemas.microsoft.com/office/powerpoint/2010/main" val="2026456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DD6E0E-D8DF-8A06-10D8-EE2F0E3CFD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A638466-D44D-764F-0D0D-B5A6AAB9D9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5353170-8F2B-2C46-F7FF-12AF2FD61362}"/>
              </a:ext>
            </a:extLst>
          </p:cNvPr>
          <p:cNvSpPr>
            <a:spLocks noGrp="1" noChangeArrowheads="1"/>
          </p:cNvSpPr>
          <p:nvPr>
            <p:ph type="sldNum" sz="quarter" idx="12"/>
          </p:nvPr>
        </p:nvSpPr>
        <p:spPr>
          <a:ln/>
        </p:spPr>
        <p:txBody>
          <a:bodyPr/>
          <a:lstStyle>
            <a:lvl1pPr>
              <a:defRPr/>
            </a:lvl1pPr>
          </a:lstStyle>
          <a:p>
            <a:pPr>
              <a:defRPr/>
            </a:pPr>
            <a:fld id="{549E44EB-561D-4DB2-A3F6-76A39C85204D}" type="slidenum">
              <a:rPr lang="en-US"/>
              <a:pPr>
                <a:defRPr/>
              </a:pPr>
              <a:t>‹#›</a:t>
            </a:fld>
            <a:endParaRPr lang="en-US"/>
          </a:p>
        </p:txBody>
      </p:sp>
    </p:spTree>
    <p:extLst>
      <p:ext uri="{BB962C8B-B14F-4D97-AF65-F5344CB8AC3E}">
        <p14:creationId xmlns:p14="http://schemas.microsoft.com/office/powerpoint/2010/main" val="137838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333EF5A-5481-5E1B-28A5-C7694D06658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F1345D2-5768-F982-B444-33CC003E9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A3B736F-0ABB-91B8-8459-67F3A694E753}"/>
              </a:ext>
            </a:extLst>
          </p:cNvPr>
          <p:cNvSpPr>
            <a:spLocks noGrp="1" noChangeArrowheads="1"/>
          </p:cNvSpPr>
          <p:nvPr>
            <p:ph type="sldNum" sz="quarter" idx="12"/>
          </p:nvPr>
        </p:nvSpPr>
        <p:spPr>
          <a:ln/>
        </p:spPr>
        <p:txBody>
          <a:bodyPr/>
          <a:lstStyle>
            <a:lvl1pPr>
              <a:defRPr/>
            </a:lvl1pPr>
          </a:lstStyle>
          <a:p>
            <a:pPr>
              <a:defRPr/>
            </a:pPr>
            <a:fld id="{FACCC7D9-9C88-4DBA-A22E-36F49B388128}" type="slidenum">
              <a:rPr lang="en-US"/>
              <a:pPr>
                <a:defRPr/>
              </a:pPr>
              <a:t>‹#›</a:t>
            </a:fld>
            <a:endParaRPr lang="en-US"/>
          </a:p>
        </p:txBody>
      </p:sp>
    </p:spTree>
    <p:extLst>
      <p:ext uri="{BB962C8B-B14F-4D97-AF65-F5344CB8AC3E}">
        <p14:creationId xmlns:p14="http://schemas.microsoft.com/office/powerpoint/2010/main" val="92196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B5FFDA-6FBF-1201-490E-36D355EBD916}"/>
              </a:ext>
            </a:extLst>
          </p:cNvPr>
          <p:cNvSpPr>
            <a:spLocks noGrp="1"/>
          </p:cNvSpPr>
          <p:nvPr>
            <p:ph type="dt" sz="half" idx="10"/>
          </p:nvPr>
        </p:nvSpPr>
        <p:spPr/>
        <p:txBody>
          <a:bodyPr/>
          <a:lstStyle>
            <a:lvl1pPr>
              <a:defRPr/>
            </a:lvl1pPr>
          </a:lstStyle>
          <a:p>
            <a:pPr>
              <a:defRPr/>
            </a:pPr>
            <a:fld id="{7918BB7B-7E5F-4D59-A591-40C8FED1CA38}" type="datetimeFigureOut">
              <a:rPr lang="en-US"/>
              <a:pPr>
                <a:defRPr/>
              </a:pPr>
              <a:t>9/20/2025</a:t>
            </a:fld>
            <a:endParaRPr lang="en-US"/>
          </a:p>
        </p:txBody>
      </p:sp>
      <p:sp>
        <p:nvSpPr>
          <p:cNvPr id="5" name="Footer Placeholder 4">
            <a:extLst>
              <a:ext uri="{FF2B5EF4-FFF2-40B4-BE49-F238E27FC236}">
                <a16:creationId xmlns:a16="http://schemas.microsoft.com/office/drawing/2014/main" id="{BD021A9D-5320-8771-5E1A-2283418331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7E8189-6140-BA57-0150-4C5EB1D6FE44}"/>
              </a:ext>
            </a:extLst>
          </p:cNvPr>
          <p:cNvSpPr>
            <a:spLocks noGrp="1"/>
          </p:cNvSpPr>
          <p:nvPr>
            <p:ph type="sldNum" sz="quarter" idx="12"/>
          </p:nvPr>
        </p:nvSpPr>
        <p:spPr/>
        <p:txBody>
          <a:bodyPr/>
          <a:lstStyle>
            <a:lvl1pPr>
              <a:defRPr/>
            </a:lvl1pPr>
          </a:lstStyle>
          <a:p>
            <a:pPr>
              <a:defRPr/>
            </a:pPr>
            <a:fld id="{4266F146-E197-4D76-A961-44A38A39E443}" type="slidenum">
              <a:rPr lang="en-US"/>
              <a:pPr>
                <a:defRPr/>
              </a:pPr>
              <a:t>‹#›</a:t>
            </a:fld>
            <a:endParaRPr lang="en-US"/>
          </a:p>
        </p:txBody>
      </p:sp>
    </p:spTree>
    <p:extLst>
      <p:ext uri="{BB962C8B-B14F-4D97-AF65-F5344CB8AC3E}">
        <p14:creationId xmlns:p14="http://schemas.microsoft.com/office/powerpoint/2010/main" val="2058258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3B02D-B295-DC4F-4CA9-A90A504F655B}"/>
              </a:ext>
            </a:extLst>
          </p:cNvPr>
          <p:cNvSpPr>
            <a:spLocks noGrp="1"/>
          </p:cNvSpPr>
          <p:nvPr>
            <p:ph type="dt" sz="half" idx="10"/>
          </p:nvPr>
        </p:nvSpPr>
        <p:spPr/>
        <p:txBody>
          <a:bodyPr/>
          <a:lstStyle>
            <a:lvl1pPr>
              <a:defRPr/>
            </a:lvl1pPr>
          </a:lstStyle>
          <a:p>
            <a:pPr>
              <a:defRPr/>
            </a:pPr>
            <a:fld id="{B06BE959-A356-41A4-ABAC-18E9E8A76829}" type="datetimeFigureOut">
              <a:rPr lang="en-US"/>
              <a:pPr>
                <a:defRPr/>
              </a:pPr>
              <a:t>9/20/2025</a:t>
            </a:fld>
            <a:endParaRPr lang="en-US"/>
          </a:p>
        </p:txBody>
      </p:sp>
      <p:sp>
        <p:nvSpPr>
          <p:cNvPr id="5" name="Footer Placeholder 4">
            <a:extLst>
              <a:ext uri="{FF2B5EF4-FFF2-40B4-BE49-F238E27FC236}">
                <a16:creationId xmlns:a16="http://schemas.microsoft.com/office/drawing/2014/main" id="{E08DBE2D-D566-C086-976A-34A5EF3328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D81A2A-9D1E-BF23-9EF5-F7069511BE65}"/>
              </a:ext>
            </a:extLst>
          </p:cNvPr>
          <p:cNvSpPr>
            <a:spLocks noGrp="1"/>
          </p:cNvSpPr>
          <p:nvPr>
            <p:ph type="sldNum" sz="quarter" idx="12"/>
          </p:nvPr>
        </p:nvSpPr>
        <p:spPr/>
        <p:txBody>
          <a:bodyPr/>
          <a:lstStyle>
            <a:lvl1pPr>
              <a:defRPr/>
            </a:lvl1pPr>
          </a:lstStyle>
          <a:p>
            <a:pPr>
              <a:defRPr/>
            </a:pPr>
            <a:fld id="{C25305DB-31F9-4571-AE02-538AA34D06D5}" type="slidenum">
              <a:rPr lang="en-US"/>
              <a:pPr>
                <a:defRPr/>
              </a:pPr>
              <a:t>‹#›</a:t>
            </a:fld>
            <a:endParaRPr lang="en-US"/>
          </a:p>
        </p:txBody>
      </p:sp>
    </p:spTree>
    <p:extLst>
      <p:ext uri="{BB962C8B-B14F-4D97-AF65-F5344CB8AC3E}">
        <p14:creationId xmlns:p14="http://schemas.microsoft.com/office/powerpoint/2010/main" val="2487351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D28E51-7F56-3692-FF95-4EC8E2BB296A}"/>
              </a:ext>
            </a:extLst>
          </p:cNvPr>
          <p:cNvSpPr>
            <a:spLocks noGrp="1"/>
          </p:cNvSpPr>
          <p:nvPr>
            <p:ph type="dt" sz="half" idx="10"/>
          </p:nvPr>
        </p:nvSpPr>
        <p:spPr/>
        <p:txBody>
          <a:bodyPr/>
          <a:lstStyle>
            <a:lvl1pPr>
              <a:defRPr/>
            </a:lvl1pPr>
          </a:lstStyle>
          <a:p>
            <a:pPr>
              <a:defRPr/>
            </a:pPr>
            <a:fld id="{DB7F86B8-4768-4199-AC29-AB6027960B0C}" type="datetimeFigureOut">
              <a:rPr lang="en-US"/>
              <a:pPr>
                <a:defRPr/>
              </a:pPr>
              <a:t>9/20/2025</a:t>
            </a:fld>
            <a:endParaRPr lang="en-US"/>
          </a:p>
        </p:txBody>
      </p:sp>
      <p:sp>
        <p:nvSpPr>
          <p:cNvPr id="5" name="Footer Placeholder 4">
            <a:extLst>
              <a:ext uri="{FF2B5EF4-FFF2-40B4-BE49-F238E27FC236}">
                <a16:creationId xmlns:a16="http://schemas.microsoft.com/office/drawing/2014/main" id="{905DC8A4-AC3E-9D49-F506-47375B2BA7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123110-F7D0-1D58-2721-7128C8B5B8D8}"/>
              </a:ext>
            </a:extLst>
          </p:cNvPr>
          <p:cNvSpPr>
            <a:spLocks noGrp="1"/>
          </p:cNvSpPr>
          <p:nvPr>
            <p:ph type="sldNum" sz="quarter" idx="12"/>
          </p:nvPr>
        </p:nvSpPr>
        <p:spPr/>
        <p:txBody>
          <a:bodyPr/>
          <a:lstStyle>
            <a:lvl1pPr>
              <a:defRPr/>
            </a:lvl1pPr>
          </a:lstStyle>
          <a:p>
            <a:pPr>
              <a:defRPr/>
            </a:pPr>
            <a:fld id="{91261A02-0C1B-4728-B024-34376A1C7CB8}" type="slidenum">
              <a:rPr lang="en-US"/>
              <a:pPr>
                <a:defRPr/>
              </a:pPr>
              <a:t>‹#›</a:t>
            </a:fld>
            <a:endParaRPr lang="en-US"/>
          </a:p>
        </p:txBody>
      </p:sp>
    </p:spTree>
    <p:extLst>
      <p:ext uri="{BB962C8B-B14F-4D97-AF65-F5344CB8AC3E}">
        <p14:creationId xmlns:p14="http://schemas.microsoft.com/office/powerpoint/2010/main" val="278290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7DDC79D-0260-8E7D-FBAB-9F962B74993D}"/>
              </a:ext>
            </a:extLst>
          </p:cNvPr>
          <p:cNvSpPr>
            <a:spLocks noGrp="1"/>
          </p:cNvSpPr>
          <p:nvPr>
            <p:ph type="dt" sz="half" idx="10"/>
          </p:nvPr>
        </p:nvSpPr>
        <p:spPr/>
        <p:txBody>
          <a:bodyPr/>
          <a:lstStyle>
            <a:lvl1pPr>
              <a:defRPr/>
            </a:lvl1pPr>
          </a:lstStyle>
          <a:p>
            <a:pPr>
              <a:defRPr/>
            </a:pPr>
            <a:fld id="{950B7A55-5FB0-44FB-A54C-8C4E0D87E804}" type="datetimeFigureOut">
              <a:rPr lang="en-US"/>
              <a:pPr>
                <a:defRPr/>
              </a:pPr>
              <a:t>9/20/2025</a:t>
            </a:fld>
            <a:endParaRPr lang="en-US"/>
          </a:p>
        </p:txBody>
      </p:sp>
      <p:sp>
        <p:nvSpPr>
          <p:cNvPr id="6" name="Footer Placeholder 4">
            <a:extLst>
              <a:ext uri="{FF2B5EF4-FFF2-40B4-BE49-F238E27FC236}">
                <a16:creationId xmlns:a16="http://schemas.microsoft.com/office/drawing/2014/main" id="{C69201CF-D91A-2A1B-AC25-82521D33E2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B6ECC5-AB90-AA79-DD1B-D92DDEA02D38}"/>
              </a:ext>
            </a:extLst>
          </p:cNvPr>
          <p:cNvSpPr>
            <a:spLocks noGrp="1"/>
          </p:cNvSpPr>
          <p:nvPr>
            <p:ph type="sldNum" sz="quarter" idx="12"/>
          </p:nvPr>
        </p:nvSpPr>
        <p:spPr/>
        <p:txBody>
          <a:bodyPr/>
          <a:lstStyle>
            <a:lvl1pPr>
              <a:defRPr/>
            </a:lvl1pPr>
          </a:lstStyle>
          <a:p>
            <a:pPr>
              <a:defRPr/>
            </a:pPr>
            <a:fld id="{D791DEFC-7307-49B2-AC24-B4268F2A43F6}" type="slidenum">
              <a:rPr lang="en-US"/>
              <a:pPr>
                <a:defRPr/>
              </a:pPr>
              <a:t>‹#›</a:t>
            </a:fld>
            <a:endParaRPr lang="en-US"/>
          </a:p>
        </p:txBody>
      </p:sp>
    </p:spTree>
    <p:extLst>
      <p:ext uri="{BB962C8B-B14F-4D97-AF65-F5344CB8AC3E}">
        <p14:creationId xmlns:p14="http://schemas.microsoft.com/office/powerpoint/2010/main" val="963752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9EC8DF6-F1EB-7F69-F4A3-EF6864D9F3C2}"/>
              </a:ext>
            </a:extLst>
          </p:cNvPr>
          <p:cNvSpPr>
            <a:spLocks noGrp="1"/>
          </p:cNvSpPr>
          <p:nvPr>
            <p:ph type="dt" sz="half" idx="10"/>
          </p:nvPr>
        </p:nvSpPr>
        <p:spPr/>
        <p:txBody>
          <a:bodyPr/>
          <a:lstStyle>
            <a:lvl1pPr>
              <a:defRPr/>
            </a:lvl1pPr>
          </a:lstStyle>
          <a:p>
            <a:pPr>
              <a:defRPr/>
            </a:pPr>
            <a:fld id="{9193B030-66CE-47E1-9500-6E92807C1AE9}" type="datetimeFigureOut">
              <a:rPr lang="en-US"/>
              <a:pPr>
                <a:defRPr/>
              </a:pPr>
              <a:t>9/20/2025</a:t>
            </a:fld>
            <a:endParaRPr lang="en-US"/>
          </a:p>
        </p:txBody>
      </p:sp>
      <p:sp>
        <p:nvSpPr>
          <p:cNvPr id="8" name="Footer Placeholder 4">
            <a:extLst>
              <a:ext uri="{FF2B5EF4-FFF2-40B4-BE49-F238E27FC236}">
                <a16:creationId xmlns:a16="http://schemas.microsoft.com/office/drawing/2014/main" id="{B5C29256-A4C3-29A9-2750-3553A9DE340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99832BB-B453-3514-8E5D-5E0013F6F611}"/>
              </a:ext>
            </a:extLst>
          </p:cNvPr>
          <p:cNvSpPr>
            <a:spLocks noGrp="1"/>
          </p:cNvSpPr>
          <p:nvPr>
            <p:ph type="sldNum" sz="quarter" idx="12"/>
          </p:nvPr>
        </p:nvSpPr>
        <p:spPr/>
        <p:txBody>
          <a:bodyPr/>
          <a:lstStyle>
            <a:lvl1pPr>
              <a:defRPr/>
            </a:lvl1pPr>
          </a:lstStyle>
          <a:p>
            <a:pPr>
              <a:defRPr/>
            </a:pPr>
            <a:fld id="{4DEB3C7C-C11B-43C6-BC7E-34C6DFDCD99B}" type="slidenum">
              <a:rPr lang="en-US"/>
              <a:pPr>
                <a:defRPr/>
              </a:pPr>
              <a:t>‹#›</a:t>
            </a:fld>
            <a:endParaRPr lang="en-US"/>
          </a:p>
        </p:txBody>
      </p:sp>
    </p:spTree>
    <p:extLst>
      <p:ext uri="{BB962C8B-B14F-4D97-AF65-F5344CB8AC3E}">
        <p14:creationId xmlns:p14="http://schemas.microsoft.com/office/powerpoint/2010/main" val="4041702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E111F5-C5C5-7F25-B629-B742797FB16B}"/>
              </a:ext>
            </a:extLst>
          </p:cNvPr>
          <p:cNvSpPr>
            <a:spLocks noGrp="1"/>
          </p:cNvSpPr>
          <p:nvPr>
            <p:ph type="dt" sz="half" idx="10"/>
          </p:nvPr>
        </p:nvSpPr>
        <p:spPr/>
        <p:txBody>
          <a:bodyPr/>
          <a:lstStyle>
            <a:lvl1pPr>
              <a:defRPr/>
            </a:lvl1pPr>
          </a:lstStyle>
          <a:p>
            <a:pPr>
              <a:defRPr/>
            </a:pPr>
            <a:fld id="{7E3DD661-B634-40CC-95EA-E0F50FE63E8E}" type="datetimeFigureOut">
              <a:rPr lang="en-US"/>
              <a:pPr>
                <a:defRPr/>
              </a:pPr>
              <a:t>9/20/2025</a:t>
            </a:fld>
            <a:endParaRPr lang="en-US"/>
          </a:p>
        </p:txBody>
      </p:sp>
      <p:sp>
        <p:nvSpPr>
          <p:cNvPr id="5" name="Footer Placeholder 4">
            <a:extLst>
              <a:ext uri="{FF2B5EF4-FFF2-40B4-BE49-F238E27FC236}">
                <a16:creationId xmlns:a16="http://schemas.microsoft.com/office/drawing/2014/main" id="{A56F284F-637C-08D6-F679-36CA549198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755FB4-CF6F-4327-6DB7-6D31985AE157}"/>
              </a:ext>
            </a:extLst>
          </p:cNvPr>
          <p:cNvSpPr>
            <a:spLocks noGrp="1"/>
          </p:cNvSpPr>
          <p:nvPr>
            <p:ph type="sldNum" sz="quarter" idx="12"/>
          </p:nvPr>
        </p:nvSpPr>
        <p:spPr/>
        <p:txBody>
          <a:bodyPr/>
          <a:lstStyle>
            <a:lvl1pPr>
              <a:defRPr/>
            </a:lvl1pPr>
          </a:lstStyle>
          <a:p>
            <a:pPr>
              <a:defRPr/>
            </a:pPr>
            <a:fld id="{6DFEDD9D-8CC3-471D-9445-857A90E15E2B}" type="slidenum">
              <a:rPr lang="en-US"/>
              <a:pPr>
                <a:defRPr/>
              </a:pPr>
              <a:t>‹#›</a:t>
            </a:fld>
            <a:endParaRPr lang="en-US"/>
          </a:p>
        </p:txBody>
      </p:sp>
    </p:spTree>
    <p:extLst>
      <p:ext uri="{BB962C8B-B14F-4D97-AF65-F5344CB8AC3E}">
        <p14:creationId xmlns:p14="http://schemas.microsoft.com/office/powerpoint/2010/main" val="2896711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8DC13EF-C5E3-62F7-4479-D019261E9C79}"/>
              </a:ext>
            </a:extLst>
          </p:cNvPr>
          <p:cNvSpPr>
            <a:spLocks noGrp="1"/>
          </p:cNvSpPr>
          <p:nvPr>
            <p:ph type="dt" sz="half" idx="10"/>
          </p:nvPr>
        </p:nvSpPr>
        <p:spPr/>
        <p:txBody>
          <a:bodyPr/>
          <a:lstStyle>
            <a:lvl1pPr>
              <a:defRPr/>
            </a:lvl1pPr>
          </a:lstStyle>
          <a:p>
            <a:pPr>
              <a:defRPr/>
            </a:pPr>
            <a:fld id="{C8068E5E-FC08-43FD-9555-E179C1B1BAFA}" type="datetimeFigureOut">
              <a:rPr lang="en-US"/>
              <a:pPr>
                <a:defRPr/>
              </a:pPr>
              <a:t>9/20/2025</a:t>
            </a:fld>
            <a:endParaRPr lang="en-US"/>
          </a:p>
        </p:txBody>
      </p:sp>
      <p:sp>
        <p:nvSpPr>
          <p:cNvPr id="4" name="Footer Placeholder 4">
            <a:extLst>
              <a:ext uri="{FF2B5EF4-FFF2-40B4-BE49-F238E27FC236}">
                <a16:creationId xmlns:a16="http://schemas.microsoft.com/office/drawing/2014/main" id="{517E4240-A0DD-B7FE-8858-4E24E39404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038425C-EF0F-51D1-46C8-B90AA0E5D4B8}"/>
              </a:ext>
            </a:extLst>
          </p:cNvPr>
          <p:cNvSpPr>
            <a:spLocks noGrp="1"/>
          </p:cNvSpPr>
          <p:nvPr>
            <p:ph type="sldNum" sz="quarter" idx="12"/>
          </p:nvPr>
        </p:nvSpPr>
        <p:spPr/>
        <p:txBody>
          <a:bodyPr/>
          <a:lstStyle>
            <a:lvl1pPr>
              <a:defRPr/>
            </a:lvl1pPr>
          </a:lstStyle>
          <a:p>
            <a:pPr>
              <a:defRPr/>
            </a:pPr>
            <a:fld id="{7A4BB50A-0B59-46EF-BE0D-B7D9289535A1}" type="slidenum">
              <a:rPr lang="en-US"/>
              <a:pPr>
                <a:defRPr/>
              </a:pPr>
              <a:t>‹#›</a:t>
            </a:fld>
            <a:endParaRPr lang="en-US"/>
          </a:p>
        </p:txBody>
      </p:sp>
    </p:spTree>
    <p:extLst>
      <p:ext uri="{BB962C8B-B14F-4D97-AF65-F5344CB8AC3E}">
        <p14:creationId xmlns:p14="http://schemas.microsoft.com/office/powerpoint/2010/main" val="1256434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A8D9F48-1F65-70A8-57BF-42E9AFB73BE3}"/>
              </a:ext>
            </a:extLst>
          </p:cNvPr>
          <p:cNvSpPr>
            <a:spLocks noGrp="1"/>
          </p:cNvSpPr>
          <p:nvPr>
            <p:ph type="dt" sz="half" idx="10"/>
          </p:nvPr>
        </p:nvSpPr>
        <p:spPr/>
        <p:txBody>
          <a:bodyPr/>
          <a:lstStyle>
            <a:lvl1pPr>
              <a:defRPr/>
            </a:lvl1pPr>
          </a:lstStyle>
          <a:p>
            <a:pPr>
              <a:defRPr/>
            </a:pPr>
            <a:fld id="{2C90C857-C4AD-41DC-9BAA-199EC4A38101}" type="datetimeFigureOut">
              <a:rPr lang="en-US"/>
              <a:pPr>
                <a:defRPr/>
              </a:pPr>
              <a:t>9/20/2025</a:t>
            </a:fld>
            <a:endParaRPr lang="en-US"/>
          </a:p>
        </p:txBody>
      </p:sp>
      <p:sp>
        <p:nvSpPr>
          <p:cNvPr id="3" name="Footer Placeholder 4">
            <a:extLst>
              <a:ext uri="{FF2B5EF4-FFF2-40B4-BE49-F238E27FC236}">
                <a16:creationId xmlns:a16="http://schemas.microsoft.com/office/drawing/2014/main" id="{CB07DCC8-E42A-11B6-5288-8141670921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52ADFB4-4E58-F33A-E328-C85BFDDA793D}"/>
              </a:ext>
            </a:extLst>
          </p:cNvPr>
          <p:cNvSpPr>
            <a:spLocks noGrp="1"/>
          </p:cNvSpPr>
          <p:nvPr>
            <p:ph type="sldNum" sz="quarter" idx="12"/>
          </p:nvPr>
        </p:nvSpPr>
        <p:spPr/>
        <p:txBody>
          <a:bodyPr/>
          <a:lstStyle>
            <a:lvl1pPr>
              <a:defRPr/>
            </a:lvl1pPr>
          </a:lstStyle>
          <a:p>
            <a:pPr>
              <a:defRPr/>
            </a:pPr>
            <a:fld id="{07095A27-C752-463E-9C44-0573E99FCB2E}" type="slidenum">
              <a:rPr lang="en-US"/>
              <a:pPr>
                <a:defRPr/>
              </a:pPr>
              <a:t>‹#›</a:t>
            </a:fld>
            <a:endParaRPr lang="en-US"/>
          </a:p>
        </p:txBody>
      </p:sp>
    </p:spTree>
    <p:extLst>
      <p:ext uri="{BB962C8B-B14F-4D97-AF65-F5344CB8AC3E}">
        <p14:creationId xmlns:p14="http://schemas.microsoft.com/office/powerpoint/2010/main" val="2134009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F24AA9E-43CC-F39A-91D7-C9A762496C47}"/>
              </a:ext>
            </a:extLst>
          </p:cNvPr>
          <p:cNvSpPr>
            <a:spLocks noGrp="1"/>
          </p:cNvSpPr>
          <p:nvPr>
            <p:ph type="dt" sz="half" idx="10"/>
          </p:nvPr>
        </p:nvSpPr>
        <p:spPr/>
        <p:txBody>
          <a:bodyPr/>
          <a:lstStyle>
            <a:lvl1pPr>
              <a:defRPr/>
            </a:lvl1pPr>
          </a:lstStyle>
          <a:p>
            <a:pPr>
              <a:defRPr/>
            </a:pPr>
            <a:fld id="{0BB53EC1-9762-4AD7-9F1E-6EEE92A785C6}" type="datetimeFigureOut">
              <a:rPr lang="en-US"/>
              <a:pPr>
                <a:defRPr/>
              </a:pPr>
              <a:t>9/20/2025</a:t>
            </a:fld>
            <a:endParaRPr lang="en-US"/>
          </a:p>
        </p:txBody>
      </p:sp>
      <p:sp>
        <p:nvSpPr>
          <p:cNvPr id="6" name="Footer Placeholder 4">
            <a:extLst>
              <a:ext uri="{FF2B5EF4-FFF2-40B4-BE49-F238E27FC236}">
                <a16:creationId xmlns:a16="http://schemas.microsoft.com/office/drawing/2014/main" id="{C6D17CE4-0339-CE62-CC30-D9CF58D121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8AC430-AAAC-B3A6-D833-E8961D23F6BF}"/>
              </a:ext>
            </a:extLst>
          </p:cNvPr>
          <p:cNvSpPr>
            <a:spLocks noGrp="1"/>
          </p:cNvSpPr>
          <p:nvPr>
            <p:ph type="sldNum" sz="quarter" idx="12"/>
          </p:nvPr>
        </p:nvSpPr>
        <p:spPr/>
        <p:txBody>
          <a:bodyPr/>
          <a:lstStyle>
            <a:lvl1pPr>
              <a:defRPr/>
            </a:lvl1pPr>
          </a:lstStyle>
          <a:p>
            <a:pPr>
              <a:defRPr/>
            </a:pPr>
            <a:fld id="{6BE685F7-8C56-40B1-B859-83E12B73808F}" type="slidenum">
              <a:rPr lang="en-US"/>
              <a:pPr>
                <a:defRPr/>
              </a:pPr>
              <a:t>‹#›</a:t>
            </a:fld>
            <a:endParaRPr lang="en-US"/>
          </a:p>
        </p:txBody>
      </p:sp>
    </p:spTree>
    <p:extLst>
      <p:ext uri="{BB962C8B-B14F-4D97-AF65-F5344CB8AC3E}">
        <p14:creationId xmlns:p14="http://schemas.microsoft.com/office/powerpoint/2010/main" val="657867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B43AC40-CC79-BF58-D6E2-5FD1EB0C71EA}"/>
              </a:ext>
            </a:extLst>
          </p:cNvPr>
          <p:cNvSpPr>
            <a:spLocks noGrp="1"/>
          </p:cNvSpPr>
          <p:nvPr>
            <p:ph type="dt" sz="half" idx="10"/>
          </p:nvPr>
        </p:nvSpPr>
        <p:spPr/>
        <p:txBody>
          <a:bodyPr/>
          <a:lstStyle>
            <a:lvl1pPr>
              <a:defRPr/>
            </a:lvl1pPr>
          </a:lstStyle>
          <a:p>
            <a:pPr>
              <a:defRPr/>
            </a:pPr>
            <a:fld id="{456B7A73-FE92-4C19-A3B9-19578FBBC385}" type="datetimeFigureOut">
              <a:rPr lang="en-US"/>
              <a:pPr>
                <a:defRPr/>
              </a:pPr>
              <a:t>9/20/2025</a:t>
            </a:fld>
            <a:endParaRPr lang="en-US"/>
          </a:p>
        </p:txBody>
      </p:sp>
      <p:sp>
        <p:nvSpPr>
          <p:cNvPr id="6" name="Footer Placeholder 4">
            <a:extLst>
              <a:ext uri="{FF2B5EF4-FFF2-40B4-BE49-F238E27FC236}">
                <a16:creationId xmlns:a16="http://schemas.microsoft.com/office/drawing/2014/main" id="{B7EB1712-C048-E27C-AFE4-9D3868B564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829A69-DD14-7A97-14B5-D5F891EEBC6C}"/>
              </a:ext>
            </a:extLst>
          </p:cNvPr>
          <p:cNvSpPr>
            <a:spLocks noGrp="1"/>
          </p:cNvSpPr>
          <p:nvPr>
            <p:ph type="sldNum" sz="quarter" idx="12"/>
          </p:nvPr>
        </p:nvSpPr>
        <p:spPr/>
        <p:txBody>
          <a:bodyPr/>
          <a:lstStyle>
            <a:lvl1pPr>
              <a:defRPr/>
            </a:lvl1pPr>
          </a:lstStyle>
          <a:p>
            <a:pPr>
              <a:defRPr/>
            </a:pPr>
            <a:fld id="{DFF50AB5-0033-4178-AA37-D06B8AC2B2AF}" type="slidenum">
              <a:rPr lang="en-US"/>
              <a:pPr>
                <a:defRPr/>
              </a:pPr>
              <a:t>‹#›</a:t>
            </a:fld>
            <a:endParaRPr lang="en-US"/>
          </a:p>
        </p:txBody>
      </p:sp>
    </p:spTree>
    <p:extLst>
      <p:ext uri="{BB962C8B-B14F-4D97-AF65-F5344CB8AC3E}">
        <p14:creationId xmlns:p14="http://schemas.microsoft.com/office/powerpoint/2010/main" val="1372296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7DE5E-C0C4-7B28-76EA-7A3EEE7A0CD7}"/>
              </a:ext>
            </a:extLst>
          </p:cNvPr>
          <p:cNvSpPr>
            <a:spLocks noGrp="1"/>
          </p:cNvSpPr>
          <p:nvPr>
            <p:ph type="dt" sz="half" idx="10"/>
          </p:nvPr>
        </p:nvSpPr>
        <p:spPr/>
        <p:txBody>
          <a:bodyPr/>
          <a:lstStyle>
            <a:lvl1pPr>
              <a:defRPr/>
            </a:lvl1pPr>
          </a:lstStyle>
          <a:p>
            <a:pPr>
              <a:defRPr/>
            </a:pPr>
            <a:fld id="{51631DB5-4760-4563-AA51-373041EA3CF0}" type="datetimeFigureOut">
              <a:rPr lang="en-US"/>
              <a:pPr>
                <a:defRPr/>
              </a:pPr>
              <a:t>9/20/2025</a:t>
            </a:fld>
            <a:endParaRPr lang="en-US"/>
          </a:p>
        </p:txBody>
      </p:sp>
      <p:sp>
        <p:nvSpPr>
          <p:cNvPr id="5" name="Footer Placeholder 4">
            <a:extLst>
              <a:ext uri="{FF2B5EF4-FFF2-40B4-BE49-F238E27FC236}">
                <a16:creationId xmlns:a16="http://schemas.microsoft.com/office/drawing/2014/main" id="{9E1ADA48-8A08-FF54-C44F-B0C36D2605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69668B-F470-F614-91DB-BD55A23546E4}"/>
              </a:ext>
            </a:extLst>
          </p:cNvPr>
          <p:cNvSpPr>
            <a:spLocks noGrp="1"/>
          </p:cNvSpPr>
          <p:nvPr>
            <p:ph type="sldNum" sz="quarter" idx="12"/>
          </p:nvPr>
        </p:nvSpPr>
        <p:spPr/>
        <p:txBody>
          <a:bodyPr/>
          <a:lstStyle>
            <a:lvl1pPr>
              <a:defRPr/>
            </a:lvl1pPr>
          </a:lstStyle>
          <a:p>
            <a:pPr>
              <a:defRPr/>
            </a:pPr>
            <a:fld id="{84877475-8203-4F40-AFA5-AC0449BCB659}" type="slidenum">
              <a:rPr lang="en-US"/>
              <a:pPr>
                <a:defRPr/>
              </a:pPr>
              <a:t>‹#›</a:t>
            </a:fld>
            <a:endParaRPr lang="en-US"/>
          </a:p>
        </p:txBody>
      </p:sp>
    </p:spTree>
    <p:extLst>
      <p:ext uri="{BB962C8B-B14F-4D97-AF65-F5344CB8AC3E}">
        <p14:creationId xmlns:p14="http://schemas.microsoft.com/office/powerpoint/2010/main" val="71538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A93D4-0FDD-4B49-E5C0-BE526F8A41C6}"/>
              </a:ext>
            </a:extLst>
          </p:cNvPr>
          <p:cNvSpPr>
            <a:spLocks noGrp="1"/>
          </p:cNvSpPr>
          <p:nvPr>
            <p:ph type="dt" sz="half" idx="10"/>
          </p:nvPr>
        </p:nvSpPr>
        <p:spPr/>
        <p:txBody>
          <a:bodyPr/>
          <a:lstStyle>
            <a:lvl1pPr>
              <a:defRPr/>
            </a:lvl1pPr>
          </a:lstStyle>
          <a:p>
            <a:pPr>
              <a:defRPr/>
            </a:pPr>
            <a:fld id="{CEA07C36-F5FE-4AC8-AABD-C43496795F42}" type="datetimeFigureOut">
              <a:rPr lang="en-US"/>
              <a:pPr>
                <a:defRPr/>
              </a:pPr>
              <a:t>9/20/2025</a:t>
            </a:fld>
            <a:endParaRPr lang="en-US"/>
          </a:p>
        </p:txBody>
      </p:sp>
      <p:sp>
        <p:nvSpPr>
          <p:cNvPr id="5" name="Footer Placeholder 4">
            <a:extLst>
              <a:ext uri="{FF2B5EF4-FFF2-40B4-BE49-F238E27FC236}">
                <a16:creationId xmlns:a16="http://schemas.microsoft.com/office/drawing/2014/main" id="{0336EEDB-5EB1-759A-F057-54F6466DA0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6E1873-6564-524F-4A7C-30F59359D71A}"/>
              </a:ext>
            </a:extLst>
          </p:cNvPr>
          <p:cNvSpPr>
            <a:spLocks noGrp="1"/>
          </p:cNvSpPr>
          <p:nvPr>
            <p:ph type="sldNum" sz="quarter" idx="12"/>
          </p:nvPr>
        </p:nvSpPr>
        <p:spPr/>
        <p:txBody>
          <a:bodyPr/>
          <a:lstStyle>
            <a:lvl1pPr>
              <a:defRPr/>
            </a:lvl1pPr>
          </a:lstStyle>
          <a:p>
            <a:pPr>
              <a:defRPr/>
            </a:pPr>
            <a:fld id="{C36A6CCD-0BFC-43CA-B4C8-1820DFD77A7A}" type="slidenum">
              <a:rPr lang="en-US"/>
              <a:pPr>
                <a:defRPr/>
              </a:pPr>
              <a:t>‹#›</a:t>
            </a:fld>
            <a:endParaRPr lang="en-US"/>
          </a:p>
        </p:txBody>
      </p:sp>
    </p:spTree>
    <p:extLst>
      <p:ext uri="{BB962C8B-B14F-4D97-AF65-F5344CB8AC3E}">
        <p14:creationId xmlns:p14="http://schemas.microsoft.com/office/powerpoint/2010/main" val="1441029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1027">
            <a:extLst>
              <a:ext uri="{FF2B5EF4-FFF2-40B4-BE49-F238E27FC236}">
                <a16:creationId xmlns:a16="http://schemas.microsoft.com/office/drawing/2014/main" id="{A803E2FF-F088-2DF6-C0BC-773EFFD87062}"/>
              </a:ext>
            </a:extLst>
          </p:cNvPr>
          <p:cNvSpPr>
            <a:spLocks noGrp="1"/>
          </p:cNvSpPr>
          <p:nvPr>
            <p:ph type="dt" sz="half" idx="10"/>
          </p:nvPr>
        </p:nvSpPr>
        <p:spPr>
          <a:ln/>
        </p:spPr>
        <p:txBody>
          <a:bodyPr/>
          <a:lstStyle>
            <a:lvl1pPr>
              <a:defRPr/>
            </a:lvl1pPr>
          </a:lstStyle>
          <a:p>
            <a:pPr>
              <a:defRPr/>
            </a:pPr>
            <a:fld id="{326C8FAF-6C27-49AA-800F-47E73E18A5C1}" type="datetimeFigureOut">
              <a:rPr lang="en-US"/>
              <a:pPr>
                <a:defRPr/>
              </a:pPr>
              <a:t>9/20/2025</a:t>
            </a:fld>
            <a:endParaRPr lang="en-US"/>
          </a:p>
        </p:txBody>
      </p:sp>
      <p:sp>
        <p:nvSpPr>
          <p:cNvPr id="5" name="Footer Placeholder 1028">
            <a:extLst>
              <a:ext uri="{FF2B5EF4-FFF2-40B4-BE49-F238E27FC236}">
                <a16:creationId xmlns:a16="http://schemas.microsoft.com/office/drawing/2014/main" id="{B5438DC1-D518-FE24-708D-014B234473D4}"/>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3B498443-048D-5219-2D34-35159164F4EB}"/>
              </a:ext>
            </a:extLst>
          </p:cNvPr>
          <p:cNvSpPr>
            <a:spLocks noGrp="1"/>
          </p:cNvSpPr>
          <p:nvPr>
            <p:ph type="sldNum" sz="quarter" idx="12"/>
          </p:nvPr>
        </p:nvSpPr>
        <p:spPr>
          <a:ln/>
        </p:spPr>
        <p:txBody>
          <a:bodyPr/>
          <a:lstStyle>
            <a:lvl1pPr>
              <a:defRPr/>
            </a:lvl1pPr>
          </a:lstStyle>
          <a:p>
            <a:pPr>
              <a:defRPr/>
            </a:pPr>
            <a:fld id="{6CFBA05E-B2CF-4BB7-8E5F-0F9A093D1832}" type="slidenum">
              <a:rPr lang="en-US"/>
              <a:pPr>
                <a:defRPr/>
              </a:pPr>
              <a:t>‹#›</a:t>
            </a:fld>
            <a:endParaRPr lang="en-US"/>
          </a:p>
        </p:txBody>
      </p:sp>
    </p:spTree>
    <p:extLst>
      <p:ext uri="{BB962C8B-B14F-4D97-AF65-F5344CB8AC3E}">
        <p14:creationId xmlns:p14="http://schemas.microsoft.com/office/powerpoint/2010/main" val="188293873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a:extLst>
              <a:ext uri="{FF2B5EF4-FFF2-40B4-BE49-F238E27FC236}">
                <a16:creationId xmlns:a16="http://schemas.microsoft.com/office/drawing/2014/main" id="{EF3225CE-C586-AB16-9789-74FA40BFCAD7}"/>
              </a:ext>
            </a:extLst>
          </p:cNvPr>
          <p:cNvSpPr>
            <a:spLocks noGrp="1"/>
          </p:cNvSpPr>
          <p:nvPr>
            <p:ph type="dt" sz="half" idx="10"/>
          </p:nvPr>
        </p:nvSpPr>
        <p:spPr>
          <a:ln/>
        </p:spPr>
        <p:txBody>
          <a:bodyPr/>
          <a:lstStyle>
            <a:lvl1pPr>
              <a:defRPr/>
            </a:lvl1pPr>
          </a:lstStyle>
          <a:p>
            <a:pPr>
              <a:defRPr/>
            </a:pPr>
            <a:fld id="{EB59EBBF-C807-4DD4-8057-EA5C8075DF7E}" type="datetimeFigureOut">
              <a:rPr lang="en-US"/>
              <a:pPr>
                <a:defRPr/>
              </a:pPr>
              <a:t>9/20/2025</a:t>
            </a:fld>
            <a:endParaRPr lang="en-US"/>
          </a:p>
        </p:txBody>
      </p:sp>
      <p:sp>
        <p:nvSpPr>
          <p:cNvPr id="5" name="Footer Placeholder 1028">
            <a:extLst>
              <a:ext uri="{FF2B5EF4-FFF2-40B4-BE49-F238E27FC236}">
                <a16:creationId xmlns:a16="http://schemas.microsoft.com/office/drawing/2014/main" id="{59FDD206-E4CE-BE4C-C05A-65FA6063C355}"/>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A1BFE673-234A-2230-6FBD-392111981A1A}"/>
              </a:ext>
            </a:extLst>
          </p:cNvPr>
          <p:cNvSpPr>
            <a:spLocks noGrp="1"/>
          </p:cNvSpPr>
          <p:nvPr>
            <p:ph type="sldNum" sz="quarter" idx="12"/>
          </p:nvPr>
        </p:nvSpPr>
        <p:spPr>
          <a:ln/>
        </p:spPr>
        <p:txBody>
          <a:bodyPr/>
          <a:lstStyle>
            <a:lvl1pPr>
              <a:defRPr/>
            </a:lvl1pPr>
          </a:lstStyle>
          <a:p>
            <a:pPr>
              <a:defRPr/>
            </a:pPr>
            <a:fld id="{44690C1E-AD0B-4E47-BC27-F050D4505A32}" type="slidenum">
              <a:rPr lang="en-US"/>
              <a:pPr>
                <a:defRPr/>
              </a:pPr>
              <a:t>‹#›</a:t>
            </a:fld>
            <a:endParaRPr lang="en-US"/>
          </a:p>
        </p:txBody>
      </p:sp>
    </p:spTree>
    <p:extLst>
      <p:ext uri="{BB962C8B-B14F-4D97-AF65-F5344CB8AC3E}">
        <p14:creationId xmlns:p14="http://schemas.microsoft.com/office/powerpoint/2010/main" val="135194258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1027">
            <a:extLst>
              <a:ext uri="{FF2B5EF4-FFF2-40B4-BE49-F238E27FC236}">
                <a16:creationId xmlns:a16="http://schemas.microsoft.com/office/drawing/2014/main" id="{624BBA85-0F4A-8D8E-E6A3-2550B3B3151D}"/>
              </a:ext>
            </a:extLst>
          </p:cNvPr>
          <p:cNvSpPr>
            <a:spLocks noGrp="1"/>
          </p:cNvSpPr>
          <p:nvPr>
            <p:ph type="dt" sz="half" idx="10"/>
          </p:nvPr>
        </p:nvSpPr>
        <p:spPr>
          <a:ln/>
        </p:spPr>
        <p:txBody>
          <a:bodyPr/>
          <a:lstStyle>
            <a:lvl1pPr>
              <a:defRPr/>
            </a:lvl1pPr>
          </a:lstStyle>
          <a:p>
            <a:pPr>
              <a:defRPr/>
            </a:pPr>
            <a:fld id="{50CD4E4E-0859-4B67-9D1A-0DE3133E01EA}" type="datetimeFigureOut">
              <a:rPr lang="en-US"/>
              <a:pPr>
                <a:defRPr/>
              </a:pPr>
              <a:t>9/20/2025</a:t>
            </a:fld>
            <a:endParaRPr lang="en-US"/>
          </a:p>
        </p:txBody>
      </p:sp>
      <p:sp>
        <p:nvSpPr>
          <p:cNvPr id="5" name="Footer Placeholder 1028">
            <a:extLst>
              <a:ext uri="{FF2B5EF4-FFF2-40B4-BE49-F238E27FC236}">
                <a16:creationId xmlns:a16="http://schemas.microsoft.com/office/drawing/2014/main" id="{2B5EC992-011D-1EC0-086F-CC1B39070EA8}"/>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30BB3529-967D-6BDC-C40A-5FDE9942CD5F}"/>
              </a:ext>
            </a:extLst>
          </p:cNvPr>
          <p:cNvSpPr>
            <a:spLocks noGrp="1"/>
          </p:cNvSpPr>
          <p:nvPr>
            <p:ph type="sldNum" sz="quarter" idx="12"/>
          </p:nvPr>
        </p:nvSpPr>
        <p:spPr>
          <a:ln/>
        </p:spPr>
        <p:txBody>
          <a:bodyPr/>
          <a:lstStyle>
            <a:lvl1pPr>
              <a:defRPr/>
            </a:lvl1pPr>
          </a:lstStyle>
          <a:p>
            <a:pPr>
              <a:defRPr/>
            </a:pPr>
            <a:fld id="{0D3ABC0C-7C3B-4DBA-93F0-C65BA3945CF7}" type="slidenum">
              <a:rPr lang="en-US"/>
              <a:pPr>
                <a:defRPr/>
              </a:pPr>
              <a:t>‹#›</a:t>
            </a:fld>
            <a:endParaRPr lang="en-US"/>
          </a:p>
        </p:txBody>
      </p:sp>
    </p:spTree>
    <p:extLst>
      <p:ext uri="{BB962C8B-B14F-4D97-AF65-F5344CB8AC3E}">
        <p14:creationId xmlns:p14="http://schemas.microsoft.com/office/powerpoint/2010/main" val="113451329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27">
            <a:extLst>
              <a:ext uri="{FF2B5EF4-FFF2-40B4-BE49-F238E27FC236}">
                <a16:creationId xmlns:a16="http://schemas.microsoft.com/office/drawing/2014/main" id="{1888176E-CD59-2E04-9BFD-43696C584F45}"/>
              </a:ext>
            </a:extLst>
          </p:cNvPr>
          <p:cNvSpPr>
            <a:spLocks noGrp="1"/>
          </p:cNvSpPr>
          <p:nvPr>
            <p:ph type="dt" sz="half" idx="10"/>
          </p:nvPr>
        </p:nvSpPr>
        <p:spPr>
          <a:ln/>
        </p:spPr>
        <p:txBody>
          <a:bodyPr/>
          <a:lstStyle>
            <a:lvl1pPr>
              <a:defRPr/>
            </a:lvl1pPr>
          </a:lstStyle>
          <a:p>
            <a:pPr>
              <a:defRPr/>
            </a:pPr>
            <a:fld id="{CD5D4897-3AF3-48CE-BF63-6B9C8C20EC18}" type="datetimeFigureOut">
              <a:rPr lang="en-US"/>
              <a:pPr>
                <a:defRPr/>
              </a:pPr>
              <a:t>9/20/2025</a:t>
            </a:fld>
            <a:endParaRPr lang="en-US"/>
          </a:p>
        </p:txBody>
      </p:sp>
      <p:sp>
        <p:nvSpPr>
          <p:cNvPr id="6" name="Footer Placeholder 1028">
            <a:extLst>
              <a:ext uri="{FF2B5EF4-FFF2-40B4-BE49-F238E27FC236}">
                <a16:creationId xmlns:a16="http://schemas.microsoft.com/office/drawing/2014/main" id="{864D1251-089D-EA2B-14C8-1FF272F9379E}"/>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1029">
            <a:extLst>
              <a:ext uri="{FF2B5EF4-FFF2-40B4-BE49-F238E27FC236}">
                <a16:creationId xmlns:a16="http://schemas.microsoft.com/office/drawing/2014/main" id="{1B9F82AE-B059-2398-31E1-A63898723DF7}"/>
              </a:ext>
            </a:extLst>
          </p:cNvPr>
          <p:cNvSpPr>
            <a:spLocks noGrp="1"/>
          </p:cNvSpPr>
          <p:nvPr>
            <p:ph type="sldNum" sz="quarter" idx="12"/>
          </p:nvPr>
        </p:nvSpPr>
        <p:spPr>
          <a:ln/>
        </p:spPr>
        <p:txBody>
          <a:bodyPr/>
          <a:lstStyle>
            <a:lvl1pPr>
              <a:defRPr/>
            </a:lvl1pPr>
          </a:lstStyle>
          <a:p>
            <a:pPr>
              <a:defRPr/>
            </a:pPr>
            <a:fld id="{4C531314-26C3-44AC-A104-D0FE395A7C3A}" type="slidenum">
              <a:rPr lang="en-US"/>
              <a:pPr>
                <a:defRPr/>
              </a:pPr>
              <a:t>‹#›</a:t>
            </a:fld>
            <a:endParaRPr lang="en-US"/>
          </a:p>
        </p:txBody>
      </p:sp>
    </p:spTree>
    <p:extLst>
      <p:ext uri="{BB962C8B-B14F-4D97-AF65-F5344CB8AC3E}">
        <p14:creationId xmlns:p14="http://schemas.microsoft.com/office/powerpoint/2010/main" val="145601587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5B5F99-B76C-DD10-CB42-945D5C435CDA}"/>
              </a:ext>
            </a:extLst>
          </p:cNvPr>
          <p:cNvSpPr>
            <a:spLocks noGrp="1"/>
          </p:cNvSpPr>
          <p:nvPr>
            <p:ph type="dt" sz="half" idx="10"/>
          </p:nvPr>
        </p:nvSpPr>
        <p:spPr/>
        <p:txBody>
          <a:bodyPr/>
          <a:lstStyle>
            <a:lvl1pPr>
              <a:defRPr/>
            </a:lvl1pPr>
          </a:lstStyle>
          <a:p>
            <a:pPr>
              <a:defRPr/>
            </a:pPr>
            <a:fld id="{C16E1210-3CE7-4A0E-AE23-A2B3BC18A702}" type="datetimeFigureOut">
              <a:rPr lang="en-US"/>
              <a:pPr>
                <a:defRPr/>
              </a:pPr>
              <a:t>9/20/2025</a:t>
            </a:fld>
            <a:endParaRPr lang="en-US"/>
          </a:p>
        </p:txBody>
      </p:sp>
      <p:sp>
        <p:nvSpPr>
          <p:cNvPr id="6" name="Footer Placeholder 4">
            <a:extLst>
              <a:ext uri="{FF2B5EF4-FFF2-40B4-BE49-F238E27FC236}">
                <a16:creationId xmlns:a16="http://schemas.microsoft.com/office/drawing/2014/main" id="{76740DE0-D525-43D3-A2BB-0743DCFEAA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DE5223-8122-D686-6A80-DFB35E0DEB88}"/>
              </a:ext>
            </a:extLst>
          </p:cNvPr>
          <p:cNvSpPr>
            <a:spLocks noGrp="1"/>
          </p:cNvSpPr>
          <p:nvPr>
            <p:ph type="sldNum" sz="quarter" idx="12"/>
          </p:nvPr>
        </p:nvSpPr>
        <p:spPr/>
        <p:txBody>
          <a:bodyPr/>
          <a:lstStyle>
            <a:lvl1pPr>
              <a:defRPr/>
            </a:lvl1pPr>
          </a:lstStyle>
          <a:p>
            <a:pPr>
              <a:defRPr/>
            </a:pPr>
            <a:fld id="{5A9D9A04-8E2C-470C-B08A-47DA5A571251}" type="slidenum">
              <a:rPr lang="en-US"/>
              <a:pPr>
                <a:defRPr/>
              </a:pPr>
              <a:t>‹#›</a:t>
            </a:fld>
            <a:endParaRPr lang="en-US"/>
          </a:p>
        </p:txBody>
      </p:sp>
    </p:spTree>
    <p:extLst>
      <p:ext uri="{BB962C8B-B14F-4D97-AF65-F5344CB8AC3E}">
        <p14:creationId xmlns:p14="http://schemas.microsoft.com/office/powerpoint/2010/main" val="2070465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027">
            <a:extLst>
              <a:ext uri="{FF2B5EF4-FFF2-40B4-BE49-F238E27FC236}">
                <a16:creationId xmlns:a16="http://schemas.microsoft.com/office/drawing/2014/main" id="{1DE0D7B1-A6EA-3ED6-2A4D-E59F18602EC0}"/>
              </a:ext>
            </a:extLst>
          </p:cNvPr>
          <p:cNvSpPr>
            <a:spLocks noGrp="1"/>
          </p:cNvSpPr>
          <p:nvPr>
            <p:ph type="dt" sz="half" idx="10"/>
          </p:nvPr>
        </p:nvSpPr>
        <p:spPr>
          <a:ln/>
        </p:spPr>
        <p:txBody>
          <a:bodyPr/>
          <a:lstStyle>
            <a:lvl1pPr>
              <a:defRPr/>
            </a:lvl1pPr>
          </a:lstStyle>
          <a:p>
            <a:pPr>
              <a:defRPr/>
            </a:pPr>
            <a:fld id="{07FAB30B-08A6-4588-B005-CE3778DFCD12}" type="datetimeFigureOut">
              <a:rPr lang="en-US"/>
              <a:pPr>
                <a:defRPr/>
              </a:pPr>
              <a:t>9/20/2025</a:t>
            </a:fld>
            <a:endParaRPr lang="en-US"/>
          </a:p>
        </p:txBody>
      </p:sp>
      <p:sp>
        <p:nvSpPr>
          <p:cNvPr id="8" name="Footer Placeholder 1028">
            <a:extLst>
              <a:ext uri="{FF2B5EF4-FFF2-40B4-BE49-F238E27FC236}">
                <a16:creationId xmlns:a16="http://schemas.microsoft.com/office/drawing/2014/main" id="{17274FA7-BC1A-4884-24A9-27889A6F2C93}"/>
              </a:ext>
            </a:extLst>
          </p:cNvPr>
          <p:cNvSpPr>
            <a:spLocks noGrp="1"/>
          </p:cNvSpPr>
          <p:nvPr>
            <p:ph type="ftr" sz="quarter" idx="11"/>
          </p:nvPr>
        </p:nvSpPr>
        <p:spPr>
          <a:ln/>
        </p:spPr>
        <p:txBody>
          <a:bodyPr/>
          <a:lstStyle>
            <a:lvl1pPr>
              <a:defRPr/>
            </a:lvl1pPr>
          </a:lstStyle>
          <a:p>
            <a:pPr>
              <a:defRPr/>
            </a:pPr>
            <a:endParaRPr lang="en-US"/>
          </a:p>
        </p:txBody>
      </p:sp>
      <p:sp>
        <p:nvSpPr>
          <p:cNvPr id="9" name="Slide Number Placeholder 1029">
            <a:extLst>
              <a:ext uri="{FF2B5EF4-FFF2-40B4-BE49-F238E27FC236}">
                <a16:creationId xmlns:a16="http://schemas.microsoft.com/office/drawing/2014/main" id="{3692FF86-FC95-92C0-DC4D-D58CFBBCBDD2}"/>
              </a:ext>
            </a:extLst>
          </p:cNvPr>
          <p:cNvSpPr>
            <a:spLocks noGrp="1"/>
          </p:cNvSpPr>
          <p:nvPr>
            <p:ph type="sldNum" sz="quarter" idx="12"/>
          </p:nvPr>
        </p:nvSpPr>
        <p:spPr>
          <a:ln/>
        </p:spPr>
        <p:txBody>
          <a:bodyPr/>
          <a:lstStyle>
            <a:lvl1pPr>
              <a:defRPr/>
            </a:lvl1pPr>
          </a:lstStyle>
          <a:p>
            <a:pPr>
              <a:defRPr/>
            </a:pPr>
            <a:fld id="{BF3FC133-C098-44BF-AB89-A026D1ECFB04}" type="slidenum">
              <a:rPr lang="en-US"/>
              <a:pPr>
                <a:defRPr/>
              </a:pPr>
              <a:t>‹#›</a:t>
            </a:fld>
            <a:endParaRPr lang="en-US"/>
          </a:p>
        </p:txBody>
      </p:sp>
    </p:spTree>
    <p:extLst>
      <p:ext uri="{BB962C8B-B14F-4D97-AF65-F5344CB8AC3E}">
        <p14:creationId xmlns:p14="http://schemas.microsoft.com/office/powerpoint/2010/main" val="2845352453"/>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027">
            <a:extLst>
              <a:ext uri="{FF2B5EF4-FFF2-40B4-BE49-F238E27FC236}">
                <a16:creationId xmlns:a16="http://schemas.microsoft.com/office/drawing/2014/main" id="{449FD2CB-0163-D542-E397-47785D9C3881}"/>
              </a:ext>
            </a:extLst>
          </p:cNvPr>
          <p:cNvSpPr>
            <a:spLocks noGrp="1"/>
          </p:cNvSpPr>
          <p:nvPr>
            <p:ph type="dt" sz="half" idx="10"/>
          </p:nvPr>
        </p:nvSpPr>
        <p:spPr>
          <a:ln/>
        </p:spPr>
        <p:txBody>
          <a:bodyPr/>
          <a:lstStyle>
            <a:lvl1pPr>
              <a:defRPr/>
            </a:lvl1pPr>
          </a:lstStyle>
          <a:p>
            <a:pPr>
              <a:defRPr/>
            </a:pPr>
            <a:fld id="{4AD078CC-8BBF-43D7-B6A2-E72BA0C3F4A7}" type="datetimeFigureOut">
              <a:rPr lang="en-US"/>
              <a:pPr>
                <a:defRPr/>
              </a:pPr>
              <a:t>9/20/2025</a:t>
            </a:fld>
            <a:endParaRPr lang="en-US"/>
          </a:p>
        </p:txBody>
      </p:sp>
      <p:sp>
        <p:nvSpPr>
          <p:cNvPr id="4" name="Footer Placeholder 1028">
            <a:extLst>
              <a:ext uri="{FF2B5EF4-FFF2-40B4-BE49-F238E27FC236}">
                <a16:creationId xmlns:a16="http://schemas.microsoft.com/office/drawing/2014/main" id="{590FC022-6038-8B23-8165-4B45A5951D70}"/>
              </a:ext>
            </a:extLst>
          </p:cNvPr>
          <p:cNvSpPr>
            <a:spLocks noGrp="1"/>
          </p:cNvSpPr>
          <p:nvPr>
            <p:ph type="ftr" sz="quarter" idx="11"/>
          </p:nvPr>
        </p:nvSpPr>
        <p:spPr>
          <a:ln/>
        </p:spPr>
        <p:txBody>
          <a:bodyPr/>
          <a:lstStyle>
            <a:lvl1pPr>
              <a:defRPr/>
            </a:lvl1pPr>
          </a:lstStyle>
          <a:p>
            <a:pPr>
              <a:defRPr/>
            </a:pPr>
            <a:endParaRPr lang="en-US"/>
          </a:p>
        </p:txBody>
      </p:sp>
      <p:sp>
        <p:nvSpPr>
          <p:cNvPr id="5" name="Slide Number Placeholder 1029">
            <a:extLst>
              <a:ext uri="{FF2B5EF4-FFF2-40B4-BE49-F238E27FC236}">
                <a16:creationId xmlns:a16="http://schemas.microsoft.com/office/drawing/2014/main" id="{480A8EF0-69E8-42D1-226A-9958B3B59133}"/>
              </a:ext>
            </a:extLst>
          </p:cNvPr>
          <p:cNvSpPr>
            <a:spLocks noGrp="1"/>
          </p:cNvSpPr>
          <p:nvPr>
            <p:ph type="sldNum" sz="quarter" idx="12"/>
          </p:nvPr>
        </p:nvSpPr>
        <p:spPr>
          <a:ln/>
        </p:spPr>
        <p:txBody>
          <a:bodyPr/>
          <a:lstStyle>
            <a:lvl1pPr>
              <a:defRPr/>
            </a:lvl1pPr>
          </a:lstStyle>
          <a:p>
            <a:pPr>
              <a:defRPr/>
            </a:pPr>
            <a:fld id="{915EE912-10A0-4C1A-AA53-E8D9E3600922}" type="slidenum">
              <a:rPr lang="en-US"/>
              <a:pPr>
                <a:defRPr/>
              </a:pPr>
              <a:t>‹#›</a:t>
            </a:fld>
            <a:endParaRPr lang="en-US"/>
          </a:p>
        </p:txBody>
      </p:sp>
    </p:spTree>
    <p:extLst>
      <p:ext uri="{BB962C8B-B14F-4D97-AF65-F5344CB8AC3E}">
        <p14:creationId xmlns:p14="http://schemas.microsoft.com/office/powerpoint/2010/main" val="133650305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27">
            <a:extLst>
              <a:ext uri="{FF2B5EF4-FFF2-40B4-BE49-F238E27FC236}">
                <a16:creationId xmlns:a16="http://schemas.microsoft.com/office/drawing/2014/main" id="{76B53CBF-D81E-88C4-5BE3-06CAB743AFBF}"/>
              </a:ext>
            </a:extLst>
          </p:cNvPr>
          <p:cNvSpPr>
            <a:spLocks noGrp="1"/>
          </p:cNvSpPr>
          <p:nvPr>
            <p:ph type="dt" sz="half" idx="10"/>
          </p:nvPr>
        </p:nvSpPr>
        <p:spPr>
          <a:ln/>
        </p:spPr>
        <p:txBody>
          <a:bodyPr/>
          <a:lstStyle>
            <a:lvl1pPr>
              <a:defRPr/>
            </a:lvl1pPr>
          </a:lstStyle>
          <a:p>
            <a:pPr>
              <a:defRPr/>
            </a:pPr>
            <a:fld id="{E02C6F11-47D9-4D08-8108-093AF84A611E}" type="datetimeFigureOut">
              <a:rPr lang="en-US"/>
              <a:pPr>
                <a:defRPr/>
              </a:pPr>
              <a:t>9/20/2025</a:t>
            </a:fld>
            <a:endParaRPr lang="en-US"/>
          </a:p>
        </p:txBody>
      </p:sp>
      <p:sp>
        <p:nvSpPr>
          <p:cNvPr id="3" name="Footer Placeholder 1028">
            <a:extLst>
              <a:ext uri="{FF2B5EF4-FFF2-40B4-BE49-F238E27FC236}">
                <a16:creationId xmlns:a16="http://schemas.microsoft.com/office/drawing/2014/main" id="{1A062445-E336-A13A-AE96-534D2049AADF}"/>
              </a:ext>
            </a:extLst>
          </p:cNvPr>
          <p:cNvSpPr>
            <a:spLocks noGrp="1"/>
          </p:cNvSpPr>
          <p:nvPr>
            <p:ph type="ftr" sz="quarter" idx="11"/>
          </p:nvPr>
        </p:nvSpPr>
        <p:spPr>
          <a:ln/>
        </p:spPr>
        <p:txBody>
          <a:bodyPr/>
          <a:lstStyle>
            <a:lvl1pPr>
              <a:defRPr/>
            </a:lvl1pPr>
          </a:lstStyle>
          <a:p>
            <a:pPr>
              <a:defRPr/>
            </a:pPr>
            <a:endParaRPr lang="en-US"/>
          </a:p>
        </p:txBody>
      </p:sp>
      <p:sp>
        <p:nvSpPr>
          <p:cNvPr id="4" name="Slide Number Placeholder 1029">
            <a:extLst>
              <a:ext uri="{FF2B5EF4-FFF2-40B4-BE49-F238E27FC236}">
                <a16:creationId xmlns:a16="http://schemas.microsoft.com/office/drawing/2014/main" id="{4AC06C10-CA6A-B83E-C8F3-F1C929BC858F}"/>
              </a:ext>
            </a:extLst>
          </p:cNvPr>
          <p:cNvSpPr>
            <a:spLocks noGrp="1"/>
          </p:cNvSpPr>
          <p:nvPr>
            <p:ph type="sldNum" sz="quarter" idx="12"/>
          </p:nvPr>
        </p:nvSpPr>
        <p:spPr>
          <a:ln/>
        </p:spPr>
        <p:txBody>
          <a:bodyPr/>
          <a:lstStyle>
            <a:lvl1pPr>
              <a:defRPr/>
            </a:lvl1pPr>
          </a:lstStyle>
          <a:p>
            <a:pPr>
              <a:defRPr/>
            </a:pPr>
            <a:fld id="{E8FE539F-D805-4F39-842C-A4FE3F7AFFD5}" type="slidenum">
              <a:rPr lang="en-US"/>
              <a:pPr>
                <a:defRPr/>
              </a:pPr>
              <a:t>‹#›</a:t>
            </a:fld>
            <a:endParaRPr lang="en-US"/>
          </a:p>
        </p:txBody>
      </p:sp>
    </p:spTree>
    <p:extLst>
      <p:ext uri="{BB962C8B-B14F-4D97-AF65-F5344CB8AC3E}">
        <p14:creationId xmlns:p14="http://schemas.microsoft.com/office/powerpoint/2010/main" val="557756267"/>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1027">
            <a:extLst>
              <a:ext uri="{FF2B5EF4-FFF2-40B4-BE49-F238E27FC236}">
                <a16:creationId xmlns:a16="http://schemas.microsoft.com/office/drawing/2014/main" id="{8F233075-DE42-D5D5-8EEC-654FD3B5D0AE}"/>
              </a:ext>
            </a:extLst>
          </p:cNvPr>
          <p:cNvSpPr>
            <a:spLocks noGrp="1"/>
          </p:cNvSpPr>
          <p:nvPr>
            <p:ph type="dt" sz="half" idx="10"/>
          </p:nvPr>
        </p:nvSpPr>
        <p:spPr>
          <a:ln/>
        </p:spPr>
        <p:txBody>
          <a:bodyPr/>
          <a:lstStyle>
            <a:lvl1pPr>
              <a:defRPr/>
            </a:lvl1pPr>
          </a:lstStyle>
          <a:p>
            <a:pPr>
              <a:defRPr/>
            </a:pPr>
            <a:fld id="{508893DF-7FB4-4971-93A0-3C1FF991886A}" type="datetimeFigureOut">
              <a:rPr lang="en-US"/>
              <a:pPr>
                <a:defRPr/>
              </a:pPr>
              <a:t>9/20/2025</a:t>
            </a:fld>
            <a:endParaRPr lang="en-US"/>
          </a:p>
        </p:txBody>
      </p:sp>
      <p:sp>
        <p:nvSpPr>
          <p:cNvPr id="6" name="Footer Placeholder 1028">
            <a:extLst>
              <a:ext uri="{FF2B5EF4-FFF2-40B4-BE49-F238E27FC236}">
                <a16:creationId xmlns:a16="http://schemas.microsoft.com/office/drawing/2014/main" id="{180C986C-22C0-AB38-1A41-CDC5B97F1EA2}"/>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1029">
            <a:extLst>
              <a:ext uri="{FF2B5EF4-FFF2-40B4-BE49-F238E27FC236}">
                <a16:creationId xmlns:a16="http://schemas.microsoft.com/office/drawing/2014/main" id="{42DC5FD9-C9B1-DA82-0732-467006531586}"/>
              </a:ext>
            </a:extLst>
          </p:cNvPr>
          <p:cNvSpPr>
            <a:spLocks noGrp="1"/>
          </p:cNvSpPr>
          <p:nvPr>
            <p:ph type="sldNum" sz="quarter" idx="12"/>
          </p:nvPr>
        </p:nvSpPr>
        <p:spPr>
          <a:ln/>
        </p:spPr>
        <p:txBody>
          <a:bodyPr/>
          <a:lstStyle>
            <a:lvl1pPr>
              <a:defRPr/>
            </a:lvl1pPr>
          </a:lstStyle>
          <a:p>
            <a:pPr>
              <a:defRPr/>
            </a:pPr>
            <a:fld id="{B79B4969-2D9E-46AA-97E2-4BD581A8960D}" type="slidenum">
              <a:rPr lang="en-US"/>
              <a:pPr>
                <a:defRPr/>
              </a:pPr>
              <a:t>‹#›</a:t>
            </a:fld>
            <a:endParaRPr lang="en-US"/>
          </a:p>
        </p:txBody>
      </p:sp>
    </p:spTree>
    <p:extLst>
      <p:ext uri="{BB962C8B-B14F-4D97-AF65-F5344CB8AC3E}">
        <p14:creationId xmlns:p14="http://schemas.microsoft.com/office/powerpoint/2010/main" val="65895287"/>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1027">
            <a:extLst>
              <a:ext uri="{FF2B5EF4-FFF2-40B4-BE49-F238E27FC236}">
                <a16:creationId xmlns:a16="http://schemas.microsoft.com/office/drawing/2014/main" id="{CD2E259E-C17B-7D69-8007-1E121A182CA2}"/>
              </a:ext>
            </a:extLst>
          </p:cNvPr>
          <p:cNvSpPr>
            <a:spLocks noGrp="1"/>
          </p:cNvSpPr>
          <p:nvPr>
            <p:ph type="dt" sz="half" idx="10"/>
          </p:nvPr>
        </p:nvSpPr>
        <p:spPr>
          <a:ln/>
        </p:spPr>
        <p:txBody>
          <a:bodyPr/>
          <a:lstStyle>
            <a:lvl1pPr>
              <a:defRPr/>
            </a:lvl1pPr>
          </a:lstStyle>
          <a:p>
            <a:pPr>
              <a:defRPr/>
            </a:pPr>
            <a:fld id="{FF82EF9D-76E4-41CD-87DA-9D2175D67DDE}" type="datetimeFigureOut">
              <a:rPr lang="en-US"/>
              <a:pPr>
                <a:defRPr/>
              </a:pPr>
              <a:t>9/20/2025</a:t>
            </a:fld>
            <a:endParaRPr lang="en-US"/>
          </a:p>
        </p:txBody>
      </p:sp>
      <p:sp>
        <p:nvSpPr>
          <p:cNvPr id="6" name="Footer Placeholder 1028">
            <a:extLst>
              <a:ext uri="{FF2B5EF4-FFF2-40B4-BE49-F238E27FC236}">
                <a16:creationId xmlns:a16="http://schemas.microsoft.com/office/drawing/2014/main" id="{5E98DFD0-2734-3086-B778-13DDAF270550}"/>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1029">
            <a:extLst>
              <a:ext uri="{FF2B5EF4-FFF2-40B4-BE49-F238E27FC236}">
                <a16:creationId xmlns:a16="http://schemas.microsoft.com/office/drawing/2014/main" id="{4B21BCC0-6931-FF59-EAF4-9F7339E6F340}"/>
              </a:ext>
            </a:extLst>
          </p:cNvPr>
          <p:cNvSpPr>
            <a:spLocks noGrp="1"/>
          </p:cNvSpPr>
          <p:nvPr>
            <p:ph type="sldNum" sz="quarter" idx="12"/>
          </p:nvPr>
        </p:nvSpPr>
        <p:spPr>
          <a:ln/>
        </p:spPr>
        <p:txBody>
          <a:bodyPr/>
          <a:lstStyle>
            <a:lvl1pPr>
              <a:defRPr/>
            </a:lvl1pPr>
          </a:lstStyle>
          <a:p>
            <a:pPr>
              <a:defRPr/>
            </a:pPr>
            <a:fld id="{81FAF000-EAB6-46C3-A64A-AF88F033186A}" type="slidenum">
              <a:rPr lang="en-US"/>
              <a:pPr>
                <a:defRPr/>
              </a:pPr>
              <a:t>‹#›</a:t>
            </a:fld>
            <a:endParaRPr lang="en-US"/>
          </a:p>
        </p:txBody>
      </p:sp>
    </p:spTree>
    <p:extLst>
      <p:ext uri="{BB962C8B-B14F-4D97-AF65-F5344CB8AC3E}">
        <p14:creationId xmlns:p14="http://schemas.microsoft.com/office/powerpoint/2010/main" val="362326034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a:extLst>
              <a:ext uri="{FF2B5EF4-FFF2-40B4-BE49-F238E27FC236}">
                <a16:creationId xmlns:a16="http://schemas.microsoft.com/office/drawing/2014/main" id="{316CAA9B-4A1D-3609-7E1A-46E9C812CA4F}"/>
              </a:ext>
            </a:extLst>
          </p:cNvPr>
          <p:cNvSpPr>
            <a:spLocks noGrp="1"/>
          </p:cNvSpPr>
          <p:nvPr>
            <p:ph type="dt" sz="half" idx="10"/>
          </p:nvPr>
        </p:nvSpPr>
        <p:spPr>
          <a:ln/>
        </p:spPr>
        <p:txBody>
          <a:bodyPr/>
          <a:lstStyle>
            <a:lvl1pPr>
              <a:defRPr/>
            </a:lvl1pPr>
          </a:lstStyle>
          <a:p>
            <a:pPr>
              <a:defRPr/>
            </a:pPr>
            <a:fld id="{C9186D7F-5B0A-4EE0-B63E-66B98087877F}" type="datetimeFigureOut">
              <a:rPr lang="en-US"/>
              <a:pPr>
                <a:defRPr/>
              </a:pPr>
              <a:t>9/20/2025</a:t>
            </a:fld>
            <a:endParaRPr lang="en-US"/>
          </a:p>
        </p:txBody>
      </p:sp>
      <p:sp>
        <p:nvSpPr>
          <p:cNvPr id="5" name="Footer Placeholder 1028">
            <a:extLst>
              <a:ext uri="{FF2B5EF4-FFF2-40B4-BE49-F238E27FC236}">
                <a16:creationId xmlns:a16="http://schemas.microsoft.com/office/drawing/2014/main" id="{05E5FE88-C27B-66A2-5493-0D6C28CAA002}"/>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A67F9ED2-8FA0-A119-F848-7D41F55AE287}"/>
              </a:ext>
            </a:extLst>
          </p:cNvPr>
          <p:cNvSpPr>
            <a:spLocks noGrp="1"/>
          </p:cNvSpPr>
          <p:nvPr>
            <p:ph type="sldNum" sz="quarter" idx="12"/>
          </p:nvPr>
        </p:nvSpPr>
        <p:spPr>
          <a:ln/>
        </p:spPr>
        <p:txBody>
          <a:bodyPr/>
          <a:lstStyle>
            <a:lvl1pPr>
              <a:defRPr/>
            </a:lvl1pPr>
          </a:lstStyle>
          <a:p>
            <a:pPr>
              <a:defRPr/>
            </a:pPr>
            <a:fld id="{5E8BD782-865C-4621-8248-BBF7E4B83091}" type="slidenum">
              <a:rPr lang="en-US"/>
              <a:pPr>
                <a:defRPr/>
              </a:pPr>
              <a:t>‹#›</a:t>
            </a:fld>
            <a:endParaRPr lang="en-US"/>
          </a:p>
        </p:txBody>
      </p:sp>
    </p:spTree>
    <p:extLst>
      <p:ext uri="{BB962C8B-B14F-4D97-AF65-F5344CB8AC3E}">
        <p14:creationId xmlns:p14="http://schemas.microsoft.com/office/powerpoint/2010/main" val="2604520735"/>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a:extLst>
              <a:ext uri="{FF2B5EF4-FFF2-40B4-BE49-F238E27FC236}">
                <a16:creationId xmlns:a16="http://schemas.microsoft.com/office/drawing/2014/main" id="{595B1A17-A9F1-DB5B-75AC-0E8556E8ED5A}"/>
              </a:ext>
            </a:extLst>
          </p:cNvPr>
          <p:cNvSpPr>
            <a:spLocks noGrp="1"/>
          </p:cNvSpPr>
          <p:nvPr>
            <p:ph type="dt" sz="half" idx="10"/>
          </p:nvPr>
        </p:nvSpPr>
        <p:spPr>
          <a:ln/>
        </p:spPr>
        <p:txBody>
          <a:bodyPr/>
          <a:lstStyle>
            <a:lvl1pPr>
              <a:defRPr/>
            </a:lvl1pPr>
          </a:lstStyle>
          <a:p>
            <a:pPr>
              <a:defRPr/>
            </a:pPr>
            <a:fld id="{FD939BDF-BCF2-47E8-B9A9-17BA4505B02F}" type="datetimeFigureOut">
              <a:rPr lang="en-US"/>
              <a:pPr>
                <a:defRPr/>
              </a:pPr>
              <a:t>9/20/2025</a:t>
            </a:fld>
            <a:endParaRPr lang="en-US"/>
          </a:p>
        </p:txBody>
      </p:sp>
      <p:sp>
        <p:nvSpPr>
          <p:cNvPr id="5" name="Footer Placeholder 1028">
            <a:extLst>
              <a:ext uri="{FF2B5EF4-FFF2-40B4-BE49-F238E27FC236}">
                <a16:creationId xmlns:a16="http://schemas.microsoft.com/office/drawing/2014/main" id="{CB95EA25-674B-252B-78E1-52CFAC07F04F}"/>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C816F28A-9AE0-7277-CA76-CBCF3D7F67EB}"/>
              </a:ext>
            </a:extLst>
          </p:cNvPr>
          <p:cNvSpPr>
            <a:spLocks noGrp="1"/>
          </p:cNvSpPr>
          <p:nvPr>
            <p:ph type="sldNum" sz="quarter" idx="12"/>
          </p:nvPr>
        </p:nvSpPr>
        <p:spPr>
          <a:ln/>
        </p:spPr>
        <p:txBody>
          <a:bodyPr/>
          <a:lstStyle>
            <a:lvl1pPr>
              <a:defRPr/>
            </a:lvl1pPr>
          </a:lstStyle>
          <a:p>
            <a:pPr>
              <a:defRPr/>
            </a:pPr>
            <a:fld id="{553B6D28-7D32-4A25-937A-D697B301E104}" type="slidenum">
              <a:rPr lang="en-US"/>
              <a:pPr>
                <a:defRPr/>
              </a:pPr>
              <a:t>‹#›</a:t>
            </a:fld>
            <a:endParaRPr lang="en-US"/>
          </a:p>
        </p:txBody>
      </p:sp>
    </p:spTree>
    <p:extLst>
      <p:ext uri="{BB962C8B-B14F-4D97-AF65-F5344CB8AC3E}">
        <p14:creationId xmlns:p14="http://schemas.microsoft.com/office/powerpoint/2010/main" val="70495377"/>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0F2596F-AF38-3A58-8842-E86ACEAAF2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4A7759-047A-3310-9036-87A4AB6B7D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45B0B9-07C1-58A2-53FC-8A9E56970E8F}"/>
              </a:ext>
            </a:extLst>
          </p:cNvPr>
          <p:cNvSpPr>
            <a:spLocks noGrp="1" noChangeArrowheads="1"/>
          </p:cNvSpPr>
          <p:nvPr>
            <p:ph type="sldNum" sz="quarter" idx="12"/>
          </p:nvPr>
        </p:nvSpPr>
        <p:spPr>
          <a:ln/>
        </p:spPr>
        <p:txBody>
          <a:bodyPr/>
          <a:lstStyle>
            <a:lvl1pPr>
              <a:defRPr/>
            </a:lvl1pPr>
          </a:lstStyle>
          <a:p>
            <a:pPr>
              <a:defRPr/>
            </a:pPr>
            <a:fld id="{D6DEC216-9AEB-405B-9B34-386D6D9E020F}" type="slidenum">
              <a:rPr lang="en-US"/>
              <a:pPr>
                <a:defRPr/>
              </a:pPr>
              <a:t>‹#›</a:t>
            </a:fld>
            <a:endParaRPr lang="en-US"/>
          </a:p>
        </p:txBody>
      </p:sp>
    </p:spTree>
    <p:extLst>
      <p:ext uri="{BB962C8B-B14F-4D97-AF65-F5344CB8AC3E}">
        <p14:creationId xmlns:p14="http://schemas.microsoft.com/office/powerpoint/2010/main" val="3998719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8A1E57-4F70-48F3-FDF3-248C5713DA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114D51-A38C-F318-1A8F-6B15E7627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64799B-4A62-5D87-551D-8FEF24A1F4A5}"/>
              </a:ext>
            </a:extLst>
          </p:cNvPr>
          <p:cNvSpPr>
            <a:spLocks noGrp="1" noChangeArrowheads="1"/>
          </p:cNvSpPr>
          <p:nvPr>
            <p:ph type="sldNum" sz="quarter" idx="12"/>
          </p:nvPr>
        </p:nvSpPr>
        <p:spPr>
          <a:ln/>
        </p:spPr>
        <p:txBody>
          <a:bodyPr/>
          <a:lstStyle>
            <a:lvl1pPr>
              <a:defRPr/>
            </a:lvl1pPr>
          </a:lstStyle>
          <a:p>
            <a:pPr>
              <a:defRPr/>
            </a:pPr>
            <a:fld id="{18CA7532-4E8D-4F2C-9E53-B87EE3549614}" type="slidenum">
              <a:rPr lang="en-US"/>
              <a:pPr>
                <a:defRPr/>
              </a:pPr>
              <a:t>‹#›</a:t>
            </a:fld>
            <a:endParaRPr lang="en-US"/>
          </a:p>
        </p:txBody>
      </p:sp>
    </p:spTree>
    <p:extLst>
      <p:ext uri="{BB962C8B-B14F-4D97-AF65-F5344CB8AC3E}">
        <p14:creationId xmlns:p14="http://schemas.microsoft.com/office/powerpoint/2010/main" val="3950902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8C0E04F-7751-3FC8-4590-A492E80C5C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D015F8-7633-3E6A-FD74-A126471655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76A7D4-26BC-14D3-CB86-4FBEFDF50636}"/>
              </a:ext>
            </a:extLst>
          </p:cNvPr>
          <p:cNvSpPr>
            <a:spLocks noGrp="1" noChangeArrowheads="1"/>
          </p:cNvSpPr>
          <p:nvPr>
            <p:ph type="sldNum" sz="quarter" idx="12"/>
          </p:nvPr>
        </p:nvSpPr>
        <p:spPr>
          <a:ln/>
        </p:spPr>
        <p:txBody>
          <a:bodyPr/>
          <a:lstStyle>
            <a:lvl1pPr>
              <a:defRPr/>
            </a:lvl1pPr>
          </a:lstStyle>
          <a:p>
            <a:pPr>
              <a:defRPr/>
            </a:pPr>
            <a:fld id="{FA8CBD98-A3DC-4710-88BA-07828F288CA0}" type="slidenum">
              <a:rPr lang="en-US"/>
              <a:pPr>
                <a:defRPr/>
              </a:pPr>
              <a:t>‹#›</a:t>
            </a:fld>
            <a:endParaRPr lang="en-US"/>
          </a:p>
        </p:txBody>
      </p:sp>
    </p:spTree>
    <p:extLst>
      <p:ext uri="{BB962C8B-B14F-4D97-AF65-F5344CB8AC3E}">
        <p14:creationId xmlns:p14="http://schemas.microsoft.com/office/powerpoint/2010/main" val="876132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73E4967-14ED-C8C2-A2EB-4803695304B3}"/>
              </a:ext>
            </a:extLst>
          </p:cNvPr>
          <p:cNvSpPr>
            <a:spLocks noGrp="1"/>
          </p:cNvSpPr>
          <p:nvPr>
            <p:ph type="dt" sz="half" idx="10"/>
          </p:nvPr>
        </p:nvSpPr>
        <p:spPr/>
        <p:txBody>
          <a:bodyPr/>
          <a:lstStyle>
            <a:lvl1pPr>
              <a:defRPr/>
            </a:lvl1pPr>
          </a:lstStyle>
          <a:p>
            <a:pPr>
              <a:defRPr/>
            </a:pPr>
            <a:fld id="{2223EEBA-12E2-496D-8703-E2602AF5C197}" type="datetimeFigureOut">
              <a:rPr lang="en-US"/>
              <a:pPr>
                <a:defRPr/>
              </a:pPr>
              <a:t>9/20/2025</a:t>
            </a:fld>
            <a:endParaRPr lang="en-US"/>
          </a:p>
        </p:txBody>
      </p:sp>
      <p:sp>
        <p:nvSpPr>
          <p:cNvPr id="8" name="Footer Placeholder 4">
            <a:extLst>
              <a:ext uri="{FF2B5EF4-FFF2-40B4-BE49-F238E27FC236}">
                <a16:creationId xmlns:a16="http://schemas.microsoft.com/office/drawing/2014/main" id="{334E6517-9454-B909-DF37-2E1E4BFAFB9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D5BE0BD-37D0-F444-70DB-73CB9AEBD636}"/>
              </a:ext>
            </a:extLst>
          </p:cNvPr>
          <p:cNvSpPr>
            <a:spLocks noGrp="1"/>
          </p:cNvSpPr>
          <p:nvPr>
            <p:ph type="sldNum" sz="quarter" idx="12"/>
          </p:nvPr>
        </p:nvSpPr>
        <p:spPr/>
        <p:txBody>
          <a:bodyPr/>
          <a:lstStyle>
            <a:lvl1pPr>
              <a:defRPr/>
            </a:lvl1pPr>
          </a:lstStyle>
          <a:p>
            <a:pPr>
              <a:defRPr/>
            </a:pPr>
            <a:fld id="{7DE173FE-7151-4961-BC18-D3F739F5389F}" type="slidenum">
              <a:rPr lang="en-US"/>
              <a:pPr>
                <a:defRPr/>
              </a:pPr>
              <a:t>‹#›</a:t>
            </a:fld>
            <a:endParaRPr lang="en-US"/>
          </a:p>
        </p:txBody>
      </p:sp>
    </p:spTree>
    <p:extLst>
      <p:ext uri="{BB962C8B-B14F-4D97-AF65-F5344CB8AC3E}">
        <p14:creationId xmlns:p14="http://schemas.microsoft.com/office/powerpoint/2010/main" val="221445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58D7D5-1843-621F-5AC8-BB7CA94A8F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46A82C-B90C-43F4-D3DC-8B9C96680E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2036B3-AFB3-3412-9877-5FF3820DE009}"/>
              </a:ext>
            </a:extLst>
          </p:cNvPr>
          <p:cNvSpPr>
            <a:spLocks noGrp="1" noChangeArrowheads="1"/>
          </p:cNvSpPr>
          <p:nvPr>
            <p:ph type="sldNum" sz="quarter" idx="12"/>
          </p:nvPr>
        </p:nvSpPr>
        <p:spPr>
          <a:ln/>
        </p:spPr>
        <p:txBody>
          <a:bodyPr/>
          <a:lstStyle>
            <a:lvl1pPr>
              <a:defRPr/>
            </a:lvl1pPr>
          </a:lstStyle>
          <a:p>
            <a:pPr>
              <a:defRPr/>
            </a:pPr>
            <a:fld id="{C8B310C9-F204-4996-87B2-9E1133249D6C}" type="slidenum">
              <a:rPr lang="en-US"/>
              <a:pPr>
                <a:defRPr/>
              </a:pPr>
              <a:t>‹#›</a:t>
            </a:fld>
            <a:endParaRPr lang="en-US"/>
          </a:p>
        </p:txBody>
      </p:sp>
    </p:spTree>
    <p:extLst>
      <p:ext uri="{BB962C8B-B14F-4D97-AF65-F5344CB8AC3E}">
        <p14:creationId xmlns:p14="http://schemas.microsoft.com/office/powerpoint/2010/main" val="3816716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34C7DD-2AF2-76C6-FF22-1F1AC6C964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F105C10-5A26-3FD3-CE3D-A733C1EB2A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9D58B39-2DF7-0C42-E358-B4AEAF69F56E}"/>
              </a:ext>
            </a:extLst>
          </p:cNvPr>
          <p:cNvSpPr>
            <a:spLocks noGrp="1" noChangeArrowheads="1"/>
          </p:cNvSpPr>
          <p:nvPr>
            <p:ph type="sldNum" sz="quarter" idx="12"/>
          </p:nvPr>
        </p:nvSpPr>
        <p:spPr>
          <a:ln/>
        </p:spPr>
        <p:txBody>
          <a:bodyPr/>
          <a:lstStyle>
            <a:lvl1pPr>
              <a:defRPr/>
            </a:lvl1pPr>
          </a:lstStyle>
          <a:p>
            <a:pPr>
              <a:defRPr/>
            </a:pPr>
            <a:fld id="{9446E622-C8AA-47B5-A20F-D2670D72F323}" type="slidenum">
              <a:rPr lang="en-US"/>
              <a:pPr>
                <a:defRPr/>
              </a:pPr>
              <a:t>‹#›</a:t>
            </a:fld>
            <a:endParaRPr lang="en-US"/>
          </a:p>
        </p:txBody>
      </p:sp>
    </p:spTree>
    <p:extLst>
      <p:ext uri="{BB962C8B-B14F-4D97-AF65-F5344CB8AC3E}">
        <p14:creationId xmlns:p14="http://schemas.microsoft.com/office/powerpoint/2010/main" val="4045697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6ADEE-092C-EE0A-255C-8002874E2B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8A0B8-EA78-C685-7FB6-3E5F610697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049983A-88AD-58FD-1251-D86BD14A6AAD}"/>
              </a:ext>
            </a:extLst>
          </p:cNvPr>
          <p:cNvSpPr>
            <a:spLocks noGrp="1" noChangeArrowheads="1"/>
          </p:cNvSpPr>
          <p:nvPr>
            <p:ph type="sldNum" sz="quarter" idx="12"/>
          </p:nvPr>
        </p:nvSpPr>
        <p:spPr>
          <a:ln/>
        </p:spPr>
        <p:txBody>
          <a:bodyPr/>
          <a:lstStyle>
            <a:lvl1pPr>
              <a:defRPr/>
            </a:lvl1pPr>
          </a:lstStyle>
          <a:p>
            <a:pPr>
              <a:defRPr/>
            </a:pPr>
            <a:fld id="{4172EBC6-5B4D-4AC9-94A6-E1B0CAE7380F}" type="slidenum">
              <a:rPr lang="en-US"/>
              <a:pPr>
                <a:defRPr/>
              </a:pPr>
              <a:t>‹#›</a:t>
            </a:fld>
            <a:endParaRPr lang="en-US"/>
          </a:p>
        </p:txBody>
      </p:sp>
    </p:spTree>
    <p:extLst>
      <p:ext uri="{BB962C8B-B14F-4D97-AF65-F5344CB8AC3E}">
        <p14:creationId xmlns:p14="http://schemas.microsoft.com/office/powerpoint/2010/main" val="2903365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13F702-493B-B102-1464-2D15E8FA51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DCB724C-D17D-2B68-FD20-41A4BFF9A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417E56-2694-C9DB-B19A-1908C3EA6935}"/>
              </a:ext>
            </a:extLst>
          </p:cNvPr>
          <p:cNvSpPr>
            <a:spLocks noGrp="1" noChangeArrowheads="1"/>
          </p:cNvSpPr>
          <p:nvPr>
            <p:ph type="sldNum" sz="quarter" idx="12"/>
          </p:nvPr>
        </p:nvSpPr>
        <p:spPr>
          <a:ln/>
        </p:spPr>
        <p:txBody>
          <a:bodyPr/>
          <a:lstStyle>
            <a:lvl1pPr>
              <a:defRPr/>
            </a:lvl1pPr>
          </a:lstStyle>
          <a:p>
            <a:pPr>
              <a:defRPr/>
            </a:pPr>
            <a:fld id="{AE161B32-92A2-43AC-B61B-65846B8807D2}" type="slidenum">
              <a:rPr lang="en-US"/>
              <a:pPr>
                <a:defRPr/>
              </a:pPr>
              <a:t>‹#›</a:t>
            </a:fld>
            <a:endParaRPr lang="en-US"/>
          </a:p>
        </p:txBody>
      </p:sp>
    </p:spTree>
    <p:extLst>
      <p:ext uri="{BB962C8B-B14F-4D97-AF65-F5344CB8AC3E}">
        <p14:creationId xmlns:p14="http://schemas.microsoft.com/office/powerpoint/2010/main" val="2281012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A975D3F-5DAF-CFA2-9D5C-5AEA9CEABE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EE059C-7C62-22B0-DE02-9D30550638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07C875-22AF-84B9-1271-5C2F7784E9C0}"/>
              </a:ext>
            </a:extLst>
          </p:cNvPr>
          <p:cNvSpPr>
            <a:spLocks noGrp="1" noChangeArrowheads="1"/>
          </p:cNvSpPr>
          <p:nvPr>
            <p:ph type="sldNum" sz="quarter" idx="12"/>
          </p:nvPr>
        </p:nvSpPr>
        <p:spPr>
          <a:ln/>
        </p:spPr>
        <p:txBody>
          <a:bodyPr/>
          <a:lstStyle>
            <a:lvl1pPr>
              <a:defRPr/>
            </a:lvl1pPr>
          </a:lstStyle>
          <a:p>
            <a:pPr>
              <a:defRPr/>
            </a:pPr>
            <a:fld id="{CB567CDC-C37A-4478-9E6D-5BE9E4E61051}" type="slidenum">
              <a:rPr lang="en-US"/>
              <a:pPr>
                <a:defRPr/>
              </a:pPr>
              <a:t>‹#›</a:t>
            </a:fld>
            <a:endParaRPr lang="en-US"/>
          </a:p>
        </p:txBody>
      </p:sp>
    </p:spTree>
    <p:extLst>
      <p:ext uri="{BB962C8B-B14F-4D97-AF65-F5344CB8AC3E}">
        <p14:creationId xmlns:p14="http://schemas.microsoft.com/office/powerpoint/2010/main" val="729365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52091E7-8297-2867-D678-142F064B83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1AFEC8-BE0A-2F9D-BB27-9458155178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B01C96-12FC-B565-2742-040EFB049DDE}"/>
              </a:ext>
            </a:extLst>
          </p:cNvPr>
          <p:cNvSpPr>
            <a:spLocks noGrp="1" noChangeArrowheads="1"/>
          </p:cNvSpPr>
          <p:nvPr>
            <p:ph type="sldNum" sz="quarter" idx="12"/>
          </p:nvPr>
        </p:nvSpPr>
        <p:spPr>
          <a:ln/>
        </p:spPr>
        <p:txBody>
          <a:bodyPr/>
          <a:lstStyle>
            <a:lvl1pPr>
              <a:defRPr/>
            </a:lvl1pPr>
          </a:lstStyle>
          <a:p>
            <a:pPr>
              <a:defRPr/>
            </a:pPr>
            <a:fld id="{2F3882CF-E0B4-41AC-8850-41AE90F38E49}" type="slidenum">
              <a:rPr lang="en-US"/>
              <a:pPr>
                <a:defRPr/>
              </a:pPr>
              <a:t>‹#›</a:t>
            </a:fld>
            <a:endParaRPr lang="en-US"/>
          </a:p>
        </p:txBody>
      </p:sp>
    </p:spTree>
    <p:extLst>
      <p:ext uri="{BB962C8B-B14F-4D97-AF65-F5344CB8AC3E}">
        <p14:creationId xmlns:p14="http://schemas.microsoft.com/office/powerpoint/2010/main" val="451308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60C43-84A8-5C9F-BD43-42B01C4AEC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B68FEC-5D65-2B99-3375-0D3C391391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530C98-5F59-A343-5FFA-8EBF0AF06500}"/>
              </a:ext>
            </a:extLst>
          </p:cNvPr>
          <p:cNvSpPr>
            <a:spLocks noGrp="1" noChangeArrowheads="1"/>
          </p:cNvSpPr>
          <p:nvPr>
            <p:ph type="sldNum" sz="quarter" idx="12"/>
          </p:nvPr>
        </p:nvSpPr>
        <p:spPr>
          <a:ln/>
        </p:spPr>
        <p:txBody>
          <a:bodyPr/>
          <a:lstStyle>
            <a:lvl1pPr>
              <a:defRPr/>
            </a:lvl1pPr>
          </a:lstStyle>
          <a:p>
            <a:pPr>
              <a:defRPr/>
            </a:pPr>
            <a:fld id="{5C8EC784-1104-4941-839B-C18D0A7F1172}" type="slidenum">
              <a:rPr lang="en-US"/>
              <a:pPr>
                <a:defRPr/>
              </a:pPr>
              <a:t>‹#›</a:t>
            </a:fld>
            <a:endParaRPr lang="en-US"/>
          </a:p>
        </p:txBody>
      </p:sp>
    </p:spTree>
    <p:extLst>
      <p:ext uri="{BB962C8B-B14F-4D97-AF65-F5344CB8AC3E}">
        <p14:creationId xmlns:p14="http://schemas.microsoft.com/office/powerpoint/2010/main" val="157548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5DCF13-D4FC-F7C6-5DB1-1D4984E3E5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C794EC-BBD5-EE31-C528-2D928172F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8E9E8D-193B-1250-E999-C3284C104B7C}"/>
              </a:ext>
            </a:extLst>
          </p:cNvPr>
          <p:cNvSpPr>
            <a:spLocks noGrp="1" noChangeArrowheads="1"/>
          </p:cNvSpPr>
          <p:nvPr>
            <p:ph type="sldNum" sz="quarter" idx="12"/>
          </p:nvPr>
        </p:nvSpPr>
        <p:spPr>
          <a:ln/>
        </p:spPr>
        <p:txBody>
          <a:bodyPr/>
          <a:lstStyle>
            <a:lvl1pPr>
              <a:defRPr/>
            </a:lvl1pPr>
          </a:lstStyle>
          <a:p>
            <a:pPr>
              <a:defRPr/>
            </a:pPr>
            <a:fld id="{6BF3AFDB-0154-440D-A26D-2D4206D94791}" type="slidenum">
              <a:rPr lang="en-US"/>
              <a:pPr>
                <a:defRPr/>
              </a:pPr>
              <a:t>‹#›</a:t>
            </a:fld>
            <a:endParaRPr lang="en-US"/>
          </a:p>
        </p:txBody>
      </p:sp>
    </p:spTree>
    <p:extLst>
      <p:ext uri="{BB962C8B-B14F-4D97-AF65-F5344CB8AC3E}">
        <p14:creationId xmlns:p14="http://schemas.microsoft.com/office/powerpoint/2010/main" val="22681168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36A0A6A4-7E14-77AF-AC2E-49240A77D7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C1B149F-8FC7-6089-C9D8-D101B8C653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F17635D-62B8-B985-6A32-C8BDE3E7CD24}"/>
              </a:ext>
            </a:extLst>
          </p:cNvPr>
          <p:cNvSpPr>
            <a:spLocks noGrp="1" noChangeArrowheads="1"/>
          </p:cNvSpPr>
          <p:nvPr>
            <p:ph type="sldNum" sz="quarter" idx="12"/>
          </p:nvPr>
        </p:nvSpPr>
        <p:spPr>
          <a:ln/>
        </p:spPr>
        <p:txBody>
          <a:bodyPr/>
          <a:lstStyle>
            <a:lvl1pPr>
              <a:defRPr/>
            </a:lvl1pPr>
          </a:lstStyle>
          <a:p>
            <a:pPr>
              <a:defRPr/>
            </a:pPr>
            <a:fld id="{54B71E97-DBF2-4079-A400-F976DEC5737C}" type="slidenum">
              <a:rPr lang="en-US"/>
              <a:pPr>
                <a:defRPr/>
              </a:pPr>
              <a:t>‹#›</a:t>
            </a:fld>
            <a:endParaRPr lang="en-US"/>
          </a:p>
        </p:txBody>
      </p:sp>
    </p:spTree>
    <p:extLst>
      <p:ext uri="{BB962C8B-B14F-4D97-AF65-F5344CB8AC3E}">
        <p14:creationId xmlns:p14="http://schemas.microsoft.com/office/powerpoint/2010/main" val="492661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C0A608B-2B65-E69A-CBB3-623E1BECF6DD}"/>
              </a:ext>
            </a:extLst>
          </p:cNvPr>
          <p:cNvSpPr>
            <a:spLocks noGrp="1"/>
          </p:cNvSpPr>
          <p:nvPr>
            <p:ph type="dt" sz="half" idx="10"/>
          </p:nvPr>
        </p:nvSpPr>
        <p:spPr/>
        <p:txBody>
          <a:bodyPr/>
          <a:lstStyle>
            <a:lvl1pPr>
              <a:defRPr/>
            </a:lvl1pPr>
          </a:lstStyle>
          <a:p>
            <a:pPr>
              <a:defRPr/>
            </a:pPr>
            <a:fld id="{845661BB-117D-4097-B489-9E4D53B665E5}" type="datetimeFigureOut">
              <a:rPr lang="en-US"/>
              <a:pPr>
                <a:defRPr/>
              </a:pPr>
              <a:t>9/20/2025</a:t>
            </a:fld>
            <a:endParaRPr lang="en-US"/>
          </a:p>
        </p:txBody>
      </p:sp>
      <p:sp>
        <p:nvSpPr>
          <p:cNvPr id="4" name="Footer Placeholder 4">
            <a:extLst>
              <a:ext uri="{FF2B5EF4-FFF2-40B4-BE49-F238E27FC236}">
                <a16:creationId xmlns:a16="http://schemas.microsoft.com/office/drawing/2014/main" id="{E4EF596B-B3D0-ACD0-904B-B0E137876CD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68A42E0-6990-A087-B3FF-971C6AF08619}"/>
              </a:ext>
            </a:extLst>
          </p:cNvPr>
          <p:cNvSpPr>
            <a:spLocks noGrp="1"/>
          </p:cNvSpPr>
          <p:nvPr>
            <p:ph type="sldNum" sz="quarter" idx="12"/>
          </p:nvPr>
        </p:nvSpPr>
        <p:spPr/>
        <p:txBody>
          <a:bodyPr/>
          <a:lstStyle>
            <a:lvl1pPr>
              <a:defRPr/>
            </a:lvl1pPr>
          </a:lstStyle>
          <a:p>
            <a:pPr>
              <a:defRPr/>
            </a:pPr>
            <a:fld id="{B0F31504-61A1-4A9A-9C51-EA93427C51F3}" type="slidenum">
              <a:rPr lang="en-US"/>
              <a:pPr>
                <a:defRPr/>
              </a:pPr>
              <a:t>‹#›</a:t>
            </a:fld>
            <a:endParaRPr lang="en-US"/>
          </a:p>
        </p:txBody>
      </p:sp>
    </p:spTree>
    <p:extLst>
      <p:ext uri="{BB962C8B-B14F-4D97-AF65-F5344CB8AC3E}">
        <p14:creationId xmlns:p14="http://schemas.microsoft.com/office/powerpoint/2010/main" val="593627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9AF84EA-AB1E-5C1F-C7ED-B5211613CD4E}"/>
              </a:ext>
            </a:extLst>
          </p:cNvPr>
          <p:cNvSpPr>
            <a:spLocks noGrp="1"/>
          </p:cNvSpPr>
          <p:nvPr>
            <p:ph type="dt" sz="half" idx="10"/>
          </p:nvPr>
        </p:nvSpPr>
        <p:spPr/>
        <p:txBody>
          <a:bodyPr/>
          <a:lstStyle>
            <a:lvl1pPr>
              <a:defRPr/>
            </a:lvl1pPr>
          </a:lstStyle>
          <a:p>
            <a:pPr>
              <a:defRPr/>
            </a:pPr>
            <a:fld id="{49889318-AEFC-47C5-9292-048CBC359F95}" type="datetimeFigureOut">
              <a:rPr lang="en-US"/>
              <a:pPr>
                <a:defRPr/>
              </a:pPr>
              <a:t>9/20/2025</a:t>
            </a:fld>
            <a:endParaRPr lang="en-US"/>
          </a:p>
        </p:txBody>
      </p:sp>
      <p:sp>
        <p:nvSpPr>
          <p:cNvPr id="3" name="Footer Placeholder 4">
            <a:extLst>
              <a:ext uri="{FF2B5EF4-FFF2-40B4-BE49-F238E27FC236}">
                <a16:creationId xmlns:a16="http://schemas.microsoft.com/office/drawing/2014/main" id="{4C43CB14-E61F-4D25-9A21-6938BB9CA6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B607D2-7ABD-AEDB-7A6A-442CE0E1F3E8}"/>
              </a:ext>
            </a:extLst>
          </p:cNvPr>
          <p:cNvSpPr>
            <a:spLocks noGrp="1"/>
          </p:cNvSpPr>
          <p:nvPr>
            <p:ph type="sldNum" sz="quarter" idx="12"/>
          </p:nvPr>
        </p:nvSpPr>
        <p:spPr/>
        <p:txBody>
          <a:bodyPr/>
          <a:lstStyle>
            <a:lvl1pPr>
              <a:defRPr/>
            </a:lvl1pPr>
          </a:lstStyle>
          <a:p>
            <a:pPr>
              <a:defRPr/>
            </a:pPr>
            <a:fld id="{DEC96A27-D264-4859-A2C7-F576A0267D3D}" type="slidenum">
              <a:rPr lang="en-US"/>
              <a:pPr>
                <a:defRPr/>
              </a:pPr>
              <a:t>‹#›</a:t>
            </a:fld>
            <a:endParaRPr lang="en-US"/>
          </a:p>
        </p:txBody>
      </p:sp>
    </p:spTree>
    <p:extLst>
      <p:ext uri="{BB962C8B-B14F-4D97-AF65-F5344CB8AC3E}">
        <p14:creationId xmlns:p14="http://schemas.microsoft.com/office/powerpoint/2010/main" val="62817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4A586D1-F82E-8260-BD6D-A5AF1FD458E2}"/>
              </a:ext>
            </a:extLst>
          </p:cNvPr>
          <p:cNvSpPr>
            <a:spLocks noGrp="1"/>
          </p:cNvSpPr>
          <p:nvPr>
            <p:ph type="dt" sz="half" idx="10"/>
          </p:nvPr>
        </p:nvSpPr>
        <p:spPr/>
        <p:txBody>
          <a:bodyPr/>
          <a:lstStyle>
            <a:lvl1pPr>
              <a:defRPr/>
            </a:lvl1pPr>
          </a:lstStyle>
          <a:p>
            <a:pPr>
              <a:defRPr/>
            </a:pPr>
            <a:fld id="{CE940691-C8EA-43B3-A17A-B3439436A975}" type="datetimeFigureOut">
              <a:rPr lang="en-US"/>
              <a:pPr>
                <a:defRPr/>
              </a:pPr>
              <a:t>9/20/2025</a:t>
            </a:fld>
            <a:endParaRPr lang="en-US"/>
          </a:p>
        </p:txBody>
      </p:sp>
      <p:sp>
        <p:nvSpPr>
          <p:cNvPr id="6" name="Footer Placeholder 4">
            <a:extLst>
              <a:ext uri="{FF2B5EF4-FFF2-40B4-BE49-F238E27FC236}">
                <a16:creationId xmlns:a16="http://schemas.microsoft.com/office/drawing/2014/main" id="{91D3BD06-6095-A6FB-8958-1762D46C5F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C8F34A-3021-15DB-CD46-F3307F09C66D}"/>
              </a:ext>
            </a:extLst>
          </p:cNvPr>
          <p:cNvSpPr>
            <a:spLocks noGrp="1"/>
          </p:cNvSpPr>
          <p:nvPr>
            <p:ph type="sldNum" sz="quarter" idx="12"/>
          </p:nvPr>
        </p:nvSpPr>
        <p:spPr/>
        <p:txBody>
          <a:bodyPr/>
          <a:lstStyle>
            <a:lvl1pPr>
              <a:defRPr/>
            </a:lvl1pPr>
          </a:lstStyle>
          <a:p>
            <a:pPr>
              <a:defRPr/>
            </a:pPr>
            <a:fld id="{0564E025-40C3-4B7B-B52C-5ED9092DCCAA}" type="slidenum">
              <a:rPr lang="en-US"/>
              <a:pPr>
                <a:defRPr/>
              </a:pPr>
              <a:t>‹#›</a:t>
            </a:fld>
            <a:endParaRPr lang="en-US"/>
          </a:p>
        </p:txBody>
      </p:sp>
    </p:spTree>
    <p:extLst>
      <p:ext uri="{BB962C8B-B14F-4D97-AF65-F5344CB8AC3E}">
        <p14:creationId xmlns:p14="http://schemas.microsoft.com/office/powerpoint/2010/main" val="119539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4F42C80-22C0-F252-B7FF-B905A1F40977}"/>
              </a:ext>
            </a:extLst>
          </p:cNvPr>
          <p:cNvSpPr>
            <a:spLocks noGrp="1"/>
          </p:cNvSpPr>
          <p:nvPr>
            <p:ph type="dt" sz="half" idx="10"/>
          </p:nvPr>
        </p:nvSpPr>
        <p:spPr/>
        <p:txBody>
          <a:bodyPr/>
          <a:lstStyle>
            <a:lvl1pPr>
              <a:defRPr/>
            </a:lvl1pPr>
          </a:lstStyle>
          <a:p>
            <a:pPr>
              <a:defRPr/>
            </a:pPr>
            <a:fld id="{1498604C-D8F4-4659-82E8-E1229441EB8F}" type="datetimeFigureOut">
              <a:rPr lang="en-US"/>
              <a:pPr>
                <a:defRPr/>
              </a:pPr>
              <a:t>9/20/2025</a:t>
            </a:fld>
            <a:endParaRPr lang="en-US"/>
          </a:p>
        </p:txBody>
      </p:sp>
      <p:sp>
        <p:nvSpPr>
          <p:cNvPr id="6" name="Footer Placeholder 4">
            <a:extLst>
              <a:ext uri="{FF2B5EF4-FFF2-40B4-BE49-F238E27FC236}">
                <a16:creationId xmlns:a16="http://schemas.microsoft.com/office/drawing/2014/main" id="{73DD6300-3038-51B7-A559-E21E6EDDA5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0734EC-A0C7-439D-897C-D3554EF6242B}"/>
              </a:ext>
            </a:extLst>
          </p:cNvPr>
          <p:cNvSpPr>
            <a:spLocks noGrp="1"/>
          </p:cNvSpPr>
          <p:nvPr>
            <p:ph type="sldNum" sz="quarter" idx="12"/>
          </p:nvPr>
        </p:nvSpPr>
        <p:spPr/>
        <p:txBody>
          <a:bodyPr/>
          <a:lstStyle>
            <a:lvl1pPr>
              <a:defRPr/>
            </a:lvl1pPr>
          </a:lstStyle>
          <a:p>
            <a:pPr>
              <a:defRPr/>
            </a:pPr>
            <a:fld id="{5547933E-D56E-4E70-8B8C-6D74E9CF5F5F}" type="slidenum">
              <a:rPr lang="en-US"/>
              <a:pPr>
                <a:defRPr/>
              </a:pPr>
              <a:t>‹#›</a:t>
            </a:fld>
            <a:endParaRPr lang="en-US"/>
          </a:p>
        </p:txBody>
      </p:sp>
    </p:spTree>
    <p:extLst>
      <p:ext uri="{BB962C8B-B14F-4D97-AF65-F5344CB8AC3E}">
        <p14:creationId xmlns:p14="http://schemas.microsoft.com/office/powerpoint/2010/main" val="216658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3EFBEF96-4FB7-B23B-2921-E3A22ADFF49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6147" name="Text Placeholder 2">
            <a:extLst>
              <a:ext uri="{FF2B5EF4-FFF2-40B4-BE49-F238E27FC236}">
                <a16:creationId xmlns:a16="http://schemas.microsoft.com/office/drawing/2014/main" id="{0B78325E-B6D1-B586-08EE-FA82AE372F3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1DA0E82E-6DD1-EFCF-C58B-209081887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F6026D7A-B947-4BF1-ADC4-2FD56F559E5C}" type="datetimeFigureOut">
              <a:rPr lang="en-US"/>
              <a:pPr>
                <a:defRPr/>
              </a:pPr>
              <a:t>9/20/2025</a:t>
            </a:fld>
            <a:endParaRPr lang="en-US"/>
          </a:p>
        </p:txBody>
      </p:sp>
      <p:sp>
        <p:nvSpPr>
          <p:cNvPr id="5" name="Footer Placeholder 4">
            <a:extLst>
              <a:ext uri="{FF2B5EF4-FFF2-40B4-BE49-F238E27FC236}">
                <a16:creationId xmlns:a16="http://schemas.microsoft.com/office/drawing/2014/main" id="{7A78DFF5-4A1F-6875-0C69-396B7E7D7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F89AF726-9775-75C3-F596-3E0D3E3A06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7AEFF669-FD4A-4100-89E8-E226253844E6}" type="slidenum">
              <a:rPr lang="en-US"/>
              <a:pPr>
                <a:defRPr/>
              </a:pPr>
              <a:t>‹#›</a:t>
            </a:fld>
            <a:endParaRPr lang="en-US"/>
          </a:p>
        </p:txBody>
      </p:sp>
    </p:spTree>
    <p:extLst>
      <p:ext uri="{BB962C8B-B14F-4D97-AF65-F5344CB8AC3E}">
        <p14:creationId xmlns:p14="http://schemas.microsoft.com/office/powerpoint/2010/main" val="283510033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C9D4B8F-D572-CFCC-B80F-7F82C381E3C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vi-VN"/>
              <a:t>Click to edit Master title style</a:t>
            </a:r>
          </a:p>
        </p:txBody>
      </p:sp>
      <p:sp>
        <p:nvSpPr>
          <p:cNvPr id="27651" name="Rectangle 3">
            <a:extLst>
              <a:ext uri="{FF2B5EF4-FFF2-40B4-BE49-F238E27FC236}">
                <a16:creationId xmlns:a16="http://schemas.microsoft.com/office/drawing/2014/main" id="{FB343C95-CB26-607E-CE07-CC3D1404A1E2}"/>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27652" name="Rectangle 4">
            <a:extLst>
              <a:ext uri="{FF2B5EF4-FFF2-40B4-BE49-F238E27FC236}">
                <a16:creationId xmlns:a16="http://schemas.microsoft.com/office/drawing/2014/main" id="{4C6DF2B5-246F-CCA9-E9FD-8B395111B4FD}"/>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a:defRPr/>
            </a:pPr>
            <a:endParaRPr lang="en-US"/>
          </a:p>
        </p:txBody>
      </p:sp>
      <p:sp>
        <p:nvSpPr>
          <p:cNvPr id="27653" name="Rectangle 5">
            <a:extLst>
              <a:ext uri="{FF2B5EF4-FFF2-40B4-BE49-F238E27FC236}">
                <a16:creationId xmlns:a16="http://schemas.microsoft.com/office/drawing/2014/main" id="{3A084F88-478D-41BE-96CD-81E33F31DBD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a:defRPr/>
            </a:pPr>
            <a:endParaRPr lang="en-US"/>
          </a:p>
        </p:txBody>
      </p:sp>
      <p:sp>
        <p:nvSpPr>
          <p:cNvPr id="27654" name="Rectangle 6">
            <a:extLst>
              <a:ext uri="{FF2B5EF4-FFF2-40B4-BE49-F238E27FC236}">
                <a16:creationId xmlns:a16="http://schemas.microsoft.com/office/drawing/2014/main" id="{79F31ADC-933C-EECA-20CB-3D1D41EC1D8D}"/>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14291" tIns="57145" rIns="114291" bIns="57145" numCol="1" anchor="t" anchorCtr="0" compatLnSpc="1"/>
          <a:lstStyle>
            <a:lvl1pPr algn="r" eaLnBrk="1" hangingPunct="1">
              <a:defRPr sz="1700">
                <a:latin typeface="Arial" panose="020B0604020202020204" pitchFamily="34" charset="0"/>
              </a:defRPr>
            </a:lvl1pPr>
          </a:lstStyle>
          <a:p>
            <a:pPr>
              <a:defRPr/>
            </a:pPr>
            <a:fld id="{EAED292C-FBA5-4EA6-A950-97D85201AF8B}" type="slidenum">
              <a:rPr lang="en-US"/>
              <a:pPr>
                <a:defRPr/>
              </a:pPr>
              <a:t>‹#›</a:t>
            </a:fld>
            <a:endParaRPr lang="en-US"/>
          </a:p>
        </p:txBody>
      </p:sp>
    </p:spTree>
    <p:extLst>
      <p:ext uri="{BB962C8B-B14F-4D97-AF65-F5344CB8AC3E}">
        <p14:creationId xmlns:p14="http://schemas.microsoft.com/office/powerpoint/2010/main" val="192363258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C292195-90BD-6FAB-D5EE-C2FDB8326B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2051" name="Text Placeholder 2">
            <a:extLst>
              <a:ext uri="{FF2B5EF4-FFF2-40B4-BE49-F238E27FC236}">
                <a16:creationId xmlns:a16="http://schemas.microsoft.com/office/drawing/2014/main" id="{7CE19A6E-4925-F16F-12A7-5EF88EBB4A5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9EB9768B-0AF2-D174-BF37-8FEA225B8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0B898B-6373-406B-9748-05B7812AD2A9}" type="datetimeFigureOut">
              <a:rPr lang="en-US"/>
              <a:pPr>
                <a:defRPr/>
              </a:pPr>
              <a:t>9/20/2025</a:t>
            </a:fld>
            <a:endParaRPr lang="en-US"/>
          </a:p>
        </p:txBody>
      </p:sp>
      <p:sp>
        <p:nvSpPr>
          <p:cNvPr id="5" name="Footer Placeholder 4">
            <a:extLst>
              <a:ext uri="{FF2B5EF4-FFF2-40B4-BE49-F238E27FC236}">
                <a16:creationId xmlns:a16="http://schemas.microsoft.com/office/drawing/2014/main" id="{48E9F91E-84A7-F6E8-B457-C94B5D9D2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6469E31-CCDB-0655-95AE-55203851E0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81C10D-EAAC-4095-988B-1CCFD80CB2E4}" type="slidenum">
              <a:rPr lang="en-US"/>
              <a:pPr>
                <a:defRPr/>
              </a:pPr>
              <a:t>‹#›</a:t>
            </a:fld>
            <a:endParaRPr lang="en-US"/>
          </a:p>
        </p:txBody>
      </p:sp>
    </p:spTree>
    <p:extLst>
      <p:ext uri="{BB962C8B-B14F-4D97-AF65-F5344CB8AC3E}">
        <p14:creationId xmlns:p14="http://schemas.microsoft.com/office/powerpoint/2010/main" val="34804105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1025">
            <a:extLst>
              <a:ext uri="{FF2B5EF4-FFF2-40B4-BE49-F238E27FC236}">
                <a16:creationId xmlns:a16="http://schemas.microsoft.com/office/drawing/2014/main" id="{261D6686-6B35-998C-D399-9779ED0BF15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Click to edit Master title style</a:t>
            </a:r>
          </a:p>
        </p:txBody>
      </p:sp>
      <p:sp>
        <p:nvSpPr>
          <p:cNvPr id="3075" name="Text Placeholder 1026">
            <a:extLst>
              <a:ext uri="{FF2B5EF4-FFF2-40B4-BE49-F238E27FC236}">
                <a16:creationId xmlns:a16="http://schemas.microsoft.com/office/drawing/2014/main" id="{F041B084-AEA5-5830-78A6-24FFC3BF302D}"/>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Date Placeholder 1027">
            <a:extLst>
              <a:ext uri="{FF2B5EF4-FFF2-40B4-BE49-F238E27FC236}">
                <a16:creationId xmlns:a16="http://schemas.microsoft.com/office/drawing/2014/main" id="{830E0B37-2E89-86D6-93C1-C8FEEC123131}"/>
              </a:ext>
            </a:extLst>
          </p:cNvPr>
          <p:cNvSpPr>
            <a:spLocks noGrp="1"/>
          </p:cNvSpPr>
          <p:nvPr>
            <p:ph type="dt" sz="half" idx="2"/>
          </p:nvPr>
        </p:nvSpPr>
        <p:spPr>
          <a:xfrm>
            <a:off x="609600" y="6245225"/>
            <a:ext cx="2844800" cy="476250"/>
          </a:xfrm>
          <a:prstGeom prst="rect">
            <a:avLst/>
          </a:prstGeom>
          <a:noFill/>
          <a:ln w="9525">
            <a:noFill/>
          </a:ln>
        </p:spPr>
        <p:txBody>
          <a:bodyPr/>
          <a:lstStyle>
            <a:lvl1pPr>
              <a:defRPr sz="1400">
                <a:solidFill>
                  <a:prstClr val="black">
                    <a:tint val="75000"/>
                  </a:prstClr>
                </a:solidFill>
              </a:defRPr>
            </a:lvl1pPr>
          </a:lstStyle>
          <a:p>
            <a:pPr>
              <a:defRPr/>
            </a:pPr>
            <a:fld id="{90E1D72F-7B94-47BF-8978-B1BAA688E224}" type="datetimeFigureOut">
              <a:rPr lang="en-US"/>
              <a:pPr>
                <a:defRPr/>
              </a:pPr>
              <a:t>9/20/2025</a:t>
            </a:fld>
            <a:endParaRPr lang="en-US"/>
          </a:p>
        </p:txBody>
      </p:sp>
      <p:sp>
        <p:nvSpPr>
          <p:cNvPr id="1029" name="Footer Placeholder 1028">
            <a:extLst>
              <a:ext uri="{FF2B5EF4-FFF2-40B4-BE49-F238E27FC236}">
                <a16:creationId xmlns:a16="http://schemas.microsoft.com/office/drawing/2014/main" id="{44ABC53E-2EA7-CC6E-C850-2D9C1EA6BBF0}"/>
              </a:ext>
            </a:extLst>
          </p:cNvPr>
          <p:cNvSpPr>
            <a:spLocks noGrp="1"/>
          </p:cNvSpPr>
          <p:nvPr>
            <p:ph type="ftr" sz="quarter" idx="3"/>
          </p:nvPr>
        </p:nvSpPr>
        <p:spPr>
          <a:xfrm>
            <a:off x="4165600" y="6245225"/>
            <a:ext cx="3860800" cy="476250"/>
          </a:xfrm>
          <a:prstGeom prst="rect">
            <a:avLst/>
          </a:prstGeom>
          <a:noFill/>
          <a:ln w="9525">
            <a:noFill/>
          </a:ln>
        </p:spPr>
        <p:txBody>
          <a:bodyPr/>
          <a:lstStyle>
            <a:lvl1pPr algn="ctr">
              <a:defRPr sz="1400">
                <a:solidFill>
                  <a:prstClr val="black">
                    <a:tint val="75000"/>
                  </a:prstClr>
                </a:solidFill>
              </a:defRPr>
            </a:lvl1pPr>
          </a:lstStyle>
          <a:p>
            <a:pPr>
              <a:defRPr/>
            </a:pPr>
            <a:endParaRPr lang="en-US"/>
          </a:p>
        </p:txBody>
      </p:sp>
      <p:sp>
        <p:nvSpPr>
          <p:cNvPr id="1030" name="Slide Number Placeholder 1029">
            <a:extLst>
              <a:ext uri="{FF2B5EF4-FFF2-40B4-BE49-F238E27FC236}">
                <a16:creationId xmlns:a16="http://schemas.microsoft.com/office/drawing/2014/main" id="{4A2612D1-8448-81E2-4FE0-530A83250BBC}"/>
              </a:ext>
            </a:extLst>
          </p:cNvPr>
          <p:cNvSpPr>
            <a:spLocks noGrp="1"/>
          </p:cNvSpPr>
          <p:nvPr>
            <p:ph type="sldNum" sz="quarter" idx="4"/>
          </p:nvPr>
        </p:nvSpPr>
        <p:spPr>
          <a:xfrm>
            <a:off x="8737600" y="6245225"/>
            <a:ext cx="2844800" cy="476250"/>
          </a:xfrm>
          <a:prstGeom prst="rect">
            <a:avLst/>
          </a:prstGeom>
          <a:noFill/>
          <a:ln w="9525">
            <a:noFill/>
          </a:ln>
        </p:spPr>
        <p:txBody>
          <a:bodyPr/>
          <a:lstStyle>
            <a:lvl1pPr algn="r">
              <a:defRPr sz="1400">
                <a:solidFill>
                  <a:prstClr val="black">
                    <a:tint val="75000"/>
                  </a:prstClr>
                </a:solidFill>
              </a:defRPr>
            </a:lvl1pPr>
          </a:lstStyle>
          <a:p>
            <a:pPr>
              <a:defRPr/>
            </a:pPr>
            <a:fld id="{DC077FD8-756E-4468-8708-14A2B4DB318F}" type="slidenum">
              <a:rPr lang="en-US"/>
              <a:pPr>
                <a:defRPr/>
              </a:pPr>
              <a:t>‹#›</a:t>
            </a:fld>
            <a:endParaRPr lang="en-US"/>
          </a:p>
        </p:txBody>
      </p:sp>
    </p:spTree>
    <p:extLst>
      <p:ext uri="{BB962C8B-B14F-4D97-AF65-F5344CB8AC3E}">
        <p14:creationId xmlns:p14="http://schemas.microsoft.com/office/powerpoint/2010/main" val="26221000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Arial" panose="020B0604020202020204" pitchFamily="34" charset="0"/>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Arial" panose="020B0604020202020204" pitchFamily="34" charset="0"/>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Arial" panose="020B0604020202020204" pitchFamily="34" charset="0"/>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Arial" panose="020B0604020202020204" pitchFamily="34" charset="0"/>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Arial" panose="020B0604020202020204" pitchFamily="34" charset="0"/>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1181A8A-DE2D-FBC6-8A61-C9751D11AC0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Click to edit Master title style</a:t>
            </a:r>
          </a:p>
        </p:txBody>
      </p:sp>
      <p:sp>
        <p:nvSpPr>
          <p:cNvPr id="4099" name="Rectangle 3">
            <a:extLst>
              <a:ext uri="{FF2B5EF4-FFF2-40B4-BE49-F238E27FC236}">
                <a16:creationId xmlns:a16="http://schemas.microsoft.com/office/drawing/2014/main" id="{4B91FFDA-1548-99AB-54BB-9134CF13C3B9}"/>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Rectangle 4">
            <a:extLst>
              <a:ext uri="{FF2B5EF4-FFF2-40B4-BE49-F238E27FC236}">
                <a16:creationId xmlns:a16="http://schemas.microsoft.com/office/drawing/2014/main" id="{8F04DEFE-8BFD-FEB6-C552-2DD8F322300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DA7B29DF-3E2A-0D69-79B8-AB2D0577B1E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E324C2A8-2633-77B5-E02A-78CF7566011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a:defRPr/>
            </a:pPr>
            <a:fld id="{86C8027F-E208-487D-AB37-76F4B150CC6F}" type="slidenum">
              <a:rPr lang="en-US"/>
              <a:pPr>
                <a:defRPr/>
              </a:pPr>
              <a:t>‹#›</a:t>
            </a:fld>
            <a:endParaRPr lang="en-US"/>
          </a:p>
        </p:txBody>
      </p:sp>
    </p:spTree>
    <p:extLst>
      <p:ext uri="{BB962C8B-B14F-4D97-AF65-F5344CB8AC3E}">
        <p14:creationId xmlns:p14="http://schemas.microsoft.com/office/powerpoint/2010/main" val="215973278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video" Target="file:///C:\Users\ADMIN\Downloads\%5bCA%20M&#218;A%20NH&#7840;C%20THI&#7870;U%20NHI%5d%20N&#7892;I%20TR&#7888;NG%20L&#202;N%20B&#7840;N%20&#416;I%20-%20Bi&#234;n%20&#272;&#7841;o%20TH&#431;&#7900;NG%20DUY%200359.049927.mp4" TargetMode="Externa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4">
            <a:extLst>
              <a:ext uri="{FF2B5EF4-FFF2-40B4-BE49-F238E27FC236}">
                <a16:creationId xmlns:a16="http://schemas.microsoft.com/office/drawing/2014/main" id="{BC746602-A374-6E66-90EC-89F5F37C15B2}"/>
              </a:ext>
            </a:extLst>
          </p:cNvPr>
          <p:cNvGrpSpPr>
            <a:grpSpLocks/>
          </p:cNvGrpSpPr>
          <p:nvPr/>
        </p:nvGrpSpPr>
        <p:grpSpPr bwMode="auto">
          <a:xfrm>
            <a:off x="-182563" y="6326188"/>
            <a:ext cx="12684126" cy="531812"/>
            <a:chOff x="0" y="4105"/>
            <a:chExt cx="5511" cy="215"/>
          </a:xfrm>
        </p:grpSpPr>
        <p:sp>
          <p:nvSpPr>
            <p:cNvPr id="23559" name="Freeform 37">
              <a:extLst>
                <a:ext uri="{FF2B5EF4-FFF2-40B4-BE49-F238E27FC236}">
                  <a16:creationId xmlns:a16="http://schemas.microsoft.com/office/drawing/2014/main" id="{CE1845FA-5902-63E0-AEC7-FCA691E0EAF0}"/>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3560" name="Group 38">
              <a:extLst>
                <a:ext uri="{FF2B5EF4-FFF2-40B4-BE49-F238E27FC236}">
                  <a16:creationId xmlns:a16="http://schemas.microsoft.com/office/drawing/2014/main" id="{94EF98C2-DD04-B790-82E9-3FE888D86504}"/>
                </a:ext>
              </a:extLst>
            </p:cNvPr>
            <p:cNvGrpSpPr>
              <a:grpSpLocks/>
            </p:cNvGrpSpPr>
            <p:nvPr/>
          </p:nvGrpSpPr>
          <p:grpSpPr bwMode="auto">
            <a:xfrm>
              <a:off x="0" y="4105"/>
              <a:ext cx="1479" cy="215"/>
              <a:chOff x="3452" y="4125"/>
              <a:chExt cx="1479" cy="215"/>
            </a:xfrm>
          </p:grpSpPr>
          <p:sp>
            <p:nvSpPr>
              <p:cNvPr id="23663" name="Freeform 39">
                <a:extLst>
                  <a:ext uri="{FF2B5EF4-FFF2-40B4-BE49-F238E27FC236}">
                    <a16:creationId xmlns:a16="http://schemas.microsoft.com/office/drawing/2014/main" id="{4375E850-8C12-6FD5-9E0F-3E9713DA842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4" name="Freeform 40">
                <a:extLst>
                  <a:ext uri="{FF2B5EF4-FFF2-40B4-BE49-F238E27FC236}">
                    <a16:creationId xmlns:a16="http://schemas.microsoft.com/office/drawing/2014/main" id="{8824EF44-37A9-C653-A97F-67EDAD4ACE16}"/>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5" name="Freeform 41">
                <a:extLst>
                  <a:ext uri="{FF2B5EF4-FFF2-40B4-BE49-F238E27FC236}">
                    <a16:creationId xmlns:a16="http://schemas.microsoft.com/office/drawing/2014/main" id="{F5BA4394-F7E6-B440-41AE-044479DEC4A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6" name="Freeform 42">
                <a:extLst>
                  <a:ext uri="{FF2B5EF4-FFF2-40B4-BE49-F238E27FC236}">
                    <a16:creationId xmlns:a16="http://schemas.microsoft.com/office/drawing/2014/main" id="{879F4A40-7F44-1B43-C33F-681C2B4E5AC0}"/>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7" name="Freeform 43">
                <a:extLst>
                  <a:ext uri="{FF2B5EF4-FFF2-40B4-BE49-F238E27FC236}">
                    <a16:creationId xmlns:a16="http://schemas.microsoft.com/office/drawing/2014/main" id="{B08E0165-EBC0-1D51-ADC8-9A2E6554F56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8" name="Freeform 44">
                <a:extLst>
                  <a:ext uri="{FF2B5EF4-FFF2-40B4-BE49-F238E27FC236}">
                    <a16:creationId xmlns:a16="http://schemas.microsoft.com/office/drawing/2014/main" id="{D2691356-1970-9740-7114-FF6F94356338}"/>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9" name="Freeform 45">
                <a:extLst>
                  <a:ext uri="{FF2B5EF4-FFF2-40B4-BE49-F238E27FC236}">
                    <a16:creationId xmlns:a16="http://schemas.microsoft.com/office/drawing/2014/main" id="{7ACB0EEF-021B-7E47-321E-ACD99BF923B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0" name="Freeform 46">
                <a:extLst>
                  <a:ext uri="{FF2B5EF4-FFF2-40B4-BE49-F238E27FC236}">
                    <a16:creationId xmlns:a16="http://schemas.microsoft.com/office/drawing/2014/main" id="{D79C6500-5F64-1F6F-8CE6-7643A336B52D}"/>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1" name="Freeform 47">
                <a:extLst>
                  <a:ext uri="{FF2B5EF4-FFF2-40B4-BE49-F238E27FC236}">
                    <a16:creationId xmlns:a16="http://schemas.microsoft.com/office/drawing/2014/main" id="{393041BC-DFFD-B658-2A13-9B520549C06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2" name="Freeform 48">
                <a:extLst>
                  <a:ext uri="{FF2B5EF4-FFF2-40B4-BE49-F238E27FC236}">
                    <a16:creationId xmlns:a16="http://schemas.microsoft.com/office/drawing/2014/main" id="{4DF602B3-4263-8D88-1B0E-4FDBD185323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3" name="Freeform 49">
                <a:extLst>
                  <a:ext uri="{FF2B5EF4-FFF2-40B4-BE49-F238E27FC236}">
                    <a16:creationId xmlns:a16="http://schemas.microsoft.com/office/drawing/2014/main" id="{41119679-AC84-B991-61C8-109BAB439A07}"/>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4" name="Freeform 50">
                <a:extLst>
                  <a:ext uri="{FF2B5EF4-FFF2-40B4-BE49-F238E27FC236}">
                    <a16:creationId xmlns:a16="http://schemas.microsoft.com/office/drawing/2014/main" id="{7CE8EC66-0B6D-9059-1A84-702384F9D8E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5" name="Freeform 51">
                <a:extLst>
                  <a:ext uri="{FF2B5EF4-FFF2-40B4-BE49-F238E27FC236}">
                    <a16:creationId xmlns:a16="http://schemas.microsoft.com/office/drawing/2014/main" id="{C0CDBE7A-A055-868E-89A6-F49E669918D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6" name="Freeform 52">
                <a:extLst>
                  <a:ext uri="{FF2B5EF4-FFF2-40B4-BE49-F238E27FC236}">
                    <a16:creationId xmlns:a16="http://schemas.microsoft.com/office/drawing/2014/main" id="{1F4995A5-9564-ED37-DD35-588F3E5C42E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7" name="Freeform 53">
                <a:extLst>
                  <a:ext uri="{FF2B5EF4-FFF2-40B4-BE49-F238E27FC236}">
                    <a16:creationId xmlns:a16="http://schemas.microsoft.com/office/drawing/2014/main" id="{ED5FDE41-A504-EA10-307C-1AC2EB26BE5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8" name="Freeform 54">
                <a:extLst>
                  <a:ext uri="{FF2B5EF4-FFF2-40B4-BE49-F238E27FC236}">
                    <a16:creationId xmlns:a16="http://schemas.microsoft.com/office/drawing/2014/main" id="{5AFC8263-642A-C327-3C8F-E045B36F17A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9" name="Freeform 55">
                <a:extLst>
                  <a:ext uri="{FF2B5EF4-FFF2-40B4-BE49-F238E27FC236}">
                    <a16:creationId xmlns:a16="http://schemas.microsoft.com/office/drawing/2014/main" id="{01C6E0F5-5DBF-B0C8-362B-25CE7199993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0" name="Freeform 56">
                <a:extLst>
                  <a:ext uri="{FF2B5EF4-FFF2-40B4-BE49-F238E27FC236}">
                    <a16:creationId xmlns:a16="http://schemas.microsoft.com/office/drawing/2014/main" id="{D48D46EC-F700-DA5B-14B4-39154F96E12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1" name="Freeform 57">
                <a:extLst>
                  <a:ext uri="{FF2B5EF4-FFF2-40B4-BE49-F238E27FC236}">
                    <a16:creationId xmlns:a16="http://schemas.microsoft.com/office/drawing/2014/main" id="{7621CE51-58C4-C708-9926-C9C8F2435EEF}"/>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2" name="Freeform 58">
                <a:extLst>
                  <a:ext uri="{FF2B5EF4-FFF2-40B4-BE49-F238E27FC236}">
                    <a16:creationId xmlns:a16="http://schemas.microsoft.com/office/drawing/2014/main" id="{2559A1B8-3A42-6568-12B1-6EFEA58154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3" name="Freeform 59">
                <a:extLst>
                  <a:ext uri="{FF2B5EF4-FFF2-40B4-BE49-F238E27FC236}">
                    <a16:creationId xmlns:a16="http://schemas.microsoft.com/office/drawing/2014/main" id="{1CEE4A83-A674-2FD6-97FE-962A1AD9F60C}"/>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4" name="Freeform 60">
                <a:extLst>
                  <a:ext uri="{FF2B5EF4-FFF2-40B4-BE49-F238E27FC236}">
                    <a16:creationId xmlns:a16="http://schemas.microsoft.com/office/drawing/2014/main" id="{42479227-4E10-7232-4DE6-6F92CDFF1D81}"/>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5" name="Freeform 61">
                <a:extLst>
                  <a:ext uri="{FF2B5EF4-FFF2-40B4-BE49-F238E27FC236}">
                    <a16:creationId xmlns:a16="http://schemas.microsoft.com/office/drawing/2014/main" id="{6CB942A5-BFB6-32E0-CE3A-85308D0B885C}"/>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6" name="Freeform 62">
                <a:extLst>
                  <a:ext uri="{FF2B5EF4-FFF2-40B4-BE49-F238E27FC236}">
                    <a16:creationId xmlns:a16="http://schemas.microsoft.com/office/drawing/2014/main" id="{7EAD9824-2E68-62A6-866F-AE82E38A0A3A}"/>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7" name="Freeform 63">
                <a:extLst>
                  <a:ext uri="{FF2B5EF4-FFF2-40B4-BE49-F238E27FC236}">
                    <a16:creationId xmlns:a16="http://schemas.microsoft.com/office/drawing/2014/main" id="{32714629-5DFE-54ED-07A2-FA015CBA022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8" name="Freeform 64">
                <a:extLst>
                  <a:ext uri="{FF2B5EF4-FFF2-40B4-BE49-F238E27FC236}">
                    <a16:creationId xmlns:a16="http://schemas.microsoft.com/office/drawing/2014/main" id="{6D7F5E0B-7D2B-0F04-5929-B1E49335375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9" name="Freeform 65">
                <a:extLst>
                  <a:ext uri="{FF2B5EF4-FFF2-40B4-BE49-F238E27FC236}">
                    <a16:creationId xmlns:a16="http://schemas.microsoft.com/office/drawing/2014/main" id="{DE7BBCC8-04B5-37BB-7597-B8EBB3C8F138}"/>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0" name="Freeform 66">
                <a:extLst>
                  <a:ext uri="{FF2B5EF4-FFF2-40B4-BE49-F238E27FC236}">
                    <a16:creationId xmlns:a16="http://schemas.microsoft.com/office/drawing/2014/main" id="{7FF4E574-98A4-AF19-9B3F-04010222CFD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1" name="Freeform 67">
                <a:extLst>
                  <a:ext uri="{FF2B5EF4-FFF2-40B4-BE49-F238E27FC236}">
                    <a16:creationId xmlns:a16="http://schemas.microsoft.com/office/drawing/2014/main" id="{3F2DFE33-3052-5CBB-1397-7AD13215D66F}"/>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2" name="Freeform 68">
                <a:extLst>
                  <a:ext uri="{FF2B5EF4-FFF2-40B4-BE49-F238E27FC236}">
                    <a16:creationId xmlns:a16="http://schemas.microsoft.com/office/drawing/2014/main" id="{AA1A192A-8176-3650-6619-05F57B1A9A9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3" name="Freeform 69">
                <a:extLst>
                  <a:ext uri="{FF2B5EF4-FFF2-40B4-BE49-F238E27FC236}">
                    <a16:creationId xmlns:a16="http://schemas.microsoft.com/office/drawing/2014/main" id="{FFB77E9B-4A3F-15BB-E033-F5300E136087}"/>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4" name="Freeform 70">
                <a:extLst>
                  <a:ext uri="{FF2B5EF4-FFF2-40B4-BE49-F238E27FC236}">
                    <a16:creationId xmlns:a16="http://schemas.microsoft.com/office/drawing/2014/main" id="{F51299AE-DF6A-D699-AFE9-A27910B68B9A}"/>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5" name="Freeform 71">
                <a:extLst>
                  <a:ext uri="{FF2B5EF4-FFF2-40B4-BE49-F238E27FC236}">
                    <a16:creationId xmlns:a16="http://schemas.microsoft.com/office/drawing/2014/main" id="{6AB04C2D-0431-8BC3-6032-2E5AC38D603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1" name="Group 72">
              <a:extLst>
                <a:ext uri="{FF2B5EF4-FFF2-40B4-BE49-F238E27FC236}">
                  <a16:creationId xmlns:a16="http://schemas.microsoft.com/office/drawing/2014/main" id="{F0993974-9E0E-1009-C100-BFB28B69749D}"/>
                </a:ext>
              </a:extLst>
            </p:cNvPr>
            <p:cNvGrpSpPr>
              <a:grpSpLocks/>
            </p:cNvGrpSpPr>
            <p:nvPr/>
          </p:nvGrpSpPr>
          <p:grpSpPr bwMode="auto">
            <a:xfrm>
              <a:off x="1344" y="4105"/>
              <a:ext cx="1479" cy="215"/>
              <a:chOff x="3452" y="4125"/>
              <a:chExt cx="1479" cy="215"/>
            </a:xfrm>
          </p:grpSpPr>
          <p:sp>
            <p:nvSpPr>
              <p:cNvPr id="23630" name="Freeform 73">
                <a:extLst>
                  <a:ext uri="{FF2B5EF4-FFF2-40B4-BE49-F238E27FC236}">
                    <a16:creationId xmlns:a16="http://schemas.microsoft.com/office/drawing/2014/main" id="{B28444BB-5A07-13E0-ECB3-48D89B7E1B1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1" name="Freeform 74">
                <a:extLst>
                  <a:ext uri="{FF2B5EF4-FFF2-40B4-BE49-F238E27FC236}">
                    <a16:creationId xmlns:a16="http://schemas.microsoft.com/office/drawing/2014/main" id="{5D2F7451-B1E2-04C7-E262-35E6A49749D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2" name="Freeform 75">
                <a:extLst>
                  <a:ext uri="{FF2B5EF4-FFF2-40B4-BE49-F238E27FC236}">
                    <a16:creationId xmlns:a16="http://schemas.microsoft.com/office/drawing/2014/main" id="{AA5FFC48-9D92-29B2-D26B-F051ED466BC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3" name="Freeform 76">
                <a:extLst>
                  <a:ext uri="{FF2B5EF4-FFF2-40B4-BE49-F238E27FC236}">
                    <a16:creationId xmlns:a16="http://schemas.microsoft.com/office/drawing/2014/main" id="{11CB8047-8852-8F0D-922F-BB1EF0C4F3B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4" name="Freeform 77">
                <a:extLst>
                  <a:ext uri="{FF2B5EF4-FFF2-40B4-BE49-F238E27FC236}">
                    <a16:creationId xmlns:a16="http://schemas.microsoft.com/office/drawing/2014/main" id="{14BD9F73-960C-AB04-71B7-532D28016EFC}"/>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5" name="Freeform 78">
                <a:extLst>
                  <a:ext uri="{FF2B5EF4-FFF2-40B4-BE49-F238E27FC236}">
                    <a16:creationId xmlns:a16="http://schemas.microsoft.com/office/drawing/2014/main" id="{E2FA3259-29FF-85E9-5A7F-650F76AE988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6" name="Freeform 79">
                <a:extLst>
                  <a:ext uri="{FF2B5EF4-FFF2-40B4-BE49-F238E27FC236}">
                    <a16:creationId xmlns:a16="http://schemas.microsoft.com/office/drawing/2014/main" id="{B461D991-1A67-5CC5-604C-2BD10DD7985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7" name="Freeform 80">
                <a:extLst>
                  <a:ext uri="{FF2B5EF4-FFF2-40B4-BE49-F238E27FC236}">
                    <a16:creationId xmlns:a16="http://schemas.microsoft.com/office/drawing/2014/main" id="{35B3AB21-9BB1-2F3B-62F7-3769BBC15311}"/>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8" name="Freeform 81">
                <a:extLst>
                  <a:ext uri="{FF2B5EF4-FFF2-40B4-BE49-F238E27FC236}">
                    <a16:creationId xmlns:a16="http://schemas.microsoft.com/office/drawing/2014/main" id="{FAD7F499-CA0E-A4DC-0E1A-0F0C21E5CBEE}"/>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9" name="Freeform 82">
                <a:extLst>
                  <a:ext uri="{FF2B5EF4-FFF2-40B4-BE49-F238E27FC236}">
                    <a16:creationId xmlns:a16="http://schemas.microsoft.com/office/drawing/2014/main" id="{CED721B8-E177-935C-9478-40F98DC655D5}"/>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0" name="Freeform 83">
                <a:extLst>
                  <a:ext uri="{FF2B5EF4-FFF2-40B4-BE49-F238E27FC236}">
                    <a16:creationId xmlns:a16="http://schemas.microsoft.com/office/drawing/2014/main" id="{7B758F21-8C42-1075-7FEE-A5120555276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1" name="Freeform 84">
                <a:extLst>
                  <a:ext uri="{FF2B5EF4-FFF2-40B4-BE49-F238E27FC236}">
                    <a16:creationId xmlns:a16="http://schemas.microsoft.com/office/drawing/2014/main" id="{D808FA21-6E84-BDEF-6858-DEE12F283DC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2" name="Freeform 85">
                <a:extLst>
                  <a:ext uri="{FF2B5EF4-FFF2-40B4-BE49-F238E27FC236}">
                    <a16:creationId xmlns:a16="http://schemas.microsoft.com/office/drawing/2014/main" id="{985FD440-45CE-15A1-F320-2326BB36333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3" name="Freeform 86">
                <a:extLst>
                  <a:ext uri="{FF2B5EF4-FFF2-40B4-BE49-F238E27FC236}">
                    <a16:creationId xmlns:a16="http://schemas.microsoft.com/office/drawing/2014/main" id="{C72C71BE-7DF4-BD90-1905-6E0402D35E7D}"/>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4" name="Freeform 87">
                <a:extLst>
                  <a:ext uri="{FF2B5EF4-FFF2-40B4-BE49-F238E27FC236}">
                    <a16:creationId xmlns:a16="http://schemas.microsoft.com/office/drawing/2014/main" id="{E1A24CFD-F27F-BBA8-6F16-5383B793C5FB}"/>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5" name="Freeform 88">
                <a:extLst>
                  <a:ext uri="{FF2B5EF4-FFF2-40B4-BE49-F238E27FC236}">
                    <a16:creationId xmlns:a16="http://schemas.microsoft.com/office/drawing/2014/main" id="{5EDFE5ED-0188-A17B-1DE9-D7C9434A7600}"/>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6" name="Freeform 89">
                <a:extLst>
                  <a:ext uri="{FF2B5EF4-FFF2-40B4-BE49-F238E27FC236}">
                    <a16:creationId xmlns:a16="http://schemas.microsoft.com/office/drawing/2014/main" id="{5BDCCCC5-0B4A-A592-F4E7-5A053E8DDA31}"/>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7" name="Freeform 90">
                <a:extLst>
                  <a:ext uri="{FF2B5EF4-FFF2-40B4-BE49-F238E27FC236}">
                    <a16:creationId xmlns:a16="http://schemas.microsoft.com/office/drawing/2014/main" id="{2710BDC2-EC55-8AF7-0FE8-1E1291EF641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8" name="Freeform 91">
                <a:extLst>
                  <a:ext uri="{FF2B5EF4-FFF2-40B4-BE49-F238E27FC236}">
                    <a16:creationId xmlns:a16="http://schemas.microsoft.com/office/drawing/2014/main" id="{938208E2-A76E-94F3-BC98-17282FDBD786}"/>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9" name="Freeform 92">
                <a:extLst>
                  <a:ext uri="{FF2B5EF4-FFF2-40B4-BE49-F238E27FC236}">
                    <a16:creationId xmlns:a16="http://schemas.microsoft.com/office/drawing/2014/main" id="{8C183E5A-BD2F-2ACB-64B3-366FCF63C9F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0" name="Freeform 93">
                <a:extLst>
                  <a:ext uri="{FF2B5EF4-FFF2-40B4-BE49-F238E27FC236}">
                    <a16:creationId xmlns:a16="http://schemas.microsoft.com/office/drawing/2014/main" id="{3A9C48C1-59A2-B3C8-05E5-E7FA87436DD9}"/>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1" name="Freeform 94">
                <a:extLst>
                  <a:ext uri="{FF2B5EF4-FFF2-40B4-BE49-F238E27FC236}">
                    <a16:creationId xmlns:a16="http://schemas.microsoft.com/office/drawing/2014/main" id="{3F08E51E-A950-85EF-7E07-CA5D103E32E3}"/>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2" name="Freeform 95">
                <a:extLst>
                  <a:ext uri="{FF2B5EF4-FFF2-40B4-BE49-F238E27FC236}">
                    <a16:creationId xmlns:a16="http://schemas.microsoft.com/office/drawing/2014/main" id="{A44834E2-50E1-B6E6-B261-39C1F2871EE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3" name="Freeform 96">
                <a:extLst>
                  <a:ext uri="{FF2B5EF4-FFF2-40B4-BE49-F238E27FC236}">
                    <a16:creationId xmlns:a16="http://schemas.microsoft.com/office/drawing/2014/main" id="{84742660-0436-2E8B-7539-100AD7656A8C}"/>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4" name="Freeform 97">
                <a:extLst>
                  <a:ext uri="{FF2B5EF4-FFF2-40B4-BE49-F238E27FC236}">
                    <a16:creationId xmlns:a16="http://schemas.microsoft.com/office/drawing/2014/main" id="{78CCA88B-7322-3952-1032-2730840CB5BF}"/>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5" name="Freeform 98">
                <a:extLst>
                  <a:ext uri="{FF2B5EF4-FFF2-40B4-BE49-F238E27FC236}">
                    <a16:creationId xmlns:a16="http://schemas.microsoft.com/office/drawing/2014/main" id="{043ACE65-61A9-082D-443F-A46E3ECE87B9}"/>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6" name="Freeform 99">
                <a:extLst>
                  <a:ext uri="{FF2B5EF4-FFF2-40B4-BE49-F238E27FC236}">
                    <a16:creationId xmlns:a16="http://schemas.microsoft.com/office/drawing/2014/main" id="{05799D23-6935-7C58-CE76-9EAB147894EE}"/>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7" name="Freeform 100">
                <a:extLst>
                  <a:ext uri="{FF2B5EF4-FFF2-40B4-BE49-F238E27FC236}">
                    <a16:creationId xmlns:a16="http://schemas.microsoft.com/office/drawing/2014/main" id="{E5615B26-CB14-D840-5FA4-32BF84C8C09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8" name="Freeform 101">
                <a:extLst>
                  <a:ext uri="{FF2B5EF4-FFF2-40B4-BE49-F238E27FC236}">
                    <a16:creationId xmlns:a16="http://schemas.microsoft.com/office/drawing/2014/main" id="{25E78057-9907-FD02-7C75-0E0EFE019BB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9" name="Freeform 102">
                <a:extLst>
                  <a:ext uri="{FF2B5EF4-FFF2-40B4-BE49-F238E27FC236}">
                    <a16:creationId xmlns:a16="http://schemas.microsoft.com/office/drawing/2014/main" id="{12075E1B-47F1-D4E9-4021-9CB3E01FC58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0" name="Freeform 103">
                <a:extLst>
                  <a:ext uri="{FF2B5EF4-FFF2-40B4-BE49-F238E27FC236}">
                    <a16:creationId xmlns:a16="http://schemas.microsoft.com/office/drawing/2014/main" id="{ECFAF81C-84AE-236C-AA5A-DF597EB909C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1" name="Freeform 104">
                <a:extLst>
                  <a:ext uri="{FF2B5EF4-FFF2-40B4-BE49-F238E27FC236}">
                    <a16:creationId xmlns:a16="http://schemas.microsoft.com/office/drawing/2014/main" id="{87D5919F-7AEB-D529-F47C-FA9AE4C538AB}"/>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2" name="Freeform 105">
                <a:extLst>
                  <a:ext uri="{FF2B5EF4-FFF2-40B4-BE49-F238E27FC236}">
                    <a16:creationId xmlns:a16="http://schemas.microsoft.com/office/drawing/2014/main" id="{403E6E8B-364B-24F3-2489-13AC65BBC540}"/>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2" name="Group 106">
              <a:extLst>
                <a:ext uri="{FF2B5EF4-FFF2-40B4-BE49-F238E27FC236}">
                  <a16:creationId xmlns:a16="http://schemas.microsoft.com/office/drawing/2014/main" id="{AB73E720-1B5B-1EAC-24A9-34A35C1DDC7A}"/>
                </a:ext>
              </a:extLst>
            </p:cNvPr>
            <p:cNvGrpSpPr>
              <a:grpSpLocks/>
            </p:cNvGrpSpPr>
            <p:nvPr/>
          </p:nvGrpSpPr>
          <p:grpSpPr bwMode="auto">
            <a:xfrm>
              <a:off x="2688" y="4105"/>
              <a:ext cx="1479" cy="215"/>
              <a:chOff x="3452" y="4125"/>
              <a:chExt cx="1479" cy="215"/>
            </a:xfrm>
          </p:grpSpPr>
          <p:sp>
            <p:nvSpPr>
              <p:cNvPr id="23597" name="Freeform 107">
                <a:extLst>
                  <a:ext uri="{FF2B5EF4-FFF2-40B4-BE49-F238E27FC236}">
                    <a16:creationId xmlns:a16="http://schemas.microsoft.com/office/drawing/2014/main" id="{560C9629-6EB3-4239-020D-796189BB5EBB}"/>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8" name="Freeform 108">
                <a:extLst>
                  <a:ext uri="{FF2B5EF4-FFF2-40B4-BE49-F238E27FC236}">
                    <a16:creationId xmlns:a16="http://schemas.microsoft.com/office/drawing/2014/main" id="{D4FBD13F-6109-FA4D-17B2-7EE1CA34760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9" name="Freeform 109">
                <a:extLst>
                  <a:ext uri="{FF2B5EF4-FFF2-40B4-BE49-F238E27FC236}">
                    <a16:creationId xmlns:a16="http://schemas.microsoft.com/office/drawing/2014/main" id="{52F85DF1-2174-CF6A-AE25-3C90316548D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0" name="Freeform 110">
                <a:extLst>
                  <a:ext uri="{FF2B5EF4-FFF2-40B4-BE49-F238E27FC236}">
                    <a16:creationId xmlns:a16="http://schemas.microsoft.com/office/drawing/2014/main" id="{2AF44A89-1166-7E06-5B40-DCE8CA73ABC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1" name="Freeform 111">
                <a:extLst>
                  <a:ext uri="{FF2B5EF4-FFF2-40B4-BE49-F238E27FC236}">
                    <a16:creationId xmlns:a16="http://schemas.microsoft.com/office/drawing/2014/main" id="{8CA97F9F-2CC3-1B91-A788-E6B4E31CD5A0}"/>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2" name="Freeform 112">
                <a:extLst>
                  <a:ext uri="{FF2B5EF4-FFF2-40B4-BE49-F238E27FC236}">
                    <a16:creationId xmlns:a16="http://schemas.microsoft.com/office/drawing/2014/main" id="{AE854C44-7A41-5772-237E-9C897CCED65E}"/>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3" name="Freeform 113">
                <a:extLst>
                  <a:ext uri="{FF2B5EF4-FFF2-40B4-BE49-F238E27FC236}">
                    <a16:creationId xmlns:a16="http://schemas.microsoft.com/office/drawing/2014/main" id="{5E13B57C-E205-C8ED-1759-45AA3D6E6A4B}"/>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4" name="Freeform 114">
                <a:extLst>
                  <a:ext uri="{FF2B5EF4-FFF2-40B4-BE49-F238E27FC236}">
                    <a16:creationId xmlns:a16="http://schemas.microsoft.com/office/drawing/2014/main" id="{0BB5AA84-B62E-E453-8707-AC7ABC57C119}"/>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5" name="Freeform 115">
                <a:extLst>
                  <a:ext uri="{FF2B5EF4-FFF2-40B4-BE49-F238E27FC236}">
                    <a16:creationId xmlns:a16="http://schemas.microsoft.com/office/drawing/2014/main" id="{C297B676-9AC0-B031-8BF1-BB5CAE975019}"/>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6" name="Freeform 116">
                <a:extLst>
                  <a:ext uri="{FF2B5EF4-FFF2-40B4-BE49-F238E27FC236}">
                    <a16:creationId xmlns:a16="http://schemas.microsoft.com/office/drawing/2014/main" id="{D48212AB-2FBB-B273-68E1-B52F46E53E3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7" name="Freeform 117">
                <a:extLst>
                  <a:ext uri="{FF2B5EF4-FFF2-40B4-BE49-F238E27FC236}">
                    <a16:creationId xmlns:a16="http://schemas.microsoft.com/office/drawing/2014/main" id="{47DB2FB1-DF03-1F0B-42A6-F54C04FC577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8" name="Freeform 118">
                <a:extLst>
                  <a:ext uri="{FF2B5EF4-FFF2-40B4-BE49-F238E27FC236}">
                    <a16:creationId xmlns:a16="http://schemas.microsoft.com/office/drawing/2014/main" id="{DC1011CB-78EC-87F5-A691-001C9999854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9" name="Freeform 119">
                <a:extLst>
                  <a:ext uri="{FF2B5EF4-FFF2-40B4-BE49-F238E27FC236}">
                    <a16:creationId xmlns:a16="http://schemas.microsoft.com/office/drawing/2014/main" id="{2A345CD1-20C2-ECE3-381E-E38759607666}"/>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0" name="Freeform 120">
                <a:extLst>
                  <a:ext uri="{FF2B5EF4-FFF2-40B4-BE49-F238E27FC236}">
                    <a16:creationId xmlns:a16="http://schemas.microsoft.com/office/drawing/2014/main" id="{E2D0DD5D-82E8-7E3B-FA44-6A3482DEC922}"/>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1" name="Freeform 121">
                <a:extLst>
                  <a:ext uri="{FF2B5EF4-FFF2-40B4-BE49-F238E27FC236}">
                    <a16:creationId xmlns:a16="http://schemas.microsoft.com/office/drawing/2014/main" id="{AB35E4E1-4A55-67C6-BA53-95A457F4DFB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2" name="Freeform 122">
                <a:extLst>
                  <a:ext uri="{FF2B5EF4-FFF2-40B4-BE49-F238E27FC236}">
                    <a16:creationId xmlns:a16="http://schemas.microsoft.com/office/drawing/2014/main" id="{3CF48AA9-4321-9EC8-91B6-7495FD8220A4}"/>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3" name="Freeform 123">
                <a:extLst>
                  <a:ext uri="{FF2B5EF4-FFF2-40B4-BE49-F238E27FC236}">
                    <a16:creationId xmlns:a16="http://schemas.microsoft.com/office/drawing/2014/main" id="{54354ADC-C051-5ACF-1BCC-2BAC5F3D6F0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4" name="Freeform 124">
                <a:extLst>
                  <a:ext uri="{FF2B5EF4-FFF2-40B4-BE49-F238E27FC236}">
                    <a16:creationId xmlns:a16="http://schemas.microsoft.com/office/drawing/2014/main" id="{B450BB18-050E-9DF3-1176-F12906645128}"/>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5" name="Freeform 125">
                <a:extLst>
                  <a:ext uri="{FF2B5EF4-FFF2-40B4-BE49-F238E27FC236}">
                    <a16:creationId xmlns:a16="http://schemas.microsoft.com/office/drawing/2014/main" id="{0D375176-0DA1-70CD-56FC-EFE5CFD4F0D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6" name="Freeform 126">
                <a:extLst>
                  <a:ext uri="{FF2B5EF4-FFF2-40B4-BE49-F238E27FC236}">
                    <a16:creationId xmlns:a16="http://schemas.microsoft.com/office/drawing/2014/main" id="{4C7C39BD-CC19-7278-0FF9-C92DAF532C1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7" name="Freeform 127">
                <a:extLst>
                  <a:ext uri="{FF2B5EF4-FFF2-40B4-BE49-F238E27FC236}">
                    <a16:creationId xmlns:a16="http://schemas.microsoft.com/office/drawing/2014/main" id="{D8F9F4D3-7366-21FE-4D8B-C437A0376DCA}"/>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8" name="Freeform 128">
                <a:extLst>
                  <a:ext uri="{FF2B5EF4-FFF2-40B4-BE49-F238E27FC236}">
                    <a16:creationId xmlns:a16="http://schemas.microsoft.com/office/drawing/2014/main" id="{3636CB32-DF3A-BDD1-D309-ACE2B0390805}"/>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9" name="Freeform 129">
                <a:extLst>
                  <a:ext uri="{FF2B5EF4-FFF2-40B4-BE49-F238E27FC236}">
                    <a16:creationId xmlns:a16="http://schemas.microsoft.com/office/drawing/2014/main" id="{C4264C70-113E-4449-05D2-4580E6058B7E}"/>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0" name="Freeform 130">
                <a:extLst>
                  <a:ext uri="{FF2B5EF4-FFF2-40B4-BE49-F238E27FC236}">
                    <a16:creationId xmlns:a16="http://schemas.microsoft.com/office/drawing/2014/main" id="{06772E0F-920B-5764-FA9B-0887B98F0CE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1" name="Freeform 131">
                <a:extLst>
                  <a:ext uri="{FF2B5EF4-FFF2-40B4-BE49-F238E27FC236}">
                    <a16:creationId xmlns:a16="http://schemas.microsoft.com/office/drawing/2014/main" id="{1A6A7D3A-482C-ED03-CF95-851274C91C94}"/>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2" name="Freeform 132">
                <a:extLst>
                  <a:ext uri="{FF2B5EF4-FFF2-40B4-BE49-F238E27FC236}">
                    <a16:creationId xmlns:a16="http://schemas.microsoft.com/office/drawing/2014/main" id="{35FE5E70-B569-5C24-5642-B4244FF72D2A}"/>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3" name="Freeform 133">
                <a:extLst>
                  <a:ext uri="{FF2B5EF4-FFF2-40B4-BE49-F238E27FC236}">
                    <a16:creationId xmlns:a16="http://schemas.microsoft.com/office/drawing/2014/main" id="{2F1795AC-2491-8F5C-7961-6557BDE1DADD}"/>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4" name="Freeform 134">
                <a:extLst>
                  <a:ext uri="{FF2B5EF4-FFF2-40B4-BE49-F238E27FC236}">
                    <a16:creationId xmlns:a16="http://schemas.microsoft.com/office/drawing/2014/main" id="{9103C471-3682-6036-D069-AF97957FFA23}"/>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5" name="Freeform 135">
                <a:extLst>
                  <a:ext uri="{FF2B5EF4-FFF2-40B4-BE49-F238E27FC236}">
                    <a16:creationId xmlns:a16="http://schemas.microsoft.com/office/drawing/2014/main" id="{1F96C0C2-F32C-CDE1-3A02-3DEE4E2639F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6" name="Freeform 136">
                <a:extLst>
                  <a:ext uri="{FF2B5EF4-FFF2-40B4-BE49-F238E27FC236}">
                    <a16:creationId xmlns:a16="http://schemas.microsoft.com/office/drawing/2014/main" id="{464BD483-CF59-F24C-DBCF-3FEE37BF672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7" name="Freeform 137">
                <a:extLst>
                  <a:ext uri="{FF2B5EF4-FFF2-40B4-BE49-F238E27FC236}">
                    <a16:creationId xmlns:a16="http://schemas.microsoft.com/office/drawing/2014/main" id="{8F5F209B-B793-07BA-7CA5-199B4638916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8" name="Freeform 138">
                <a:extLst>
                  <a:ext uri="{FF2B5EF4-FFF2-40B4-BE49-F238E27FC236}">
                    <a16:creationId xmlns:a16="http://schemas.microsoft.com/office/drawing/2014/main" id="{2F0C751C-A873-ADE8-E934-AF0076AB285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9" name="Freeform 139">
                <a:extLst>
                  <a:ext uri="{FF2B5EF4-FFF2-40B4-BE49-F238E27FC236}">
                    <a16:creationId xmlns:a16="http://schemas.microsoft.com/office/drawing/2014/main" id="{B3BAE959-4E6B-D420-0D64-A9777BCA36C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3" name="Group 140">
              <a:extLst>
                <a:ext uri="{FF2B5EF4-FFF2-40B4-BE49-F238E27FC236}">
                  <a16:creationId xmlns:a16="http://schemas.microsoft.com/office/drawing/2014/main" id="{3A3F92F0-CECD-0B6E-EF64-F06193B6DBF9}"/>
                </a:ext>
              </a:extLst>
            </p:cNvPr>
            <p:cNvGrpSpPr>
              <a:grpSpLocks/>
            </p:cNvGrpSpPr>
            <p:nvPr/>
          </p:nvGrpSpPr>
          <p:grpSpPr bwMode="auto">
            <a:xfrm>
              <a:off x="4032" y="4105"/>
              <a:ext cx="1479" cy="215"/>
              <a:chOff x="3452" y="4125"/>
              <a:chExt cx="1479" cy="215"/>
            </a:xfrm>
          </p:grpSpPr>
          <p:sp>
            <p:nvSpPr>
              <p:cNvPr id="23564" name="Freeform 141">
                <a:extLst>
                  <a:ext uri="{FF2B5EF4-FFF2-40B4-BE49-F238E27FC236}">
                    <a16:creationId xmlns:a16="http://schemas.microsoft.com/office/drawing/2014/main" id="{4C833743-1E4C-528D-78F2-FEA4B273100F}"/>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5" name="Freeform 142">
                <a:extLst>
                  <a:ext uri="{FF2B5EF4-FFF2-40B4-BE49-F238E27FC236}">
                    <a16:creationId xmlns:a16="http://schemas.microsoft.com/office/drawing/2014/main" id="{4E1A92C1-AAC9-A7A4-6DDA-7B3472F2E83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6" name="Freeform 143">
                <a:extLst>
                  <a:ext uri="{FF2B5EF4-FFF2-40B4-BE49-F238E27FC236}">
                    <a16:creationId xmlns:a16="http://schemas.microsoft.com/office/drawing/2014/main" id="{F508E002-673D-8192-FB0A-67D95E3D85A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7" name="Freeform 144">
                <a:extLst>
                  <a:ext uri="{FF2B5EF4-FFF2-40B4-BE49-F238E27FC236}">
                    <a16:creationId xmlns:a16="http://schemas.microsoft.com/office/drawing/2014/main" id="{0EAE8285-5AA6-87C8-542B-CBD24D1F9CDA}"/>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8" name="Freeform 145">
                <a:extLst>
                  <a:ext uri="{FF2B5EF4-FFF2-40B4-BE49-F238E27FC236}">
                    <a16:creationId xmlns:a16="http://schemas.microsoft.com/office/drawing/2014/main" id="{FE9049F4-9607-3D5A-9D64-CA5BB1AA9158}"/>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9" name="Freeform 146">
                <a:extLst>
                  <a:ext uri="{FF2B5EF4-FFF2-40B4-BE49-F238E27FC236}">
                    <a16:creationId xmlns:a16="http://schemas.microsoft.com/office/drawing/2014/main" id="{DB5E758E-A22D-C0DC-CF59-37554E49DC0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0" name="Freeform 147">
                <a:extLst>
                  <a:ext uri="{FF2B5EF4-FFF2-40B4-BE49-F238E27FC236}">
                    <a16:creationId xmlns:a16="http://schemas.microsoft.com/office/drawing/2014/main" id="{EC127C68-8903-DBDE-D182-159C6AEACABD}"/>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1" name="Freeform 148">
                <a:extLst>
                  <a:ext uri="{FF2B5EF4-FFF2-40B4-BE49-F238E27FC236}">
                    <a16:creationId xmlns:a16="http://schemas.microsoft.com/office/drawing/2014/main" id="{F188F443-26D6-AD20-DBEC-D4391116FDF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2" name="Freeform 149">
                <a:extLst>
                  <a:ext uri="{FF2B5EF4-FFF2-40B4-BE49-F238E27FC236}">
                    <a16:creationId xmlns:a16="http://schemas.microsoft.com/office/drawing/2014/main" id="{FDCF8202-CF21-974C-BDB8-7988A97FC6FC}"/>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3" name="Freeform 150">
                <a:extLst>
                  <a:ext uri="{FF2B5EF4-FFF2-40B4-BE49-F238E27FC236}">
                    <a16:creationId xmlns:a16="http://schemas.microsoft.com/office/drawing/2014/main" id="{694DFB10-AC2A-1D55-DDD8-177011372BA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4" name="Freeform 151">
                <a:extLst>
                  <a:ext uri="{FF2B5EF4-FFF2-40B4-BE49-F238E27FC236}">
                    <a16:creationId xmlns:a16="http://schemas.microsoft.com/office/drawing/2014/main" id="{0A2896D6-0FB3-972F-D067-FF4184051E2D}"/>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5" name="Freeform 152">
                <a:extLst>
                  <a:ext uri="{FF2B5EF4-FFF2-40B4-BE49-F238E27FC236}">
                    <a16:creationId xmlns:a16="http://schemas.microsoft.com/office/drawing/2014/main" id="{90AFAEDE-EAC0-C807-FDA7-FBFA66A4AC3C}"/>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6" name="Freeform 153">
                <a:extLst>
                  <a:ext uri="{FF2B5EF4-FFF2-40B4-BE49-F238E27FC236}">
                    <a16:creationId xmlns:a16="http://schemas.microsoft.com/office/drawing/2014/main" id="{C0065ACD-FCC2-2105-ABD5-80B05BD92AD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7" name="Freeform 154">
                <a:extLst>
                  <a:ext uri="{FF2B5EF4-FFF2-40B4-BE49-F238E27FC236}">
                    <a16:creationId xmlns:a16="http://schemas.microsoft.com/office/drawing/2014/main" id="{31E31382-E505-D2F8-6677-D0D75A79527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8" name="Freeform 155">
                <a:extLst>
                  <a:ext uri="{FF2B5EF4-FFF2-40B4-BE49-F238E27FC236}">
                    <a16:creationId xmlns:a16="http://schemas.microsoft.com/office/drawing/2014/main" id="{0058BCF1-84CD-C0BF-4768-431D8249084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9" name="Freeform 156">
                <a:extLst>
                  <a:ext uri="{FF2B5EF4-FFF2-40B4-BE49-F238E27FC236}">
                    <a16:creationId xmlns:a16="http://schemas.microsoft.com/office/drawing/2014/main" id="{EAC798CD-FF68-4C6D-25F5-5BA66FB59D3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0" name="Freeform 157">
                <a:extLst>
                  <a:ext uri="{FF2B5EF4-FFF2-40B4-BE49-F238E27FC236}">
                    <a16:creationId xmlns:a16="http://schemas.microsoft.com/office/drawing/2014/main" id="{CE1703E3-F1D0-7BDF-A82E-31DE3C5257A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1" name="Freeform 158">
                <a:extLst>
                  <a:ext uri="{FF2B5EF4-FFF2-40B4-BE49-F238E27FC236}">
                    <a16:creationId xmlns:a16="http://schemas.microsoft.com/office/drawing/2014/main" id="{DB656F8F-06DE-81DB-BBFA-DFBFD5FE9E4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2" name="Freeform 159">
                <a:extLst>
                  <a:ext uri="{FF2B5EF4-FFF2-40B4-BE49-F238E27FC236}">
                    <a16:creationId xmlns:a16="http://schemas.microsoft.com/office/drawing/2014/main" id="{86EC055C-9FAB-8D39-322C-1DE0F8FBEE9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3" name="Freeform 160">
                <a:extLst>
                  <a:ext uri="{FF2B5EF4-FFF2-40B4-BE49-F238E27FC236}">
                    <a16:creationId xmlns:a16="http://schemas.microsoft.com/office/drawing/2014/main" id="{367E377D-B5B1-951F-2499-0A0B4EA7BCB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4" name="Freeform 161">
                <a:extLst>
                  <a:ext uri="{FF2B5EF4-FFF2-40B4-BE49-F238E27FC236}">
                    <a16:creationId xmlns:a16="http://schemas.microsoft.com/office/drawing/2014/main" id="{5C67FBF8-AC16-5B16-44EE-03B252D87B1F}"/>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5" name="Freeform 162">
                <a:extLst>
                  <a:ext uri="{FF2B5EF4-FFF2-40B4-BE49-F238E27FC236}">
                    <a16:creationId xmlns:a16="http://schemas.microsoft.com/office/drawing/2014/main" id="{0AE77137-AB96-298F-6062-6F0768C70C6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6" name="Freeform 163">
                <a:extLst>
                  <a:ext uri="{FF2B5EF4-FFF2-40B4-BE49-F238E27FC236}">
                    <a16:creationId xmlns:a16="http://schemas.microsoft.com/office/drawing/2014/main" id="{AB745411-8C84-2949-4AAC-A3C0BEC6A55C}"/>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7" name="Freeform 164">
                <a:extLst>
                  <a:ext uri="{FF2B5EF4-FFF2-40B4-BE49-F238E27FC236}">
                    <a16:creationId xmlns:a16="http://schemas.microsoft.com/office/drawing/2014/main" id="{F219DD4B-35F0-0796-681B-032313E6DA85}"/>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8" name="Freeform 165">
                <a:extLst>
                  <a:ext uri="{FF2B5EF4-FFF2-40B4-BE49-F238E27FC236}">
                    <a16:creationId xmlns:a16="http://schemas.microsoft.com/office/drawing/2014/main" id="{546AC05A-4984-5892-11EE-FA17AEAF8761}"/>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9" name="Freeform 166">
                <a:extLst>
                  <a:ext uri="{FF2B5EF4-FFF2-40B4-BE49-F238E27FC236}">
                    <a16:creationId xmlns:a16="http://schemas.microsoft.com/office/drawing/2014/main" id="{86C5724E-C778-A074-A5FA-624615173620}"/>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0" name="Freeform 167">
                <a:extLst>
                  <a:ext uri="{FF2B5EF4-FFF2-40B4-BE49-F238E27FC236}">
                    <a16:creationId xmlns:a16="http://schemas.microsoft.com/office/drawing/2014/main" id="{E7A30F3C-2664-0467-5041-3E68CD190D4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1" name="Freeform 168">
                <a:extLst>
                  <a:ext uri="{FF2B5EF4-FFF2-40B4-BE49-F238E27FC236}">
                    <a16:creationId xmlns:a16="http://schemas.microsoft.com/office/drawing/2014/main" id="{9F0CD63B-0123-DF76-8F37-232A665D6E6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2" name="Freeform 169">
                <a:extLst>
                  <a:ext uri="{FF2B5EF4-FFF2-40B4-BE49-F238E27FC236}">
                    <a16:creationId xmlns:a16="http://schemas.microsoft.com/office/drawing/2014/main" id="{56AF1190-76BF-94DD-B370-F75930D501E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3" name="Freeform 170">
                <a:extLst>
                  <a:ext uri="{FF2B5EF4-FFF2-40B4-BE49-F238E27FC236}">
                    <a16:creationId xmlns:a16="http://schemas.microsoft.com/office/drawing/2014/main" id="{F8487CBB-38D9-A513-B8DE-DC56DF77CB3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4" name="Freeform 171">
                <a:extLst>
                  <a:ext uri="{FF2B5EF4-FFF2-40B4-BE49-F238E27FC236}">
                    <a16:creationId xmlns:a16="http://schemas.microsoft.com/office/drawing/2014/main" id="{AA73CF17-B981-2CAE-588D-DD082AAA05F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5" name="Freeform 172">
                <a:extLst>
                  <a:ext uri="{FF2B5EF4-FFF2-40B4-BE49-F238E27FC236}">
                    <a16:creationId xmlns:a16="http://schemas.microsoft.com/office/drawing/2014/main" id="{50D4B5F5-7BA3-7519-7796-7342834E05C3}"/>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6" name="Freeform 173">
                <a:extLst>
                  <a:ext uri="{FF2B5EF4-FFF2-40B4-BE49-F238E27FC236}">
                    <a16:creationId xmlns:a16="http://schemas.microsoft.com/office/drawing/2014/main" id="{47DE8977-CCF3-4B26-7DB1-A432E2433FA9}"/>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23555" name="Picture 2" descr="C:\Users\Administrator\Desktop\hinh nen dep pp\CON VAT+CAY, HIH ANH NHO NGHEP TRAH\4d93d3c41d690499dcf3d031be2765e9.png">
            <a:extLst>
              <a:ext uri="{FF2B5EF4-FFF2-40B4-BE49-F238E27FC236}">
                <a16:creationId xmlns:a16="http://schemas.microsoft.com/office/drawing/2014/main" id="{26C95D61-D15C-2603-FE3B-6A9E03447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a:extLst>
              <a:ext uri="{FF2B5EF4-FFF2-40B4-BE49-F238E27FC236}">
                <a16:creationId xmlns:a16="http://schemas.microsoft.com/office/drawing/2014/main" id="{FC3700D3-EE35-D935-BB5D-68F6FE439D5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s 6">
            <a:extLst>
              <a:ext uri="{FF2B5EF4-FFF2-40B4-BE49-F238E27FC236}">
                <a16:creationId xmlns:a16="http://schemas.microsoft.com/office/drawing/2014/main" id="{A91B976F-63ED-D662-DE17-3FE4CC154BB9}"/>
              </a:ext>
            </a:extLst>
          </p:cNvPr>
          <p:cNvSpPr/>
          <p:nvPr/>
        </p:nvSpPr>
        <p:spPr>
          <a:xfrm>
            <a:off x="5221288" y="461963"/>
            <a:ext cx="1317625" cy="64770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Tiết</a:t>
            </a: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3</a:t>
            </a:r>
          </a:p>
        </p:txBody>
      </p:sp>
      <p:sp>
        <p:nvSpPr>
          <p:cNvPr id="3" name="Rectangles 6">
            <a:extLst>
              <a:ext uri="{FF2B5EF4-FFF2-40B4-BE49-F238E27FC236}">
                <a16:creationId xmlns:a16="http://schemas.microsoft.com/office/drawing/2014/main" id="{27C30239-4A30-25FA-8BF5-C832A61F1D05}"/>
              </a:ext>
            </a:extLst>
          </p:cNvPr>
          <p:cNvSpPr/>
          <p:nvPr/>
        </p:nvSpPr>
        <p:spPr>
          <a:xfrm>
            <a:off x="1381125" y="1374775"/>
            <a:ext cx="8996363" cy="1200150"/>
          </a:xfrm>
          <a:prstGeom prst="rect">
            <a:avLst/>
          </a:prstGeom>
          <a:noFill/>
          <a:ln>
            <a:noFill/>
          </a:ln>
        </p:spPr>
        <p:txBody>
          <a:bodyPr wrap="non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Ôn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bài</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số</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1</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Thường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thức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âm</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Dàn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trống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dân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tộc</a:t>
            </a:r>
            <a:endPar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635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5F4D180-6403-DE67-9416-20B9FFA8F4E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88" y="3565525"/>
            <a:ext cx="2573338"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3B69C7E5-4031-BCAF-FF88-715FB571D3AE}"/>
              </a:ext>
            </a:extLst>
          </p:cNvPr>
          <p:cNvSpPr txBox="1">
            <a:spLocks noChangeArrowheads="1"/>
          </p:cNvSpPr>
          <p:nvPr/>
        </p:nvSpPr>
        <p:spPr bwMode="auto">
          <a:xfrm>
            <a:off x="3533775" y="977900"/>
            <a:ext cx="7289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ĐỌC NHẠC THEO KÍ HIỆU BÀN TAY</a:t>
            </a:r>
          </a:p>
        </p:txBody>
      </p:sp>
      <p:pic>
        <p:nvPicPr>
          <p:cNvPr id="6" name="Hình ảnh 3">
            <a:extLst>
              <a:ext uri="{FF2B5EF4-FFF2-40B4-BE49-F238E27FC236}">
                <a16:creationId xmlns:a16="http://schemas.microsoft.com/office/drawing/2014/main" id="{1484C78A-862A-140E-C230-A3E06D578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6713" y="1538288"/>
            <a:ext cx="950912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ình ảnh 2">
            <a:extLst>
              <a:ext uri="{FF2B5EF4-FFF2-40B4-BE49-F238E27FC236}">
                <a16:creationId xmlns:a16="http://schemas.microsoft.com/office/drawing/2014/main" id="{4A15CA79-539A-0DE6-B04A-B6A1CF606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6713" y="3090863"/>
            <a:ext cx="990758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5D5FCA58-D12C-BAFE-27E2-1849E504F2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1300" y="3055938"/>
            <a:ext cx="6858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1C0E139F-68F1-112C-91D1-E1B9ED1D9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2113" y="5370513"/>
            <a:ext cx="6858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AE6963B2-ADBA-6F2C-DE51-1376A16B5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0938" y="2919413"/>
            <a:ext cx="7429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1A00A750-94C2-3126-8EE4-E0696BBC4C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6450" y="5260975"/>
            <a:ext cx="7429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77FFFB52-0CE3-5BB0-6151-A8C11159F0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4100" y="3055938"/>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65A4A496-DEC3-2035-4FA6-C428CBFBE9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7538" y="3094038"/>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69E64CC7-5687-30E0-CA38-F163C2D76B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5088" y="5408613"/>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6C0AE161-8D88-1484-FA2C-D3A3CF4E86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2575" y="3038475"/>
            <a:ext cx="5730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0F86DA51-D809-6E6D-40D9-E730B09AED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0425" y="5322888"/>
            <a:ext cx="6032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BE08F168-8611-FFB6-8BA2-FF195E3418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20175" y="2974975"/>
            <a:ext cx="7810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a:extLst>
              <a:ext uri="{FF2B5EF4-FFF2-40B4-BE49-F238E27FC236}">
                <a16:creationId xmlns:a16="http://schemas.microsoft.com/office/drawing/2014/main" id="{505E1205-3549-6C5D-EF0E-96E356AA3B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8363" y="5260975"/>
            <a:ext cx="6238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a:extLst>
              <a:ext uri="{FF2B5EF4-FFF2-40B4-BE49-F238E27FC236}">
                <a16:creationId xmlns:a16="http://schemas.microsoft.com/office/drawing/2014/main" id="{A7DEF6A3-13ED-84A8-AB6D-6BD97AB112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5813" y="5260975"/>
            <a:ext cx="6445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a:extLst>
              <a:ext uri="{FF2B5EF4-FFF2-40B4-BE49-F238E27FC236}">
                <a16:creationId xmlns:a16="http://schemas.microsoft.com/office/drawing/2014/main" id="{E7F8A18A-A81C-80B6-1598-9A64F1A2CF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9963" y="5218113"/>
            <a:ext cx="7429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a:extLst>
              <a:ext uri="{FF2B5EF4-FFF2-40B4-BE49-F238E27FC236}">
                <a16:creationId xmlns:a16="http://schemas.microsoft.com/office/drawing/2014/main" id="{5A5F2531-708D-21DE-E062-C3E7499538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3825" y="5356225"/>
            <a:ext cx="7445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a:extLst>
              <a:ext uri="{FF2B5EF4-FFF2-40B4-BE49-F238E27FC236}">
                <a16:creationId xmlns:a16="http://schemas.microsoft.com/office/drawing/2014/main" id="{A19D854C-40D4-837A-1255-69D95B9D55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8763" y="5272088"/>
            <a:ext cx="5270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a:extLst>
              <a:ext uri="{FF2B5EF4-FFF2-40B4-BE49-F238E27FC236}">
                <a16:creationId xmlns:a16="http://schemas.microsoft.com/office/drawing/2014/main" id="{D3357B15-D27A-3FB9-44E4-6E38732D78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2725" y="5248275"/>
            <a:ext cx="561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TDN1">
            <a:hlinkClick r:id="" action="ppaction://media"/>
            <a:extLst>
              <a:ext uri="{FF2B5EF4-FFF2-40B4-BE49-F238E27FC236}">
                <a16:creationId xmlns:a16="http://schemas.microsoft.com/office/drawing/2014/main" id="{8DEF9160-2D9E-5583-7C41-1DF6AC36192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656712" y="458788"/>
            <a:ext cx="609600" cy="609600"/>
          </a:xfrm>
          <a:prstGeom prst="rect">
            <a:avLst/>
          </a:prstGeom>
        </p:spPr>
      </p:pic>
    </p:spTree>
    <p:extLst>
      <p:ext uri="{BB962C8B-B14F-4D97-AF65-F5344CB8AC3E}">
        <p14:creationId xmlns:p14="http://schemas.microsoft.com/office/powerpoint/2010/main" val="367342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88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2">
            <a:extLst>
              <a:ext uri="{FF2B5EF4-FFF2-40B4-BE49-F238E27FC236}">
                <a16:creationId xmlns:a16="http://schemas.microsoft.com/office/drawing/2014/main" id="{82071B30-AE4F-3565-C05D-0B7F116CBF0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7" name="Rectangles 6">
            <a:extLst>
              <a:ext uri="{FF2B5EF4-FFF2-40B4-BE49-F238E27FC236}">
                <a16:creationId xmlns:a16="http://schemas.microsoft.com/office/drawing/2014/main" id="{06505973-2720-A5BA-56AD-E13BCCCDAECE}"/>
              </a:ext>
            </a:extLst>
          </p:cNvPr>
          <p:cNvSpPr/>
          <p:nvPr/>
        </p:nvSpPr>
        <p:spPr>
          <a:xfrm>
            <a:off x="2505075" y="3416300"/>
            <a:ext cx="7797800" cy="1077913"/>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THƯỜNG THỨC ÂM NHẠC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GIỚI THIỆU VỀ DÀN TRỐNG DÂN TỘC</a:t>
            </a:r>
          </a:p>
        </p:txBody>
      </p:sp>
      <p:pic>
        <p:nvPicPr>
          <p:cNvPr id="16388" name="Picture 10">
            <a:extLst>
              <a:ext uri="{FF2B5EF4-FFF2-40B4-BE49-F238E27FC236}">
                <a16:creationId xmlns:a16="http://schemas.microsoft.com/office/drawing/2014/main" id="{6983508F-57CB-5190-6CD7-A2DAA1A0309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725" y="3719513"/>
            <a:ext cx="326072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5">
            <a:extLst>
              <a:ext uri="{FF2B5EF4-FFF2-40B4-BE49-F238E27FC236}">
                <a16:creationId xmlns:a16="http://schemas.microsoft.com/office/drawing/2014/main" id="{92B78E91-39D0-968C-4CAE-728509EE5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6150" y="4494213"/>
            <a:ext cx="303053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4">
            <a:extLst>
              <a:ext uri="{FF2B5EF4-FFF2-40B4-BE49-F238E27FC236}">
                <a16:creationId xmlns:a16="http://schemas.microsoft.com/office/drawing/2014/main" id="{CF882EC9-74F4-4805-DABD-F259AE9022CE}"/>
              </a:ext>
            </a:extLst>
          </p:cNvPr>
          <p:cNvGrpSpPr>
            <a:grpSpLocks/>
          </p:cNvGrpSpPr>
          <p:nvPr/>
        </p:nvGrpSpPr>
        <p:grpSpPr bwMode="auto">
          <a:xfrm>
            <a:off x="-182563" y="6326188"/>
            <a:ext cx="12684126" cy="531812"/>
            <a:chOff x="0" y="4105"/>
            <a:chExt cx="5511" cy="215"/>
          </a:xfrm>
        </p:grpSpPr>
        <p:sp>
          <p:nvSpPr>
            <p:cNvPr id="18438" name="Freeform 37">
              <a:extLst>
                <a:ext uri="{FF2B5EF4-FFF2-40B4-BE49-F238E27FC236}">
                  <a16:creationId xmlns:a16="http://schemas.microsoft.com/office/drawing/2014/main" id="{40447F9D-829A-1F5E-81E6-35A083DF76BC}"/>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18439" name="Group 38">
              <a:extLst>
                <a:ext uri="{FF2B5EF4-FFF2-40B4-BE49-F238E27FC236}">
                  <a16:creationId xmlns:a16="http://schemas.microsoft.com/office/drawing/2014/main" id="{25C5C2BD-D636-ED68-4090-086CB9390B79}"/>
                </a:ext>
              </a:extLst>
            </p:cNvPr>
            <p:cNvGrpSpPr>
              <a:grpSpLocks/>
            </p:cNvGrpSpPr>
            <p:nvPr/>
          </p:nvGrpSpPr>
          <p:grpSpPr bwMode="auto">
            <a:xfrm>
              <a:off x="0" y="4105"/>
              <a:ext cx="1479" cy="215"/>
              <a:chOff x="3452" y="4125"/>
              <a:chExt cx="1479" cy="215"/>
            </a:xfrm>
          </p:grpSpPr>
          <p:sp>
            <p:nvSpPr>
              <p:cNvPr id="18542" name="Freeform 39">
                <a:extLst>
                  <a:ext uri="{FF2B5EF4-FFF2-40B4-BE49-F238E27FC236}">
                    <a16:creationId xmlns:a16="http://schemas.microsoft.com/office/drawing/2014/main" id="{B217D078-7494-FC59-F043-4D9DEF5E795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3" name="Freeform 40">
                <a:extLst>
                  <a:ext uri="{FF2B5EF4-FFF2-40B4-BE49-F238E27FC236}">
                    <a16:creationId xmlns:a16="http://schemas.microsoft.com/office/drawing/2014/main" id="{F5AEE315-A66A-9DF1-23C5-D932185A4064}"/>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4" name="Freeform 41">
                <a:extLst>
                  <a:ext uri="{FF2B5EF4-FFF2-40B4-BE49-F238E27FC236}">
                    <a16:creationId xmlns:a16="http://schemas.microsoft.com/office/drawing/2014/main" id="{17BD4AC9-985C-8EB2-A394-4C0D13BEAF9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5" name="Freeform 42">
                <a:extLst>
                  <a:ext uri="{FF2B5EF4-FFF2-40B4-BE49-F238E27FC236}">
                    <a16:creationId xmlns:a16="http://schemas.microsoft.com/office/drawing/2014/main" id="{EFDAA935-FFB6-78BF-8AD8-6324393ECCE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6" name="Freeform 43">
                <a:extLst>
                  <a:ext uri="{FF2B5EF4-FFF2-40B4-BE49-F238E27FC236}">
                    <a16:creationId xmlns:a16="http://schemas.microsoft.com/office/drawing/2014/main" id="{9C95CA7F-56BC-0935-17AD-1E4F5546688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7" name="Freeform 44">
                <a:extLst>
                  <a:ext uri="{FF2B5EF4-FFF2-40B4-BE49-F238E27FC236}">
                    <a16:creationId xmlns:a16="http://schemas.microsoft.com/office/drawing/2014/main" id="{F4D9D06B-B792-37A1-7183-4DE0B04533D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8" name="Freeform 45">
                <a:extLst>
                  <a:ext uri="{FF2B5EF4-FFF2-40B4-BE49-F238E27FC236}">
                    <a16:creationId xmlns:a16="http://schemas.microsoft.com/office/drawing/2014/main" id="{CB857617-46B5-6A1A-91F2-816207BF767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9" name="Freeform 46">
                <a:extLst>
                  <a:ext uri="{FF2B5EF4-FFF2-40B4-BE49-F238E27FC236}">
                    <a16:creationId xmlns:a16="http://schemas.microsoft.com/office/drawing/2014/main" id="{BD097FA9-64CA-3ADA-4485-B527A82DA91E}"/>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0" name="Freeform 47">
                <a:extLst>
                  <a:ext uri="{FF2B5EF4-FFF2-40B4-BE49-F238E27FC236}">
                    <a16:creationId xmlns:a16="http://schemas.microsoft.com/office/drawing/2014/main" id="{E80302D0-F104-D8F1-169C-CA02882F00E9}"/>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1" name="Freeform 48">
                <a:extLst>
                  <a:ext uri="{FF2B5EF4-FFF2-40B4-BE49-F238E27FC236}">
                    <a16:creationId xmlns:a16="http://schemas.microsoft.com/office/drawing/2014/main" id="{AC1BDDF6-C342-C821-6E6C-89DCCC93E9BF}"/>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2" name="Freeform 49">
                <a:extLst>
                  <a:ext uri="{FF2B5EF4-FFF2-40B4-BE49-F238E27FC236}">
                    <a16:creationId xmlns:a16="http://schemas.microsoft.com/office/drawing/2014/main" id="{37B7A89E-A7B9-30A9-A6F4-CA606FBED451}"/>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3" name="Freeform 50">
                <a:extLst>
                  <a:ext uri="{FF2B5EF4-FFF2-40B4-BE49-F238E27FC236}">
                    <a16:creationId xmlns:a16="http://schemas.microsoft.com/office/drawing/2014/main" id="{625934E7-BCDB-C598-1BE3-B5C542F38F0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4" name="Freeform 51">
                <a:extLst>
                  <a:ext uri="{FF2B5EF4-FFF2-40B4-BE49-F238E27FC236}">
                    <a16:creationId xmlns:a16="http://schemas.microsoft.com/office/drawing/2014/main" id="{2D358BD8-739D-382F-CFC9-44CAB499AAA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5" name="Freeform 52">
                <a:extLst>
                  <a:ext uri="{FF2B5EF4-FFF2-40B4-BE49-F238E27FC236}">
                    <a16:creationId xmlns:a16="http://schemas.microsoft.com/office/drawing/2014/main" id="{658D6C92-9587-7826-D193-D464569650C4}"/>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6" name="Freeform 53">
                <a:extLst>
                  <a:ext uri="{FF2B5EF4-FFF2-40B4-BE49-F238E27FC236}">
                    <a16:creationId xmlns:a16="http://schemas.microsoft.com/office/drawing/2014/main" id="{35FA6292-154D-4546-344D-1FEADE130A29}"/>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7" name="Freeform 54">
                <a:extLst>
                  <a:ext uri="{FF2B5EF4-FFF2-40B4-BE49-F238E27FC236}">
                    <a16:creationId xmlns:a16="http://schemas.microsoft.com/office/drawing/2014/main" id="{E8B11E97-DF64-D485-0423-98101403EDB7}"/>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8" name="Freeform 55">
                <a:extLst>
                  <a:ext uri="{FF2B5EF4-FFF2-40B4-BE49-F238E27FC236}">
                    <a16:creationId xmlns:a16="http://schemas.microsoft.com/office/drawing/2014/main" id="{D288734B-1033-903E-8039-75DF0A89E049}"/>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9" name="Freeform 56">
                <a:extLst>
                  <a:ext uri="{FF2B5EF4-FFF2-40B4-BE49-F238E27FC236}">
                    <a16:creationId xmlns:a16="http://schemas.microsoft.com/office/drawing/2014/main" id="{5B266843-0865-F685-851E-1F785BF56CF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0" name="Freeform 57">
                <a:extLst>
                  <a:ext uri="{FF2B5EF4-FFF2-40B4-BE49-F238E27FC236}">
                    <a16:creationId xmlns:a16="http://schemas.microsoft.com/office/drawing/2014/main" id="{C976205D-3D40-4576-D612-14B8E274E3A8}"/>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1" name="Freeform 58">
                <a:extLst>
                  <a:ext uri="{FF2B5EF4-FFF2-40B4-BE49-F238E27FC236}">
                    <a16:creationId xmlns:a16="http://schemas.microsoft.com/office/drawing/2014/main" id="{9322839F-0AF9-C05B-5A01-F57E38C99D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2" name="Freeform 59">
                <a:extLst>
                  <a:ext uri="{FF2B5EF4-FFF2-40B4-BE49-F238E27FC236}">
                    <a16:creationId xmlns:a16="http://schemas.microsoft.com/office/drawing/2014/main" id="{2F2099E4-D838-D8DA-33E2-0E7AC167D23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3" name="Freeform 60">
                <a:extLst>
                  <a:ext uri="{FF2B5EF4-FFF2-40B4-BE49-F238E27FC236}">
                    <a16:creationId xmlns:a16="http://schemas.microsoft.com/office/drawing/2014/main" id="{4F5223DA-0339-8DCC-6E6F-F92411311140}"/>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4" name="Freeform 61">
                <a:extLst>
                  <a:ext uri="{FF2B5EF4-FFF2-40B4-BE49-F238E27FC236}">
                    <a16:creationId xmlns:a16="http://schemas.microsoft.com/office/drawing/2014/main" id="{8D0CA729-8E95-9E43-ED9E-B3A28FE925BD}"/>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5" name="Freeform 62">
                <a:extLst>
                  <a:ext uri="{FF2B5EF4-FFF2-40B4-BE49-F238E27FC236}">
                    <a16:creationId xmlns:a16="http://schemas.microsoft.com/office/drawing/2014/main" id="{5E6DB91E-4652-5100-0370-60D8524A3F9A}"/>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6" name="Freeform 63">
                <a:extLst>
                  <a:ext uri="{FF2B5EF4-FFF2-40B4-BE49-F238E27FC236}">
                    <a16:creationId xmlns:a16="http://schemas.microsoft.com/office/drawing/2014/main" id="{7A4486F2-A8D8-9DCB-C706-30FF7733F0D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7" name="Freeform 64">
                <a:extLst>
                  <a:ext uri="{FF2B5EF4-FFF2-40B4-BE49-F238E27FC236}">
                    <a16:creationId xmlns:a16="http://schemas.microsoft.com/office/drawing/2014/main" id="{191F7C71-00E4-56ED-97F6-C6432D69484F}"/>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8" name="Freeform 65">
                <a:extLst>
                  <a:ext uri="{FF2B5EF4-FFF2-40B4-BE49-F238E27FC236}">
                    <a16:creationId xmlns:a16="http://schemas.microsoft.com/office/drawing/2014/main" id="{316A7948-593C-75D0-443D-57752BE53E11}"/>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9" name="Freeform 66">
                <a:extLst>
                  <a:ext uri="{FF2B5EF4-FFF2-40B4-BE49-F238E27FC236}">
                    <a16:creationId xmlns:a16="http://schemas.microsoft.com/office/drawing/2014/main" id="{E9D2C9AA-B521-8E0D-9479-F4490A25BFF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0" name="Freeform 67">
                <a:extLst>
                  <a:ext uri="{FF2B5EF4-FFF2-40B4-BE49-F238E27FC236}">
                    <a16:creationId xmlns:a16="http://schemas.microsoft.com/office/drawing/2014/main" id="{68A1260B-A9EA-EF7F-7AF3-0A03CFFE12F4}"/>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1" name="Freeform 68">
                <a:extLst>
                  <a:ext uri="{FF2B5EF4-FFF2-40B4-BE49-F238E27FC236}">
                    <a16:creationId xmlns:a16="http://schemas.microsoft.com/office/drawing/2014/main" id="{961D3129-6F02-225A-3B81-D25A4A7317A2}"/>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2" name="Freeform 69">
                <a:extLst>
                  <a:ext uri="{FF2B5EF4-FFF2-40B4-BE49-F238E27FC236}">
                    <a16:creationId xmlns:a16="http://schemas.microsoft.com/office/drawing/2014/main" id="{F9DE73B2-6B10-43E5-913D-B9D3148B22BE}"/>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3" name="Freeform 70">
                <a:extLst>
                  <a:ext uri="{FF2B5EF4-FFF2-40B4-BE49-F238E27FC236}">
                    <a16:creationId xmlns:a16="http://schemas.microsoft.com/office/drawing/2014/main" id="{F6BD4E33-F821-AD4E-A760-90A048EEE5E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4" name="Freeform 71">
                <a:extLst>
                  <a:ext uri="{FF2B5EF4-FFF2-40B4-BE49-F238E27FC236}">
                    <a16:creationId xmlns:a16="http://schemas.microsoft.com/office/drawing/2014/main" id="{615B384F-BAD0-C867-2827-FC23C893B63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8440" name="Group 72">
              <a:extLst>
                <a:ext uri="{FF2B5EF4-FFF2-40B4-BE49-F238E27FC236}">
                  <a16:creationId xmlns:a16="http://schemas.microsoft.com/office/drawing/2014/main" id="{B8356C80-1A39-E4AB-C2DE-1EE9539B5C4C}"/>
                </a:ext>
              </a:extLst>
            </p:cNvPr>
            <p:cNvGrpSpPr>
              <a:grpSpLocks/>
            </p:cNvGrpSpPr>
            <p:nvPr/>
          </p:nvGrpSpPr>
          <p:grpSpPr bwMode="auto">
            <a:xfrm>
              <a:off x="1344" y="4105"/>
              <a:ext cx="1479" cy="215"/>
              <a:chOff x="3452" y="4125"/>
              <a:chExt cx="1479" cy="215"/>
            </a:xfrm>
          </p:grpSpPr>
          <p:sp>
            <p:nvSpPr>
              <p:cNvPr id="18509" name="Freeform 73">
                <a:extLst>
                  <a:ext uri="{FF2B5EF4-FFF2-40B4-BE49-F238E27FC236}">
                    <a16:creationId xmlns:a16="http://schemas.microsoft.com/office/drawing/2014/main" id="{B1D66390-5210-3505-A5B2-EA8F01BD95C6}"/>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0" name="Freeform 74">
                <a:extLst>
                  <a:ext uri="{FF2B5EF4-FFF2-40B4-BE49-F238E27FC236}">
                    <a16:creationId xmlns:a16="http://schemas.microsoft.com/office/drawing/2014/main" id="{23353822-09B2-6399-F2AD-CE590E04C3A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1" name="Freeform 75">
                <a:extLst>
                  <a:ext uri="{FF2B5EF4-FFF2-40B4-BE49-F238E27FC236}">
                    <a16:creationId xmlns:a16="http://schemas.microsoft.com/office/drawing/2014/main" id="{6BDC068A-F78F-E72F-119B-A386B5A5A3D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2" name="Freeform 76">
                <a:extLst>
                  <a:ext uri="{FF2B5EF4-FFF2-40B4-BE49-F238E27FC236}">
                    <a16:creationId xmlns:a16="http://schemas.microsoft.com/office/drawing/2014/main" id="{2A0C6F4F-1EA9-33DE-7232-5813233BA5C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3" name="Freeform 77">
                <a:extLst>
                  <a:ext uri="{FF2B5EF4-FFF2-40B4-BE49-F238E27FC236}">
                    <a16:creationId xmlns:a16="http://schemas.microsoft.com/office/drawing/2014/main" id="{E3F34786-4FE6-C006-5512-CB72D1FDD88D}"/>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4" name="Freeform 78">
                <a:extLst>
                  <a:ext uri="{FF2B5EF4-FFF2-40B4-BE49-F238E27FC236}">
                    <a16:creationId xmlns:a16="http://schemas.microsoft.com/office/drawing/2014/main" id="{B8BAFD88-8079-E382-8F08-25F2DBE5230D}"/>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5" name="Freeform 79">
                <a:extLst>
                  <a:ext uri="{FF2B5EF4-FFF2-40B4-BE49-F238E27FC236}">
                    <a16:creationId xmlns:a16="http://schemas.microsoft.com/office/drawing/2014/main" id="{C14C5286-1A99-2595-F6D1-1B47623F0790}"/>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6" name="Freeform 80">
                <a:extLst>
                  <a:ext uri="{FF2B5EF4-FFF2-40B4-BE49-F238E27FC236}">
                    <a16:creationId xmlns:a16="http://schemas.microsoft.com/office/drawing/2014/main" id="{26D8E6EA-80B3-82C1-7484-07A2C1612562}"/>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7" name="Freeform 81">
                <a:extLst>
                  <a:ext uri="{FF2B5EF4-FFF2-40B4-BE49-F238E27FC236}">
                    <a16:creationId xmlns:a16="http://schemas.microsoft.com/office/drawing/2014/main" id="{6AF048C7-C362-437E-32F8-5361A91CE4BC}"/>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8" name="Freeform 82">
                <a:extLst>
                  <a:ext uri="{FF2B5EF4-FFF2-40B4-BE49-F238E27FC236}">
                    <a16:creationId xmlns:a16="http://schemas.microsoft.com/office/drawing/2014/main" id="{5075E7AD-5460-B27B-18ED-0234B079B52A}"/>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9" name="Freeform 83">
                <a:extLst>
                  <a:ext uri="{FF2B5EF4-FFF2-40B4-BE49-F238E27FC236}">
                    <a16:creationId xmlns:a16="http://schemas.microsoft.com/office/drawing/2014/main" id="{57B43E07-532D-BBE0-B1EF-F5D82F35542C}"/>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0" name="Freeform 84">
                <a:extLst>
                  <a:ext uri="{FF2B5EF4-FFF2-40B4-BE49-F238E27FC236}">
                    <a16:creationId xmlns:a16="http://schemas.microsoft.com/office/drawing/2014/main" id="{7CFF5B6E-119A-C4A8-3A45-7CFB8EC57A2F}"/>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1" name="Freeform 85">
                <a:extLst>
                  <a:ext uri="{FF2B5EF4-FFF2-40B4-BE49-F238E27FC236}">
                    <a16:creationId xmlns:a16="http://schemas.microsoft.com/office/drawing/2014/main" id="{21858142-F501-FE23-4781-49112FB06068}"/>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2" name="Freeform 86">
                <a:extLst>
                  <a:ext uri="{FF2B5EF4-FFF2-40B4-BE49-F238E27FC236}">
                    <a16:creationId xmlns:a16="http://schemas.microsoft.com/office/drawing/2014/main" id="{904990D4-A4E6-22A9-0D7E-BD191D5D229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3" name="Freeform 87">
                <a:extLst>
                  <a:ext uri="{FF2B5EF4-FFF2-40B4-BE49-F238E27FC236}">
                    <a16:creationId xmlns:a16="http://schemas.microsoft.com/office/drawing/2014/main" id="{14A6876B-C12B-D557-0E4C-83BB0616F86F}"/>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4" name="Freeform 88">
                <a:extLst>
                  <a:ext uri="{FF2B5EF4-FFF2-40B4-BE49-F238E27FC236}">
                    <a16:creationId xmlns:a16="http://schemas.microsoft.com/office/drawing/2014/main" id="{8C274B6A-76D6-1D93-F8BB-8D739A91A18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5" name="Freeform 89">
                <a:extLst>
                  <a:ext uri="{FF2B5EF4-FFF2-40B4-BE49-F238E27FC236}">
                    <a16:creationId xmlns:a16="http://schemas.microsoft.com/office/drawing/2014/main" id="{72BEEE59-C124-2BBF-7BD3-4F9F2B23AFB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6" name="Freeform 90">
                <a:extLst>
                  <a:ext uri="{FF2B5EF4-FFF2-40B4-BE49-F238E27FC236}">
                    <a16:creationId xmlns:a16="http://schemas.microsoft.com/office/drawing/2014/main" id="{E8BB8155-6312-8831-56A3-5E000FB38581}"/>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7" name="Freeform 91">
                <a:extLst>
                  <a:ext uri="{FF2B5EF4-FFF2-40B4-BE49-F238E27FC236}">
                    <a16:creationId xmlns:a16="http://schemas.microsoft.com/office/drawing/2014/main" id="{0356931B-D48E-15E5-8908-017BD367114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8" name="Freeform 92">
                <a:extLst>
                  <a:ext uri="{FF2B5EF4-FFF2-40B4-BE49-F238E27FC236}">
                    <a16:creationId xmlns:a16="http://schemas.microsoft.com/office/drawing/2014/main" id="{A4D96AAC-17D4-C876-2D67-5AF5EBA3430B}"/>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9" name="Freeform 93">
                <a:extLst>
                  <a:ext uri="{FF2B5EF4-FFF2-40B4-BE49-F238E27FC236}">
                    <a16:creationId xmlns:a16="http://schemas.microsoft.com/office/drawing/2014/main" id="{3F0F4704-A135-9022-E81D-88B283B92BC2}"/>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0" name="Freeform 94">
                <a:extLst>
                  <a:ext uri="{FF2B5EF4-FFF2-40B4-BE49-F238E27FC236}">
                    <a16:creationId xmlns:a16="http://schemas.microsoft.com/office/drawing/2014/main" id="{179C4153-8B64-9EEB-1C96-8AB928992788}"/>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1" name="Freeform 95">
                <a:extLst>
                  <a:ext uri="{FF2B5EF4-FFF2-40B4-BE49-F238E27FC236}">
                    <a16:creationId xmlns:a16="http://schemas.microsoft.com/office/drawing/2014/main" id="{A4B69763-2618-3078-BD14-9626D59F8972}"/>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2" name="Freeform 96">
                <a:extLst>
                  <a:ext uri="{FF2B5EF4-FFF2-40B4-BE49-F238E27FC236}">
                    <a16:creationId xmlns:a16="http://schemas.microsoft.com/office/drawing/2014/main" id="{06000190-CDE8-4107-F2B8-F30B1A1FAF79}"/>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3" name="Freeform 97">
                <a:extLst>
                  <a:ext uri="{FF2B5EF4-FFF2-40B4-BE49-F238E27FC236}">
                    <a16:creationId xmlns:a16="http://schemas.microsoft.com/office/drawing/2014/main" id="{511CCC68-A749-F3EF-552A-D7EFF40BA102}"/>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4" name="Freeform 98">
                <a:extLst>
                  <a:ext uri="{FF2B5EF4-FFF2-40B4-BE49-F238E27FC236}">
                    <a16:creationId xmlns:a16="http://schemas.microsoft.com/office/drawing/2014/main" id="{F3F9D143-D6EE-6EBE-9D2C-0D7A672C4964}"/>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5" name="Freeform 99">
                <a:extLst>
                  <a:ext uri="{FF2B5EF4-FFF2-40B4-BE49-F238E27FC236}">
                    <a16:creationId xmlns:a16="http://schemas.microsoft.com/office/drawing/2014/main" id="{C4A9AFC9-2B84-5BCE-08CD-E59467E491B4}"/>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6" name="Freeform 100">
                <a:extLst>
                  <a:ext uri="{FF2B5EF4-FFF2-40B4-BE49-F238E27FC236}">
                    <a16:creationId xmlns:a16="http://schemas.microsoft.com/office/drawing/2014/main" id="{F93404C5-B698-9A87-AACB-53A2CE5CBF15}"/>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7" name="Freeform 101">
                <a:extLst>
                  <a:ext uri="{FF2B5EF4-FFF2-40B4-BE49-F238E27FC236}">
                    <a16:creationId xmlns:a16="http://schemas.microsoft.com/office/drawing/2014/main" id="{DFF60E43-A174-3404-BA7B-5B6F41DEDF01}"/>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8" name="Freeform 102">
                <a:extLst>
                  <a:ext uri="{FF2B5EF4-FFF2-40B4-BE49-F238E27FC236}">
                    <a16:creationId xmlns:a16="http://schemas.microsoft.com/office/drawing/2014/main" id="{53339334-1252-CDDD-026A-58D3BE5F8D82}"/>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9" name="Freeform 103">
                <a:extLst>
                  <a:ext uri="{FF2B5EF4-FFF2-40B4-BE49-F238E27FC236}">
                    <a16:creationId xmlns:a16="http://schemas.microsoft.com/office/drawing/2014/main" id="{A175D4B1-81F9-5F02-4744-366042243203}"/>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0" name="Freeform 104">
                <a:extLst>
                  <a:ext uri="{FF2B5EF4-FFF2-40B4-BE49-F238E27FC236}">
                    <a16:creationId xmlns:a16="http://schemas.microsoft.com/office/drawing/2014/main" id="{1953B98C-9130-AFD0-A94F-E8F58028A8AC}"/>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1" name="Freeform 105">
                <a:extLst>
                  <a:ext uri="{FF2B5EF4-FFF2-40B4-BE49-F238E27FC236}">
                    <a16:creationId xmlns:a16="http://schemas.microsoft.com/office/drawing/2014/main" id="{EEF4D6E7-7F11-9D91-F162-0A05545813DD}"/>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8441" name="Group 106">
              <a:extLst>
                <a:ext uri="{FF2B5EF4-FFF2-40B4-BE49-F238E27FC236}">
                  <a16:creationId xmlns:a16="http://schemas.microsoft.com/office/drawing/2014/main" id="{5834C1C0-5666-F49F-2DCA-C751F8AEFD5C}"/>
                </a:ext>
              </a:extLst>
            </p:cNvPr>
            <p:cNvGrpSpPr>
              <a:grpSpLocks/>
            </p:cNvGrpSpPr>
            <p:nvPr/>
          </p:nvGrpSpPr>
          <p:grpSpPr bwMode="auto">
            <a:xfrm>
              <a:off x="2688" y="4105"/>
              <a:ext cx="1479" cy="215"/>
              <a:chOff x="3452" y="4125"/>
              <a:chExt cx="1479" cy="215"/>
            </a:xfrm>
          </p:grpSpPr>
          <p:sp>
            <p:nvSpPr>
              <p:cNvPr id="18476" name="Freeform 107">
                <a:extLst>
                  <a:ext uri="{FF2B5EF4-FFF2-40B4-BE49-F238E27FC236}">
                    <a16:creationId xmlns:a16="http://schemas.microsoft.com/office/drawing/2014/main" id="{BCB47D88-CDEC-04E4-0089-C931218732E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7" name="Freeform 108">
                <a:extLst>
                  <a:ext uri="{FF2B5EF4-FFF2-40B4-BE49-F238E27FC236}">
                    <a16:creationId xmlns:a16="http://schemas.microsoft.com/office/drawing/2014/main" id="{5038B339-39FA-2969-7959-C353131E91DA}"/>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8" name="Freeform 109">
                <a:extLst>
                  <a:ext uri="{FF2B5EF4-FFF2-40B4-BE49-F238E27FC236}">
                    <a16:creationId xmlns:a16="http://schemas.microsoft.com/office/drawing/2014/main" id="{DD88AD3F-5B3F-523D-084A-C49BA5A84252}"/>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9" name="Freeform 110">
                <a:extLst>
                  <a:ext uri="{FF2B5EF4-FFF2-40B4-BE49-F238E27FC236}">
                    <a16:creationId xmlns:a16="http://schemas.microsoft.com/office/drawing/2014/main" id="{2764B22C-523C-A8CD-1AF0-352C7AC3077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0" name="Freeform 111">
                <a:extLst>
                  <a:ext uri="{FF2B5EF4-FFF2-40B4-BE49-F238E27FC236}">
                    <a16:creationId xmlns:a16="http://schemas.microsoft.com/office/drawing/2014/main" id="{824C9A8E-7230-6124-A153-EA65DEFE769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1" name="Freeform 112">
                <a:extLst>
                  <a:ext uri="{FF2B5EF4-FFF2-40B4-BE49-F238E27FC236}">
                    <a16:creationId xmlns:a16="http://schemas.microsoft.com/office/drawing/2014/main" id="{1246D23F-2D6F-7B91-F708-9DC3889C50B5}"/>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2" name="Freeform 113">
                <a:extLst>
                  <a:ext uri="{FF2B5EF4-FFF2-40B4-BE49-F238E27FC236}">
                    <a16:creationId xmlns:a16="http://schemas.microsoft.com/office/drawing/2014/main" id="{5D336FDE-1B41-5C11-4C88-A66BC0BF17C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3" name="Freeform 114">
                <a:extLst>
                  <a:ext uri="{FF2B5EF4-FFF2-40B4-BE49-F238E27FC236}">
                    <a16:creationId xmlns:a16="http://schemas.microsoft.com/office/drawing/2014/main" id="{E6642B1E-1472-86A0-84EF-201233CD1DE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4" name="Freeform 115">
                <a:extLst>
                  <a:ext uri="{FF2B5EF4-FFF2-40B4-BE49-F238E27FC236}">
                    <a16:creationId xmlns:a16="http://schemas.microsoft.com/office/drawing/2014/main" id="{8FEA516A-33E1-666D-E6DF-9107B62863D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5" name="Freeform 116">
                <a:extLst>
                  <a:ext uri="{FF2B5EF4-FFF2-40B4-BE49-F238E27FC236}">
                    <a16:creationId xmlns:a16="http://schemas.microsoft.com/office/drawing/2014/main" id="{DACC9AD5-393F-9F80-2CDE-1E0235731C26}"/>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6" name="Freeform 117">
                <a:extLst>
                  <a:ext uri="{FF2B5EF4-FFF2-40B4-BE49-F238E27FC236}">
                    <a16:creationId xmlns:a16="http://schemas.microsoft.com/office/drawing/2014/main" id="{31AF40B0-8BC4-7EBC-9912-60448946A16A}"/>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7" name="Freeform 118">
                <a:extLst>
                  <a:ext uri="{FF2B5EF4-FFF2-40B4-BE49-F238E27FC236}">
                    <a16:creationId xmlns:a16="http://schemas.microsoft.com/office/drawing/2014/main" id="{FAD672F8-DA11-178D-751F-E82264A8EDA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8" name="Freeform 119">
                <a:extLst>
                  <a:ext uri="{FF2B5EF4-FFF2-40B4-BE49-F238E27FC236}">
                    <a16:creationId xmlns:a16="http://schemas.microsoft.com/office/drawing/2014/main" id="{D8913493-DF35-4AE0-AEC9-8DFDB84AD3B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9" name="Freeform 120">
                <a:extLst>
                  <a:ext uri="{FF2B5EF4-FFF2-40B4-BE49-F238E27FC236}">
                    <a16:creationId xmlns:a16="http://schemas.microsoft.com/office/drawing/2014/main" id="{D334F540-E011-E929-3349-0D901985B30A}"/>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0" name="Freeform 121">
                <a:extLst>
                  <a:ext uri="{FF2B5EF4-FFF2-40B4-BE49-F238E27FC236}">
                    <a16:creationId xmlns:a16="http://schemas.microsoft.com/office/drawing/2014/main" id="{3B7FCE7B-100E-7B6B-279E-C18AA53E529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1" name="Freeform 122">
                <a:extLst>
                  <a:ext uri="{FF2B5EF4-FFF2-40B4-BE49-F238E27FC236}">
                    <a16:creationId xmlns:a16="http://schemas.microsoft.com/office/drawing/2014/main" id="{AD23112F-4FC8-219C-8555-8AC704396BFC}"/>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2" name="Freeform 123">
                <a:extLst>
                  <a:ext uri="{FF2B5EF4-FFF2-40B4-BE49-F238E27FC236}">
                    <a16:creationId xmlns:a16="http://schemas.microsoft.com/office/drawing/2014/main" id="{3C6BD136-05B6-33F7-894C-978A68FB36A5}"/>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3" name="Freeform 124">
                <a:extLst>
                  <a:ext uri="{FF2B5EF4-FFF2-40B4-BE49-F238E27FC236}">
                    <a16:creationId xmlns:a16="http://schemas.microsoft.com/office/drawing/2014/main" id="{B6E6CE77-14C8-00EC-61E0-57805C268B4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4" name="Freeform 125">
                <a:extLst>
                  <a:ext uri="{FF2B5EF4-FFF2-40B4-BE49-F238E27FC236}">
                    <a16:creationId xmlns:a16="http://schemas.microsoft.com/office/drawing/2014/main" id="{9044C509-9BBD-8B31-1741-454E84CB31CB}"/>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5" name="Freeform 126">
                <a:extLst>
                  <a:ext uri="{FF2B5EF4-FFF2-40B4-BE49-F238E27FC236}">
                    <a16:creationId xmlns:a16="http://schemas.microsoft.com/office/drawing/2014/main" id="{51B20CF4-20B4-977C-ECCC-D85FB8E564E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6" name="Freeform 127">
                <a:extLst>
                  <a:ext uri="{FF2B5EF4-FFF2-40B4-BE49-F238E27FC236}">
                    <a16:creationId xmlns:a16="http://schemas.microsoft.com/office/drawing/2014/main" id="{281EE7F8-350A-6E41-664F-31946FCB3CE6}"/>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7" name="Freeform 128">
                <a:extLst>
                  <a:ext uri="{FF2B5EF4-FFF2-40B4-BE49-F238E27FC236}">
                    <a16:creationId xmlns:a16="http://schemas.microsoft.com/office/drawing/2014/main" id="{FA6F7752-25E9-7C16-8BFF-6CBCD6B2BE0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8" name="Freeform 129">
                <a:extLst>
                  <a:ext uri="{FF2B5EF4-FFF2-40B4-BE49-F238E27FC236}">
                    <a16:creationId xmlns:a16="http://schemas.microsoft.com/office/drawing/2014/main" id="{B74593D3-E651-880F-6F1E-A0DAEA80C3AA}"/>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9" name="Freeform 130">
                <a:extLst>
                  <a:ext uri="{FF2B5EF4-FFF2-40B4-BE49-F238E27FC236}">
                    <a16:creationId xmlns:a16="http://schemas.microsoft.com/office/drawing/2014/main" id="{A9D108AE-8CD3-37C4-FE1C-4F219D4E236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0" name="Freeform 131">
                <a:extLst>
                  <a:ext uri="{FF2B5EF4-FFF2-40B4-BE49-F238E27FC236}">
                    <a16:creationId xmlns:a16="http://schemas.microsoft.com/office/drawing/2014/main" id="{A803FB20-A784-EA12-EE85-FEBBC4FE926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1" name="Freeform 132">
                <a:extLst>
                  <a:ext uri="{FF2B5EF4-FFF2-40B4-BE49-F238E27FC236}">
                    <a16:creationId xmlns:a16="http://schemas.microsoft.com/office/drawing/2014/main" id="{E6B7C148-DF1A-8CAB-40D7-6E69F1F51D4C}"/>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2" name="Freeform 133">
                <a:extLst>
                  <a:ext uri="{FF2B5EF4-FFF2-40B4-BE49-F238E27FC236}">
                    <a16:creationId xmlns:a16="http://schemas.microsoft.com/office/drawing/2014/main" id="{B75A8A66-2A9E-93FF-5032-90F7DC60B242}"/>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3" name="Freeform 134">
                <a:extLst>
                  <a:ext uri="{FF2B5EF4-FFF2-40B4-BE49-F238E27FC236}">
                    <a16:creationId xmlns:a16="http://schemas.microsoft.com/office/drawing/2014/main" id="{146C74CD-9599-9E32-FF67-31A931CD07B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4" name="Freeform 135">
                <a:extLst>
                  <a:ext uri="{FF2B5EF4-FFF2-40B4-BE49-F238E27FC236}">
                    <a16:creationId xmlns:a16="http://schemas.microsoft.com/office/drawing/2014/main" id="{85DB07DB-7C58-E1D5-E1DA-775B46309CC9}"/>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5" name="Freeform 136">
                <a:extLst>
                  <a:ext uri="{FF2B5EF4-FFF2-40B4-BE49-F238E27FC236}">
                    <a16:creationId xmlns:a16="http://schemas.microsoft.com/office/drawing/2014/main" id="{45BF9B7B-BDBF-D754-506C-9C9B887DCAA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6" name="Freeform 137">
                <a:extLst>
                  <a:ext uri="{FF2B5EF4-FFF2-40B4-BE49-F238E27FC236}">
                    <a16:creationId xmlns:a16="http://schemas.microsoft.com/office/drawing/2014/main" id="{40CFE84D-BB7B-87E5-981B-172B4EA1FB14}"/>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7" name="Freeform 138">
                <a:extLst>
                  <a:ext uri="{FF2B5EF4-FFF2-40B4-BE49-F238E27FC236}">
                    <a16:creationId xmlns:a16="http://schemas.microsoft.com/office/drawing/2014/main" id="{4A0FD54F-0897-2579-A01B-F47B2A543D29}"/>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8" name="Freeform 139">
                <a:extLst>
                  <a:ext uri="{FF2B5EF4-FFF2-40B4-BE49-F238E27FC236}">
                    <a16:creationId xmlns:a16="http://schemas.microsoft.com/office/drawing/2014/main" id="{364E7A74-12FD-A91B-FD9A-19F81D512EDC}"/>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8442" name="Group 140">
              <a:extLst>
                <a:ext uri="{FF2B5EF4-FFF2-40B4-BE49-F238E27FC236}">
                  <a16:creationId xmlns:a16="http://schemas.microsoft.com/office/drawing/2014/main" id="{E94FFA9E-ABD4-8F80-2D24-68E1E52EE609}"/>
                </a:ext>
              </a:extLst>
            </p:cNvPr>
            <p:cNvGrpSpPr>
              <a:grpSpLocks/>
            </p:cNvGrpSpPr>
            <p:nvPr/>
          </p:nvGrpSpPr>
          <p:grpSpPr bwMode="auto">
            <a:xfrm>
              <a:off x="4032" y="4105"/>
              <a:ext cx="1479" cy="215"/>
              <a:chOff x="3452" y="4125"/>
              <a:chExt cx="1479" cy="215"/>
            </a:xfrm>
          </p:grpSpPr>
          <p:sp>
            <p:nvSpPr>
              <p:cNvPr id="18443" name="Freeform 141">
                <a:extLst>
                  <a:ext uri="{FF2B5EF4-FFF2-40B4-BE49-F238E27FC236}">
                    <a16:creationId xmlns:a16="http://schemas.microsoft.com/office/drawing/2014/main" id="{46FBEAA5-4870-26F6-875C-3C1764E48040}"/>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4" name="Freeform 142">
                <a:extLst>
                  <a:ext uri="{FF2B5EF4-FFF2-40B4-BE49-F238E27FC236}">
                    <a16:creationId xmlns:a16="http://schemas.microsoft.com/office/drawing/2014/main" id="{1AA2BF34-653A-3EBF-8BB0-DF69CCFBAB2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5" name="Freeform 143">
                <a:extLst>
                  <a:ext uri="{FF2B5EF4-FFF2-40B4-BE49-F238E27FC236}">
                    <a16:creationId xmlns:a16="http://schemas.microsoft.com/office/drawing/2014/main" id="{6294CB7D-2223-5DC2-6334-7812A4D84513}"/>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6" name="Freeform 144">
                <a:extLst>
                  <a:ext uri="{FF2B5EF4-FFF2-40B4-BE49-F238E27FC236}">
                    <a16:creationId xmlns:a16="http://schemas.microsoft.com/office/drawing/2014/main" id="{9646FBB5-C870-F2A7-D725-2348D634FAE7}"/>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7" name="Freeform 145">
                <a:extLst>
                  <a:ext uri="{FF2B5EF4-FFF2-40B4-BE49-F238E27FC236}">
                    <a16:creationId xmlns:a16="http://schemas.microsoft.com/office/drawing/2014/main" id="{7F7B733A-848E-B205-333D-F3814DD82707}"/>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8" name="Freeform 146">
                <a:extLst>
                  <a:ext uri="{FF2B5EF4-FFF2-40B4-BE49-F238E27FC236}">
                    <a16:creationId xmlns:a16="http://schemas.microsoft.com/office/drawing/2014/main" id="{C80FC161-5F75-CAE9-5E1A-D067E1A2AF24}"/>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9" name="Freeform 147">
                <a:extLst>
                  <a:ext uri="{FF2B5EF4-FFF2-40B4-BE49-F238E27FC236}">
                    <a16:creationId xmlns:a16="http://schemas.microsoft.com/office/drawing/2014/main" id="{1FDC1D54-DDB3-252F-1CF4-9D4B0A89A04F}"/>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0" name="Freeform 148">
                <a:extLst>
                  <a:ext uri="{FF2B5EF4-FFF2-40B4-BE49-F238E27FC236}">
                    <a16:creationId xmlns:a16="http://schemas.microsoft.com/office/drawing/2014/main" id="{B6E7985F-023D-19C1-0226-C7FB2CD03F23}"/>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1" name="Freeform 149">
                <a:extLst>
                  <a:ext uri="{FF2B5EF4-FFF2-40B4-BE49-F238E27FC236}">
                    <a16:creationId xmlns:a16="http://schemas.microsoft.com/office/drawing/2014/main" id="{EFA2EF9A-5D45-9414-4568-DF6B294C815A}"/>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2" name="Freeform 150">
                <a:extLst>
                  <a:ext uri="{FF2B5EF4-FFF2-40B4-BE49-F238E27FC236}">
                    <a16:creationId xmlns:a16="http://schemas.microsoft.com/office/drawing/2014/main" id="{21A56F0C-3A95-4ABA-FF03-9558AF900B9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3" name="Freeform 151">
                <a:extLst>
                  <a:ext uri="{FF2B5EF4-FFF2-40B4-BE49-F238E27FC236}">
                    <a16:creationId xmlns:a16="http://schemas.microsoft.com/office/drawing/2014/main" id="{440675FF-4FA8-AE5D-7C06-2531B161952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4" name="Freeform 152">
                <a:extLst>
                  <a:ext uri="{FF2B5EF4-FFF2-40B4-BE49-F238E27FC236}">
                    <a16:creationId xmlns:a16="http://schemas.microsoft.com/office/drawing/2014/main" id="{C31459DB-1C20-1865-F09B-0E1B635E5507}"/>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5" name="Freeform 153">
                <a:extLst>
                  <a:ext uri="{FF2B5EF4-FFF2-40B4-BE49-F238E27FC236}">
                    <a16:creationId xmlns:a16="http://schemas.microsoft.com/office/drawing/2014/main" id="{8BA4E3D7-C93E-C7A2-4B30-EBE14854B30A}"/>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6" name="Freeform 154">
                <a:extLst>
                  <a:ext uri="{FF2B5EF4-FFF2-40B4-BE49-F238E27FC236}">
                    <a16:creationId xmlns:a16="http://schemas.microsoft.com/office/drawing/2014/main" id="{F30A15F3-C96B-7E4D-CA52-9C5842FE1172}"/>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7" name="Freeform 155">
                <a:extLst>
                  <a:ext uri="{FF2B5EF4-FFF2-40B4-BE49-F238E27FC236}">
                    <a16:creationId xmlns:a16="http://schemas.microsoft.com/office/drawing/2014/main" id="{9DC66058-F94A-C3F4-10D6-6E677D337C64}"/>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8" name="Freeform 156">
                <a:extLst>
                  <a:ext uri="{FF2B5EF4-FFF2-40B4-BE49-F238E27FC236}">
                    <a16:creationId xmlns:a16="http://schemas.microsoft.com/office/drawing/2014/main" id="{0B314B4B-0975-0615-06D2-207F77498243}"/>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9" name="Freeform 157">
                <a:extLst>
                  <a:ext uri="{FF2B5EF4-FFF2-40B4-BE49-F238E27FC236}">
                    <a16:creationId xmlns:a16="http://schemas.microsoft.com/office/drawing/2014/main" id="{C3E4BC1B-9789-4D69-86B5-1AFC0D925D09}"/>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0" name="Freeform 158">
                <a:extLst>
                  <a:ext uri="{FF2B5EF4-FFF2-40B4-BE49-F238E27FC236}">
                    <a16:creationId xmlns:a16="http://schemas.microsoft.com/office/drawing/2014/main" id="{7EC17272-BCD2-0957-9530-2B731D078A87}"/>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1" name="Freeform 159">
                <a:extLst>
                  <a:ext uri="{FF2B5EF4-FFF2-40B4-BE49-F238E27FC236}">
                    <a16:creationId xmlns:a16="http://schemas.microsoft.com/office/drawing/2014/main" id="{FFC3EF3B-282B-F72B-87AF-EEBF12FE9C45}"/>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2" name="Freeform 160">
                <a:extLst>
                  <a:ext uri="{FF2B5EF4-FFF2-40B4-BE49-F238E27FC236}">
                    <a16:creationId xmlns:a16="http://schemas.microsoft.com/office/drawing/2014/main" id="{95C5DEEC-50E6-946B-B240-FB06AD3791C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3" name="Freeform 161">
                <a:extLst>
                  <a:ext uri="{FF2B5EF4-FFF2-40B4-BE49-F238E27FC236}">
                    <a16:creationId xmlns:a16="http://schemas.microsoft.com/office/drawing/2014/main" id="{69C4202A-4389-9CE5-D5A6-1554F795BA5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4" name="Freeform 162">
                <a:extLst>
                  <a:ext uri="{FF2B5EF4-FFF2-40B4-BE49-F238E27FC236}">
                    <a16:creationId xmlns:a16="http://schemas.microsoft.com/office/drawing/2014/main" id="{A91968E2-B311-184B-C383-F2F6E88C8C9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5" name="Freeform 163">
                <a:extLst>
                  <a:ext uri="{FF2B5EF4-FFF2-40B4-BE49-F238E27FC236}">
                    <a16:creationId xmlns:a16="http://schemas.microsoft.com/office/drawing/2014/main" id="{51FA9FCE-18B8-45EC-10E7-D8167837D210}"/>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6" name="Freeform 164">
                <a:extLst>
                  <a:ext uri="{FF2B5EF4-FFF2-40B4-BE49-F238E27FC236}">
                    <a16:creationId xmlns:a16="http://schemas.microsoft.com/office/drawing/2014/main" id="{8095277B-553A-3F1F-4608-4608B7ED3CE2}"/>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7" name="Freeform 165">
                <a:extLst>
                  <a:ext uri="{FF2B5EF4-FFF2-40B4-BE49-F238E27FC236}">
                    <a16:creationId xmlns:a16="http://schemas.microsoft.com/office/drawing/2014/main" id="{D3939266-1328-C7FA-9984-B999B23CC3B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8" name="Freeform 166">
                <a:extLst>
                  <a:ext uri="{FF2B5EF4-FFF2-40B4-BE49-F238E27FC236}">
                    <a16:creationId xmlns:a16="http://schemas.microsoft.com/office/drawing/2014/main" id="{84F8D617-4DC3-C533-52F1-026DD8453A1F}"/>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9" name="Freeform 167">
                <a:extLst>
                  <a:ext uri="{FF2B5EF4-FFF2-40B4-BE49-F238E27FC236}">
                    <a16:creationId xmlns:a16="http://schemas.microsoft.com/office/drawing/2014/main" id="{44F7D7B5-B32B-24DC-5FA9-C82D098CDC35}"/>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0" name="Freeform 168">
                <a:extLst>
                  <a:ext uri="{FF2B5EF4-FFF2-40B4-BE49-F238E27FC236}">
                    <a16:creationId xmlns:a16="http://schemas.microsoft.com/office/drawing/2014/main" id="{FFFC965E-46CA-B66F-0280-F60B703C1E92}"/>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1" name="Freeform 169">
                <a:extLst>
                  <a:ext uri="{FF2B5EF4-FFF2-40B4-BE49-F238E27FC236}">
                    <a16:creationId xmlns:a16="http://schemas.microsoft.com/office/drawing/2014/main" id="{7D726D0E-FD94-406D-2829-F9E01068568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2" name="Freeform 170">
                <a:extLst>
                  <a:ext uri="{FF2B5EF4-FFF2-40B4-BE49-F238E27FC236}">
                    <a16:creationId xmlns:a16="http://schemas.microsoft.com/office/drawing/2014/main" id="{F64C5FE4-B9AB-5A31-4627-239CD6AB9011}"/>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3" name="Freeform 171">
                <a:extLst>
                  <a:ext uri="{FF2B5EF4-FFF2-40B4-BE49-F238E27FC236}">
                    <a16:creationId xmlns:a16="http://schemas.microsoft.com/office/drawing/2014/main" id="{74915C4E-727D-8D81-680D-B557E6CD7C46}"/>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4" name="Freeform 172">
                <a:extLst>
                  <a:ext uri="{FF2B5EF4-FFF2-40B4-BE49-F238E27FC236}">
                    <a16:creationId xmlns:a16="http://schemas.microsoft.com/office/drawing/2014/main" id="{C6917FE9-80C4-B2D9-8297-A4A2B745E73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5" name="Freeform 173">
                <a:extLst>
                  <a:ext uri="{FF2B5EF4-FFF2-40B4-BE49-F238E27FC236}">
                    <a16:creationId xmlns:a16="http://schemas.microsoft.com/office/drawing/2014/main" id="{062F85B4-5A80-4D4A-1BD9-8BDB5169625B}"/>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18435" name="Picture 2" descr="C:\Users\Administrator\Desktop\hinh nen dep pp\CON VAT+CAY, HIH ANH NHO NGHEP TRAH\4d93d3c41d690499dcf3d031be2765e9.png">
            <a:extLst>
              <a:ext uri="{FF2B5EF4-FFF2-40B4-BE49-F238E27FC236}">
                <a16:creationId xmlns:a16="http://schemas.microsoft.com/office/drawing/2014/main" id="{012DBE0A-1339-C3A3-C3E9-E2E4421B7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a:extLst>
              <a:ext uri="{FF2B5EF4-FFF2-40B4-BE49-F238E27FC236}">
                <a16:creationId xmlns:a16="http://schemas.microsoft.com/office/drawing/2014/main" id="{333AEA7A-AF60-3359-0B23-6DD4DE483D4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ộp Văn bản 4">
            <a:extLst>
              <a:ext uri="{FF2B5EF4-FFF2-40B4-BE49-F238E27FC236}">
                <a16:creationId xmlns:a16="http://schemas.microsoft.com/office/drawing/2014/main" id="{621129E1-D70A-8D1E-1DCC-16085A7AB257}"/>
              </a:ext>
            </a:extLst>
          </p:cNvPr>
          <p:cNvSpPr txBox="1">
            <a:spLocks noChangeArrowheads="1"/>
          </p:cNvSpPr>
          <p:nvPr/>
        </p:nvSpPr>
        <p:spPr bwMode="auto">
          <a:xfrm>
            <a:off x="1736725" y="1501775"/>
            <a:ext cx="84693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15000"/>
              </a:lnSpc>
              <a:spcBef>
                <a:spcPct val="0"/>
              </a:spcBef>
              <a:spcAft>
                <a:spcPts val="800"/>
              </a:spcAft>
              <a:buClrTx/>
              <a:buSzTx/>
              <a:buFontTx/>
              <a:buNone/>
              <a:tabLst/>
              <a:defRPr/>
            </a:pPr>
            <a:r>
              <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GV</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đàm thoại với HS gợi mở, </a:t>
            </a:r>
            <a:r>
              <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đưa hình ảnh</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đặt câu hỏi cho HS trả lời:  </a:t>
            </a:r>
            <a:r>
              <a:rPr kumimoji="0" lang="vi-VN" altLang="vi-VN"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 đã nhìn thấy dàn trống dân tộc bao giờ chưa? Âm thanh của dàn trống dân tộc vang lên như thế nào? Trong dàn trống dân tộc, trống có kích thước và âm thanh to nhất có tên gọi là gì? </a:t>
            </a:r>
            <a:r>
              <a:rPr kumimoji="0" lang="en-US" altLang="vi-VN"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34">
            <a:extLst>
              <a:ext uri="{FF2B5EF4-FFF2-40B4-BE49-F238E27FC236}">
                <a16:creationId xmlns:a16="http://schemas.microsoft.com/office/drawing/2014/main" id="{69B8DEB1-E139-6F4B-1A18-6DAF4930B226}"/>
              </a:ext>
            </a:extLst>
          </p:cNvPr>
          <p:cNvGrpSpPr>
            <a:grpSpLocks/>
          </p:cNvGrpSpPr>
          <p:nvPr/>
        </p:nvGrpSpPr>
        <p:grpSpPr bwMode="auto">
          <a:xfrm>
            <a:off x="-182563" y="6326188"/>
            <a:ext cx="12684126" cy="531812"/>
            <a:chOff x="0" y="4105"/>
            <a:chExt cx="5511" cy="215"/>
          </a:xfrm>
        </p:grpSpPr>
        <p:sp>
          <p:nvSpPr>
            <p:cNvPr id="20488" name="Freeform 37">
              <a:extLst>
                <a:ext uri="{FF2B5EF4-FFF2-40B4-BE49-F238E27FC236}">
                  <a16:creationId xmlns:a16="http://schemas.microsoft.com/office/drawing/2014/main" id="{E01D2B99-975C-2939-4194-5468F12F6648}"/>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0489" name="Group 38">
              <a:extLst>
                <a:ext uri="{FF2B5EF4-FFF2-40B4-BE49-F238E27FC236}">
                  <a16:creationId xmlns:a16="http://schemas.microsoft.com/office/drawing/2014/main" id="{0BF460DA-39DD-3D2D-8DF6-A1B8E66648CC}"/>
                </a:ext>
              </a:extLst>
            </p:cNvPr>
            <p:cNvGrpSpPr>
              <a:grpSpLocks/>
            </p:cNvGrpSpPr>
            <p:nvPr/>
          </p:nvGrpSpPr>
          <p:grpSpPr bwMode="auto">
            <a:xfrm>
              <a:off x="0" y="4105"/>
              <a:ext cx="1479" cy="215"/>
              <a:chOff x="3452" y="4125"/>
              <a:chExt cx="1479" cy="215"/>
            </a:xfrm>
          </p:grpSpPr>
          <p:sp>
            <p:nvSpPr>
              <p:cNvPr id="20592" name="Freeform 39">
                <a:extLst>
                  <a:ext uri="{FF2B5EF4-FFF2-40B4-BE49-F238E27FC236}">
                    <a16:creationId xmlns:a16="http://schemas.microsoft.com/office/drawing/2014/main" id="{45D8DC6F-74EC-21E2-2111-436943C2FEB2}"/>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3" name="Freeform 40">
                <a:extLst>
                  <a:ext uri="{FF2B5EF4-FFF2-40B4-BE49-F238E27FC236}">
                    <a16:creationId xmlns:a16="http://schemas.microsoft.com/office/drawing/2014/main" id="{6E3B4113-7BD6-6032-E7F7-37DF9454293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4" name="Freeform 41">
                <a:extLst>
                  <a:ext uri="{FF2B5EF4-FFF2-40B4-BE49-F238E27FC236}">
                    <a16:creationId xmlns:a16="http://schemas.microsoft.com/office/drawing/2014/main" id="{47ACE085-70A5-8D03-7857-42F94F90348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5" name="Freeform 42">
                <a:extLst>
                  <a:ext uri="{FF2B5EF4-FFF2-40B4-BE49-F238E27FC236}">
                    <a16:creationId xmlns:a16="http://schemas.microsoft.com/office/drawing/2014/main" id="{A45B128D-91B3-2D43-AD58-24408B38E454}"/>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6" name="Freeform 43">
                <a:extLst>
                  <a:ext uri="{FF2B5EF4-FFF2-40B4-BE49-F238E27FC236}">
                    <a16:creationId xmlns:a16="http://schemas.microsoft.com/office/drawing/2014/main" id="{3E9EDA93-2E4F-7A73-A026-AA3BF2A6DC3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7" name="Freeform 44">
                <a:extLst>
                  <a:ext uri="{FF2B5EF4-FFF2-40B4-BE49-F238E27FC236}">
                    <a16:creationId xmlns:a16="http://schemas.microsoft.com/office/drawing/2014/main" id="{5E38A7EF-86E1-FEB7-5E02-438ADDCA38F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8" name="Freeform 45">
                <a:extLst>
                  <a:ext uri="{FF2B5EF4-FFF2-40B4-BE49-F238E27FC236}">
                    <a16:creationId xmlns:a16="http://schemas.microsoft.com/office/drawing/2014/main" id="{6CC193F5-A2BF-EA11-9EDA-04BEB48C9A32}"/>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9" name="Freeform 46">
                <a:extLst>
                  <a:ext uri="{FF2B5EF4-FFF2-40B4-BE49-F238E27FC236}">
                    <a16:creationId xmlns:a16="http://schemas.microsoft.com/office/drawing/2014/main" id="{E4A94822-14C6-98FD-3864-0FB528E22B1F}"/>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0" name="Freeform 47">
                <a:extLst>
                  <a:ext uri="{FF2B5EF4-FFF2-40B4-BE49-F238E27FC236}">
                    <a16:creationId xmlns:a16="http://schemas.microsoft.com/office/drawing/2014/main" id="{89CE3918-D9AB-474F-567B-BFA25346747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1" name="Freeform 48">
                <a:extLst>
                  <a:ext uri="{FF2B5EF4-FFF2-40B4-BE49-F238E27FC236}">
                    <a16:creationId xmlns:a16="http://schemas.microsoft.com/office/drawing/2014/main" id="{217181C1-39FE-DCD4-92CD-BAB6B2B91162}"/>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2" name="Freeform 49">
                <a:extLst>
                  <a:ext uri="{FF2B5EF4-FFF2-40B4-BE49-F238E27FC236}">
                    <a16:creationId xmlns:a16="http://schemas.microsoft.com/office/drawing/2014/main" id="{26F12493-A8F3-D314-4DAA-71C4F5CF5C13}"/>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3" name="Freeform 50">
                <a:extLst>
                  <a:ext uri="{FF2B5EF4-FFF2-40B4-BE49-F238E27FC236}">
                    <a16:creationId xmlns:a16="http://schemas.microsoft.com/office/drawing/2014/main" id="{7469BC12-0DC9-B136-77BB-6E4CFE1B2FE8}"/>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4" name="Freeform 51">
                <a:extLst>
                  <a:ext uri="{FF2B5EF4-FFF2-40B4-BE49-F238E27FC236}">
                    <a16:creationId xmlns:a16="http://schemas.microsoft.com/office/drawing/2014/main" id="{98C924D9-1D84-197F-363D-50DB1D007A52}"/>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5" name="Freeform 52">
                <a:extLst>
                  <a:ext uri="{FF2B5EF4-FFF2-40B4-BE49-F238E27FC236}">
                    <a16:creationId xmlns:a16="http://schemas.microsoft.com/office/drawing/2014/main" id="{A98C1A45-39DF-4828-6812-DF9E80B83307}"/>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6" name="Freeform 53">
                <a:extLst>
                  <a:ext uri="{FF2B5EF4-FFF2-40B4-BE49-F238E27FC236}">
                    <a16:creationId xmlns:a16="http://schemas.microsoft.com/office/drawing/2014/main" id="{B971BB82-7A16-0ED3-83A6-D3918F13A9B6}"/>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7" name="Freeform 54">
                <a:extLst>
                  <a:ext uri="{FF2B5EF4-FFF2-40B4-BE49-F238E27FC236}">
                    <a16:creationId xmlns:a16="http://schemas.microsoft.com/office/drawing/2014/main" id="{F397E93F-B19B-71D2-234A-7518DED97A85}"/>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8" name="Freeform 55">
                <a:extLst>
                  <a:ext uri="{FF2B5EF4-FFF2-40B4-BE49-F238E27FC236}">
                    <a16:creationId xmlns:a16="http://schemas.microsoft.com/office/drawing/2014/main" id="{492ED8B0-2A80-CCAF-DC25-DB7E7E9D2F55}"/>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9" name="Freeform 56">
                <a:extLst>
                  <a:ext uri="{FF2B5EF4-FFF2-40B4-BE49-F238E27FC236}">
                    <a16:creationId xmlns:a16="http://schemas.microsoft.com/office/drawing/2014/main" id="{1D7A19B0-0A5E-51FD-D82B-642825D27FD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0" name="Freeform 57">
                <a:extLst>
                  <a:ext uri="{FF2B5EF4-FFF2-40B4-BE49-F238E27FC236}">
                    <a16:creationId xmlns:a16="http://schemas.microsoft.com/office/drawing/2014/main" id="{E9A9AC48-518F-F7C8-B674-BAD39CF9CF0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1" name="Freeform 58">
                <a:extLst>
                  <a:ext uri="{FF2B5EF4-FFF2-40B4-BE49-F238E27FC236}">
                    <a16:creationId xmlns:a16="http://schemas.microsoft.com/office/drawing/2014/main" id="{EB50C503-5453-457C-B729-9A054DDDC7F5}"/>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2" name="Freeform 59">
                <a:extLst>
                  <a:ext uri="{FF2B5EF4-FFF2-40B4-BE49-F238E27FC236}">
                    <a16:creationId xmlns:a16="http://schemas.microsoft.com/office/drawing/2014/main" id="{FA8E8247-B15D-89C1-7A67-F7A5B0DF0F7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3" name="Freeform 60">
                <a:extLst>
                  <a:ext uri="{FF2B5EF4-FFF2-40B4-BE49-F238E27FC236}">
                    <a16:creationId xmlns:a16="http://schemas.microsoft.com/office/drawing/2014/main" id="{BB8CC3AA-6A20-F4AF-7A24-92AD6EB08D9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4" name="Freeform 61">
                <a:extLst>
                  <a:ext uri="{FF2B5EF4-FFF2-40B4-BE49-F238E27FC236}">
                    <a16:creationId xmlns:a16="http://schemas.microsoft.com/office/drawing/2014/main" id="{0934D616-3063-92BB-72D7-BF28133E4E7F}"/>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5" name="Freeform 62">
                <a:extLst>
                  <a:ext uri="{FF2B5EF4-FFF2-40B4-BE49-F238E27FC236}">
                    <a16:creationId xmlns:a16="http://schemas.microsoft.com/office/drawing/2014/main" id="{B6663AAC-6F02-5295-8E71-B873D361DFF1}"/>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6" name="Freeform 63">
                <a:extLst>
                  <a:ext uri="{FF2B5EF4-FFF2-40B4-BE49-F238E27FC236}">
                    <a16:creationId xmlns:a16="http://schemas.microsoft.com/office/drawing/2014/main" id="{F852FD4E-D242-5FDD-7BD5-DBCF6C2B96C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7" name="Freeform 64">
                <a:extLst>
                  <a:ext uri="{FF2B5EF4-FFF2-40B4-BE49-F238E27FC236}">
                    <a16:creationId xmlns:a16="http://schemas.microsoft.com/office/drawing/2014/main" id="{AC3E5BA7-3583-5BBD-07B7-7584237650F5}"/>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8" name="Freeform 65">
                <a:extLst>
                  <a:ext uri="{FF2B5EF4-FFF2-40B4-BE49-F238E27FC236}">
                    <a16:creationId xmlns:a16="http://schemas.microsoft.com/office/drawing/2014/main" id="{5A2FB3FF-3054-66BC-038D-17DD915569BA}"/>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9" name="Freeform 66">
                <a:extLst>
                  <a:ext uri="{FF2B5EF4-FFF2-40B4-BE49-F238E27FC236}">
                    <a16:creationId xmlns:a16="http://schemas.microsoft.com/office/drawing/2014/main" id="{560FE050-02E5-8230-AE23-3FEAE0F2D8B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0" name="Freeform 67">
                <a:extLst>
                  <a:ext uri="{FF2B5EF4-FFF2-40B4-BE49-F238E27FC236}">
                    <a16:creationId xmlns:a16="http://schemas.microsoft.com/office/drawing/2014/main" id="{86FDA15C-D782-440F-BEA1-AE9EF96F97D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1" name="Freeform 68">
                <a:extLst>
                  <a:ext uri="{FF2B5EF4-FFF2-40B4-BE49-F238E27FC236}">
                    <a16:creationId xmlns:a16="http://schemas.microsoft.com/office/drawing/2014/main" id="{D3083E72-0D22-6B64-EC3B-9ADC7E05E47E}"/>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2" name="Freeform 69">
                <a:extLst>
                  <a:ext uri="{FF2B5EF4-FFF2-40B4-BE49-F238E27FC236}">
                    <a16:creationId xmlns:a16="http://schemas.microsoft.com/office/drawing/2014/main" id="{656CF039-02E8-D616-AEDC-765D6A3E1BF6}"/>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3" name="Freeform 70">
                <a:extLst>
                  <a:ext uri="{FF2B5EF4-FFF2-40B4-BE49-F238E27FC236}">
                    <a16:creationId xmlns:a16="http://schemas.microsoft.com/office/drawing/2014/main" id="{7403A53B-48CF-0B55-7FF3-30822627F6FB}"/>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4" name="Freeform 71">
                <a:extLst>
                  <a:ext uri="{FF2B5EF4-FFF2-40B4-BE49-F238E27FC236}">
                    <a16:creationId xmlns:a16="http://schemas.microsoft.com/office/drawing/2014/main" id="{100099D0-19CC-8306-24D9-8E4EF7DF45B0}"/>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0490" name="Group 72">
              <a:extLst>
                <a:ext uri="{FF2B5EF4-FFF2-40B4-BE49-F238E27FC236}">
                  <a16:creationId xmlns:a16="http://schemas.microsoft.com/office/drawing/2014/main" id="{3ABEBF94-10E8-2446-70A7-5F4AF637F54F}"/>
                </a:ext>
              </a:extLst>
            </p:cNvPr>
            <p:cNvGrpSpPr>
              <a:grpSpLocks/>
            </p:cNvGrpSpPr>
            <p:nvPr/>
          </p:nvGrpSpPr>
          <p:grpSpPr bwMode="auto">
            <a:xfrm>
              <a:off x="1344" y="4105"/>
              <a:ext cx="1479" cy="215"/>
              <a:chOff x="3452" y="4125"/>
              <a:chExt cx="1479" cy="215"/>
            </a:xfrm>
          </p:grpSpPr>
          <p:sp>
            <p:nvSpPr>
              <p:cNvPr id="20559" name="Freeform 73">
                <a:extLst>
                  <a:ext uri="{FF2B5EF4-FFF2-40B4-BE49-F238E27FC236}">
                    <a16:creationId xmlns:a16="http://schemas.microsoft.com/office/drawing/2014/main" id="{776BE668-EB31-B559-9263-140E852E613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0" name="Freeform 74">
                <a:extLst>
                  <a:ext uri="{FF2B5EF4-FFF2-40B4-BE49-F238E27FC236}">
                    <a16:creationId xmlns:a16="http://schemas.microsoft.com/office/drawing/2014/main" id="{A3C0EFB2-6B29-1FCF-B49A-0D6E24BE398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1" name="Freeform 75">
                <a:extLst>
                  <a:ext uri="{FF2B5EF4-FFF2-40B4-BE49-F238E27FC236}">
                    <a16:creationId xmlns:a16="http://schemas.microsoft.com/office/drawing/2014/main" id="{1A910268-843B-A5A9-0D80-DE62BAECA189}"/>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2" name="Freeform 76">
                <a:extLst>
                  <a:ext uri="{FF2B5EF4-FFF2-40B4-BE49-F238E27FC236}">
                    <a16:creationId xmlns:a16="http://schemas.microsoft.com/office/drawing/2014/main" id="{CB2B9E60-BAF8-55DB-967D-7FD59F92A02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3" name="Freeform 77">
                <a:extLst>
                  <a:ext uri="{FF2B5EF4-FFF2-40B4-BE49-F238E27FC236}">
                    <a16:creationId xmlns:a16="http://schemas.microsoft.com/office/drawing/2014/main" id="{C9502B0A-2F42-7E06-47A8-790C5515241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4" name="Freeform 78">
                <a:extLst>
                  <a:ext uri="{FF2B5EF4-FFF2-40B4-BE49-F238E27FC236}">
                    <a16:creationId xmlns:a16="http://schemas.microsoft.com/office/drawing/2014/main" id="{7036FFD7-53A1-F5A5-CAEA-13ED871058F6}"/>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5" name="Freeform 79">
                <a:extLst>
                  <a:ext uri="{FF2B5EF4-FFF2-40B4-BE49-F238E27FC236}">
                    <a16:creationId xmlns:a16="http://schemas.microsoft.com/office/drawing/2014/main" id="{BDBB6C72-A3EB-1F8F-7BB7-24C90C0F39DE}"/>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6" name="Freeform 80">
                <a:extLst>
                  <a:ext uri="{FF2B5EF4-FFF2-40B4-BE49-F238E27FC236}">
                    <a16:creationId xmlns:a16="http://schemas.microsoft.com/office/drawing/2014/main" id="{A5C1483E-1DF9-47B7-E2D1-2C362888F12A}"/>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7" name="Freeform 81">
                <a:extLst>
                  <a:ext uri="{FF2B5EF4-FFF2-40B4-BE49-F238E27FC236}">
                    <a16:creationId xmlns:a16="http://schemas.microsoft.com/office/drawing/2014/main" id="{486EC276-15B3-1C98-7164-D6E4C47571C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8" name="Freeform 82">
                <a:extLst>
                  <a:ext uri="{FF2B5EF4-FFF2-40B4-BE49-F238E27FC236}">
                    <a16:creationId xmlns:a16="http://schemas.microsoft.com/office/drawing/2014/main" id="{35FF62E8-37AB-BB96-422B-1C07EC5D22AC}"/>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9" name="Freeform 83">
                <a:extLst>
                  <a:ext uri="{FF2B5EF4-FFF2-40B4-BE49-F238E27FC236}">
                    <a16:creationId xmlns:a16="http://schemas.microsoft.com/office/drawing/2014/main" id="{FB40B8D7-8648-4F20-AC70-53C5A18CE0D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0" name="Freeform 84">
                <a:extLst>
                  <a:ext uri="{FF2B5EF4-FFF2-40B4-BE49-F238E27FC236}">
                    <a16:creationId xmlns:a16="http://schemas.microsoft.com/office/drawing/2014/main" id="{5D4DEE3C-3D6E-3ABF-2988-CB2111BC878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1" name="Freeform 85">
                <a:extLst>
                  <a:ext uri="{FF2B5EF4-FFF2-40B4-BE49-F238E27FC236}">
                    <a16:creationId xmlns:a16="http://schemas.microsoft.com/office/drawing/2014/main" id="{2AC2D1D7-FEA6-DAEA-2872-3E06A43B8475}"/>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2" name="Freeform 86">
                <a:extLst>
                  <a:ext uri="{FF2B5EF4-FFF2-40B4-BE49-F238E27FC236}">
                    <a16:creationId xmlns:a16="http://schemas.microsoft.com/office/drawing/2014/main" id="{F2FE2EC7-2C12-C354-0CC4-183121D081F9}"/>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3" name="Freeform 87">
                <a:extLst>
                  <a:ext uri="{FF2B5EF4-FFF2-40B4-BE49-F238E27FC236}">
                    <a16:creationId xmlns:a16="http://schemas.microsoft.com/office/drawing/2014/main" id="{8E277D8A-DD71-F26F-8B35-3ACCE27D44D0}"/>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4" name="Freeform 88">
                <a:extLst>
                  <a:ext uri="{FF2B5EF4-FFF2-40B4-BE49-F238E27FC236}">
                    <a16:creationId xmlns:a16="http://schemas.microsoft.com/office/drawing/2014/main" id="{9B78E461-5FB7-B718-CBC4-8D29B513C29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5" name="Freeform 89">
                <a:extLst>
                  <a:ext uri="{FF2B5EF4-FFF2-40B4-BE49-F238E27FC236}">
                    <a16:creationId xmlns:a16="http://schemas.microsoft.com/office/drawing/2014/main" id="{348F16FF-726F-D435-591B-050F80E0AC5F}"/>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6" name="Freeform 90">
                <a:extLst>
                  <a:ext uri="{FF2B5EF4-FFF2-40B4-BE49-F238E27FC236}">
                    <a16:creationId xmlns:a16="http://schemas.microsoft.com/office/drawing/2014/main" id="{F12F8279-56F4-7BAC-5DC5-C430125BC7A5}"/>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7" name="Freeform 91">
                <a:extLst>
                  <a:ext uri="{FF2B5EF4-FFF2-40B4-BE49-F238E27FC236}">
                    <a16:creationId xmlns:a16="http://schemas.microsoft.com/office/drawing/2014/main" id="{7368292F-F183-AED6-B0B6-5829B6FBD04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8" name="Freeform 92">
                <a:extLst>
                  <a:ext uri="{FF2B5EF4-FFF2-40B4-BE49-F238E27FC236}">
                    <a16:creationId xmlns:a16="http://schemas.microsoft.com/office/drawing/2014/main" id="{4413EE71-E523-E9DB-209D-F1893D9F5C55}"/>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9" name="Freeform 93">
                <a:extLst>
                  <a:ext uri="{FF2B5EF4-FFF2-40B4-BE49-F238E27FC236}">
                    <a16:creationId xmlns:a16="http://schemas.microsoft.com/office/drawing/2014/main" id="{1887E7F1-2741-C88A-8E4A-141A208FD78A}"/>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0" name="Freeform 94">
                <a:extLst>
                  <a:ext uri="{FF2B5EF4-FFF2-40B4-BE49-F238E27FC236}">
                    <a16:creationId xmlns:a16="http://schemas.microsoft.com/office/drawing/2014/main" id="{25E5F5DF-0847-BBD3-AA3F-577E3892510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1" name="Freeform 95">
                <a:extLst>
                  <a:ext uri="{FF2B5EF4-FFF2-40B4-BE49-F238E27FC236}">
                    <a16:creationId xmlns:a16="http://schemas.microsoft.com/office/drawing/2014/main" id="{FC5F9C8A-3D66-5FDC-DBD3-F9679E2FEBA4}"/>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2" name="Freeform 96">
                <a:extLst>
                  <a:ext uri="{FF2B5EF4-FFF2-40B4-BE49-F238E27FC236}">
                    <a16:creationId xmlns:a16="http://schemas.microsoft.com/office/drawing/2014/main" id="{FB6632C0-4FE0-8017-349F-BA2ABDD5B9DF}"/>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3" name="Freeform 97">
                <a:extLst>
                  <a:ext uri="{FF2B5EF4-FFF2-40B4-BE49-F238E27FC236}">
                    <a16:creationId xmlns:a16="http://schemas.microsoft.com/office/drawing/2014/main" id="{58C1F07D-767C-2056-6A12-261FA76A226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4" name="Freeform 98">
                <a:extLst>
                  <a:ext uri="{FF2B5EF4-FFF2-40B4-BE49-F238E27FC236}">
                    <a16:creationId xmlns:a16="http://schemas.microsoft.com/office/drawing/2014/main" id="{30BC60F6-220C-AB53-1E0D-59C1E18AFD9B}"/>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5" name="Freeform 99">
                <a:extLst>
                  <a:ext uri="{FF2B5EF4-FFF2-40B4-BE49-F238E27FC236}">
                    <a16:creationId xmlns:a16="http://schemas.microsoft.com/office/drawing/2014/main" id="{C89A436E-2DDB-289A-CF3F-A40597AAA257}"/>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6" name="Freeform 100">
                <a:extLst>
                  <a:ext uri="{FF2B5EF4-FFF2-40B4-BE49-F238E27FC236}">
                    <a16:creationId xmlns:a16="http://schemas.microsoft.com/office/drawing/2014/main" id="{C6171A5A-DACE-4A5F-F389-BE30731B0D7B}"/>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7" name="Freeform 101">
                <a:extLst>
                  <a:ext uri="{FF2B5EF4-FFF2-40B4-BE49-F238E27FC236}">
                    <a16:creationId xmlns:a16="http://schemas.microsoft.com/office/drawing/2014/main" id="{AC6B6573-DC50-A6BF-B384-14D794500C7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8" name="Freeform 102">
                <a:extLst>
                  <a:ext uri="{FF2B5EF4-FFF2-40B4-BE49-F238E27FC236}">
                    <a16:creationId xmlns:a16="http://schemas.microsoft.com/office/drawing/2014/main" id="{1F49276F-E7A6-5E81-2A97-AB0754BBEA6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9" name="Freeform 103">
                <a:extLst>
                  <a:ext uri="{FF2B5EF4-FFF2-40B4-BE49-F238E27FC236}">
                    <a16:creationId xmlns:a16="http://schemas.microsoft.com/office/drawing/2014/main" id="{148E57CD-9AC9-1484-6D10-5752650ABAD4}"/>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0" name="Freeform 104">
                <a:extLst>
                  <a:ext uri="{FF2B5EF4-FFF2-40B4-BE49-F238E27FC236}">
                    <a16:creationId xmlns:a16="http://schemas.microsoft.com/office/drawing/2014/main" id="{0551A4D4-8BF3-A63B-B5EF-33CBEDA6C68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1" name="Freeform 105">
                <a:extLst>
                  <a:ext uri="{FF2B5EF4-FFF2-40B4-BE49-F238E27FC236}">
                    <a16:creationId xmlns:a16="http://schemas.microsoft.com/office/drawing/2014/main" id="{DA9D5DB8-7866-66FE-9290-D1BEB29BADB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0491" name="Group 106">
              <a:extLst>
                <a:ext uri="{FF2B5EF4-FFF2-40B4-BE49-F238E27FC236}">
                  <a16:creationId xmlns:a16="http://schemas.microsoft.com/office/drawing/2014/main" id="{1238E902-123A-DBED-4BFB-1DED479C26C5}"/>
                </a:ext>
              </a:extLst>
            </p:cNvPr>
            <p:cNvGrpSpPr>
              <a:grpSpLocks/>
            </p:cNvGrpSpPr>
            <p:nvPr/>
          </p:nvGrpSpPr>
          <p:grpSpPr bwMode="auto">
            <a:xfrm>
              <a:off x="2688" y="4105"/>
              <a:ext cx="1479" cy="215"/>
              <a:chOff x="3452" y="4125"/>
              <a:chExt cx="1479" cy="215"/>
            </a:xfrm>
          </p:grpSpPr>
          <p:sp>
            <p:nvSpPr>
              <p:cNvPr id="20526" name="Freeform 107">
                <a:extLst>
                  <a:ext uri="{FF2B5EF4-FFF2-40B4-BE49-F238E27FC236}">
                    <a16:creationId xmlns:a16="http://schemas.microsoft.com/office/drawing/2014/main" id="{E8F075D0-8851-710F-9759-89874ECB7E38}"/>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7" name="Freeform 108">
                <a:extLst>
                  <a:ext uri="{FF2B5EF4-FFF2-40B4-BE49-F238E27FC236}">
                    <a16:creationId xmlns:a16="http://schemas.microsoft.com/office/drawing/2014/main" id="{994CEFF9-4355-28B2-67B4-0994CC1B04DC}"/>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8" name="Freeform 109">
                <a:extLst>
                  <a:ext uri="{FF2B5EF4-FFF2-40B4-BE49-F238E27FC236}">
                    <a16:creationId xmlns:a16="http://schemas.microsoft.com/office/drawing/2014/main" id="{F9F29834-A471-54FB-0C58-2A1B08F2BF80}"/>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9" name="Freeform 110">
                <a:extLst>
                  <a:ext uri="{FF2B5EF4-FFF2-40B4-BE49-F238E27FC236}">
                    <a16:creationId xmlns:a16="http://schemas.microsoft.com/office/drawing/2014/main" id="{4808C1E2-1EC3-E7C4-46B9-B7B7F1F9D945}"/>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0" name="Freeform 111">
                <a:extLst>
                  <a:ext uri="{FF2B5EF4-FFF2-40B4-BE49-F238E27FC236}">
                    <a16:creationId xmlns:a16="http://schemas.microsoft.com/office/drawing/2014/main" id="{432B15D3-0E5A-2A15-E3CB-A3CDE1636AA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1" name="Freeform 112">
                <a:extLst>
                  <a:ext uri="{FF2B5EF4-FFF2-40B4-BE49-F238E27FC236}">
                    <a16:creationId xmlns:a16="http://schemas.microsoft.com/office/drawing/2014/main" id="{C439C913-DBE3-9F8A-B623-18F3B8F10BB9}"/>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2" name="Freeform 113">
                <a:extLst>
                  <a:ext uri="{FF2B5EF4-FFF2-40B4-BE49-F238E27FC236}">
                    <a16:creationId xmlns:a16="http://schemas.microsoft.com/office/drawing/2014/main" id="{260EE181-F0D7-F336-2441-876EBD2393DA}"/>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3" name="Freeform 114">
                <a:extLst>
                  <a:ext uri="{FF2B5EF4-FFF2-40B4-BE49-F238E27FC236}">
                    <a16:creationId xmlns:a16="http://schemas.microsoft.com/office/drawing/2014/main" id="{734BE354-3449-489F-3039-7BA3923EF70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4" name="Freeform 115">
                <a:extLst>
                  <a:ext uri="{FF2B5EF4-FFF2-40B4-BE49-F238E27FC236}">
                    <a16:creationId xmlns:a16="http://schemas.microsoft.com/office/drawing/2014/main" id="{2864E837-FBDD-0189-1BE2-D8A46F065B73}"/>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5" name="Freeform 116">
                <a:extLst>
                  <a:ext uri="{FF2B5EF4-FFF2-40B4-BE49-F238E27FC236}">
                    <a16:creationId xmlns:a16="http://schemas.microsoft.com/office/drawing/2014/main" id="{594AA02B-60F8-A15F-CCA5-72306014F459}"/>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6" name="Freeform 117">
                <a:extLst>
                  <a:ext uri="{FF2B5EF4-FFF2-40B4-BE49-F238E27FC236}">
                    <a16:creationId xmlns:a16="http://schemas.microsoft.com/office/drawing/2014/main" id="{D5DD7364-2E37-6992-2291-E3BF08B54C4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7" name="Freeform 118">
                <a:extLst>
                  <a:ext uri="{FF2B5EF4-FFF2-40B4-BE49-F238E27FC236}">
                    <a16:creationId xmlns:a16="http://schemas.microsoft.com/office/drawing/2014/main" id="{56E9D49D-F7CD-FB3D-C855-DF231996BA0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8" name="Freeform 119">
                <a:extLst>
                  <a:ext uri="{FF2B5EF4-FFF2-40B4-BE49-F238E27FC236}">
                    <a16:creationId xmlns:a16="http://schemas.microsoft.com/office/drawing/2014/main" id="{27E93E40-73F6-5087-D051-4C02B4AE30AF}"/>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9" name="Freeform 120">
                <a:extLst>
                  <a:ext uri="{FF2B5EF4-FFF2-40B4-BE49-F238E27FC236}">
                    <a16:creationId xmlns:a16="http://schemas.microsoft.com/office/drawing/2014/main" id="{7A529392-5072-C226-1288-DD98974E9CDC}"/>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0" name="Freeform 121">
                <a:extLst>
                  <a:ext uri="{FF2B5EF4-FFF2-40B4-BE49-F238E27FC236}">
                    <a16:creationId xmlns:a16="http://schemas.microsoft.com/office/drawing/2014/main" id="{D9F709EF-7696-1EE0-A9C3-4ED17AFB3D32}"/>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1" name="Freeform 122">
                <a:extLst>
                  <a:ext uri="{FF2B5EF4-FFF2-40B4-BE49-F238E27FC236}">
                    <a16:creationId xmlns:a16="http://schemas.microsoft.com/office/drawing/2014/main" id="{DF3E6FE3-46AE-77BB-16BA-CB1AED8A7C05}"/>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2" name="Freeform 123">
                <a:extLst>
                  <a:ext uri="{FF2B5EF4-FFF2-40B4-BE49-F238E27FC236}">
                    <a16:creationId xmlns:a16="http://schemas.microsoft.com/office/drawing/2014/main" id="{D464E3C0-94B7-1C96-74C5-AC4533AADC8F}"/>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3" name="Freeform 124">
                <a:extLst>
                  <a:ext uri="{FF2B5EF4-FFF2-40B4-BE49-F238E27FC236}">
                    <a16:creationId xmlns:a16="http://schemas.microsoft.com/office/drawing/2014/main" id="{60A8531B-5DF0-DEEF-31C9-6FCDA0AC65E9}"/>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4" name="Freeform 125">
                <a:extLst>
                  <a:ext uri="{FF2B5EF4-FFF2-40B4-BE49-F238E27FC236}">
                    <a16:creationId xmlns:a16="http://schemas.microsoft.com/office/drawing/2014/main" id="{EAA9B5ED-A4FC-C019-EBB2-E26A06CDF83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5" name="Freeform 126">
                <a:extLst>
                  <a:ext uri="{FF2B5EF4-FFF2-40B4-BE49-F238E27FC236}">
                    <a16:creationId xmlns:a16="http://schemas.microsoft.com/office/drawing/2014/main" id="{FD5052AF-3A94-E2CA-AFCD-825A2897CFC5}"/>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6" name="Freeform 127">
                <a:extLst>
                  <a:ext uri="{FF2B5EF4-FFF2-40B4-BE49-F238E27FC236}">
                    <a16:creationId xmlns:a16="http://schemas.microsoft.com/office/drawing/2014/main" id="{61550AD7-0411-2494-65E2-640A559E96B5}"/>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7" name="Freeform 128">
                <a:extLst>
                  <a:ext uri="{FF2B5EF4-FFF2-40B4-BE49-F238E27FC236}">
                    <a16:creationId xmlns:a16="http://schemas.microsoft.com/office/drawing/2014/main" id="{8BC4867C-752F-3F5C-690D-39EFCB7B00CC}"/>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8" name="Freeform 129">
                <a:extLst>
                  <a:ext uri="{FF2B5EF4-FFF2-40B4-BE49-F238E27FC236}">
                    <a16:creationId xmlns:a16="http://schemas.microsoft.com/office/drawing/2014/main" id="{96910B8E-E080-A1A4-332B-92464FB2D768}"/>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9" name="Freeform 130">
                <a:extLst>
                  <a:ext uri="{FF2B5EF4-FFF2-40B4-BE49-F238E27FC236}">
                    <a16:creationId xmlns:a16="http://schemas.microsoft.com/office/drawing/2014/main" id="{6E3F0A17-A31E-B532-D8FE-E219726ADE60}"/>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0" name="Freeform 131">
                <a:extLst>
                  <a:ext uri="{FF2B5EF4-FFF2-40B4-BE49-F238E27FC236}">
                    <a16:creationId xmlns:a16="http://schemas.microsoft.com/office/drawing/2014/main" id="{599B8EB5-6CEB-652E-361E-A1C0CDDC0BFF}"/>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1" name="Freeform 132">
                <a:extLst>
                  <a:ext uri="{FF2B5EF4-FFF2-40B4-BE49-F238E27FC236}">
                    <a16:creationId xmlns:a16="http://schemas.microsoft.com/office/drawing/2014/main" id="{D710E6A6-1B17-4B6D-EF5B-84BB01A90E1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2" name="Freeform 133">
                <a:extLst>
                  <a:ext uri="{FF2B5EF4-FFF2-40B4-BE49-F238E27FC236}">
                    <a16:creationId xmlns:a16="http://schemas.microsoft.com/office/drawing/2014/main" id="{BBB3A854-3634-3C03-0B94-E385C20E9DC6}"/>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3" name="Freeform 134">
                <a:extLst>
                  <a:ext uri="{FF2B5EF4-FFF2-40B4-BE49-F238E27FC236}">
                    <a16:creationId xmlns:a16="http://schemas.microsoft.com/office/drawing/2014/main" id="{56E3D0B0-E896-C950-F566-7D80ADA339C1}"/>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4" name="Freeform 135">
                <a:extLst>
                  <a:ext uri="{FF2B5EF4-FFF2-40B4-BE49-F238E27FC236}">
                    <a16:creationId xmlns:a16="http://schemas.microsoft.com/office/drawing/2014/main" id="{05ED147D-7A42-0DC1-8E45-E507FAEDF605}"/>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5" name="Freeform 136">
                <a:extLst>
                  <a:ext uri="{FF2B5EF4-FFF2-40B4-BE49-F238E27FC236}">
                    <a16:creationId xmlns:a16="http://schemas.microsoft.com/office/drawing/2014/main" id="{E087D68D-63A8-190E-0ADB-EBBA702FCD44}"/>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6" name="Freeform 137">
                <a:extLst>
                  <a:ext uri="{FF2B5EF4-FFF2-40B4-BE49-F238E27FC236}">
                    <a16:creationId xmlns:a16="http://schemas.microsoft.com/office/drawing/2014/main" id="{BFB7404C-0CC1-F1AD-5274-A4C9F17BC38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7" name="Freeform 138">
                <a:extLst>
                  <a:ext uri="{FF2B5EF4-FFF2-40B4-BE49-F238E27FC236}">
                    <a16:creationId xmlns:a16="http://schemas.microsoft.com/office/drawing/2014/main" id="{80CF5E6F-DBAD-51C5-5ED7-029025B452FE}"/>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8" name="Freeform 139">
                <a:extLst>
                  <a:ext uri="{FF2B5EF4-FFF2-40B4-BE49-F238E27FC236}">
                    <a16:creationId xmlns:a16="http://schemas.microsoft.com/office/drawing/2014/main" id="{2A5CE96C-052D-5C3A-641E-36012E60CC85}"/>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0492" name="Group 140">
              <a:extLst>
                <a:ext uri="{FF2B5EF4-FFF2-40B4-BE49-F238E27FC236}">
                  <a16:creationId xmlns:a16="http://schemas.microsoft.com/office/drawing/2014/main" id="{1E8ACA2B-C82B-EDA1-309E-5EC5FC080B47}"/>
                </a:ext>
              </a:extLst>
            </p:cNvPr>
            <p:cNvGrpSpPr>
              <a:grpSpLocks/>
            </p:cNvGrpSpPr>
            <p:nvPr/>
          </p:nvGrpSpPr>
          <p:grpSpPr bwMode="auto">
            <a:xfrm>
              <a:off x="4032" y="4105"/>
              <a:ext cx="1479" cy="215"/>
              <a:chOff x="3452" y="4125"/>
              <a:chExt cx="1479" cy="215"/>
            </a:xfrm>
          </p:grpSpPr>
          <p:sp>
            <p:nvSpPr>
              <p:cNvPr id="20493" name="Freeform 141">
                <a:extLst>
                  <a:ext uri="{FF2B5EF4-FFF2-40B4-BE49-F238E27FC236}">
                    <a16:creationId xmlns:a16="http://schemas.microsoft.com/office/drawing/2014/main" id="{2F2C57E9-3BAC-8765-8AC7-104BEAACB168}"/>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4" name="Freeform 142">
                <a:extLst>
                  <a:ext uri="{FF2B5EF4-FFF2-40B4-BE49-F238E27FC236}">
                    <a16:creationId xmlns:a16="http://schemas.microsoft.com/office/drawing/2014/main" id="{A080A8B2-114E-1C69-8738-9B10FD4FF32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5" name="Freeform 143">
                <a:extLst>
                  <a:ext uri="{FF2B5EF4-FFF2-40B4-BE49-F238E27FC236}">
                    <a16:creationId xmlns:a16="http://schemas.microsoft.com/office/drawing/2014/main" id="{AEB54F06-8D5F-E67E-1F22-A288DAADC0D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6" name="Freeform 144">
                <a:extLst>
                  <a:ext uri="{FF2B5EF4-FFF2-40B4-BE49-F238E27FC236}">
                    <a16:creationId xmlns:a16="http://schemas.microsoft.com/office/drawing/2014/main" id="{913D05CE-045E-16C7-2B1F-D31DDB082CC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7" name="Freeform 145">
                <a:extLst>
                  <a:ext uri="{FF2B5EF4-FFF2-40B4-BE49-F238E27FC236}">
                    <a16:creationId xmlns:a16="http://schemas.microsoft.com/office/drawing/2014/main" id="{289168B5-8FFA-564F-AA2A-EA65EABC8364}"/>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8" name="Freeform 146">
                <a:extLst>
                  <a:ext uri="{FF2B5EF4-FFF2-40B4-BE49-F238E27FC236}">
                    <a16:creationId xmlns:a16="http://schemas.microsoft.com/office/drawing/2014/main" id="{859339AD-C49D-2D1B-F010-D82B15EA806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9" name="Freeform 147">
                <a:extLst>
                  <a:ext uri="{FF2B5EF4-FFF2-40B4-BE49-F238E27FC236}">
                    <a16:creationId xmlns:a16="http://schemas.microsoft.com/office/drawing/2014/main" id="{129E4E66-B759-99CC-346D-5CE135DB15E8}"/>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0" name="Freeform 148">
                <a:extLst>
                  <a:ext uri="{FF2B5EF4-FFF2-40B4-BE49-F238E27FC236}">
                    <a16:creationId xmlns:a16="http://schemas.microsoft.com/office/drawing/2014/main" id="{9C4C1598-9E09-F7D3-5987-0209B9416FEB}"/>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1" name="Freeform 149">
                <a:extLst>
                  <a:ext uri="{FF2B5EF4-FFF2-40B4-BE49-F238E27FC236}">
                    <a16:creationId xmlns:a16="http://schemas.microsoft.com/office/drawing/2014/main" id="{C818E0ED-859D-2EFF-1380-8150646D01DA}"/>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2" name="Freeform 150">
                <a:extLst>
                  <a:ext uri="{FF2B5EF4-FFF2-40B4-BE49-F238E27FC236}">
                    <a16:creationId xmlns:a16="http://schemas.microsoft.com/office/drawing/2014/main" id="{745D5162-39DA-2A32-2E41-3711675A6894}"/>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3" name="Freeform 151">
                <a:extLst>
                  <a:ext uri="{FF2B5EF4-FFF2-40B4-BE49-F238E27FC236}">
                    <a16:creationId xmlns:a16="http://schemas.microsoft.com/office/drawing/2014/main" id="{17B0CCEC-3712-07ED-A3CD-7C1161EEEED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4" name="Freeform 152">
                <a:extLst>
                  <a:ext uri="{FF2B5EF4-FFF2-40B4-BE49-F238E27FC236}">
                    <a16:creationId xmlns:a16="http://schemas.microsoft.com/office/drawing/2014/main" id="{010489F8-EC27-B722-032F-F200D1EB2AB3}"/>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5" name="Freeform 153">
                <a:extLst>
                  <a:ext uri="{FF2B5EF4-FFF2-40B4-BE49-F238E27FC236}">
                    <a16:creationId xmlns:a16="http://schemas.microsoft.com/office/drawing/2014/main" id="{2D306180-F2F9-9A5C-3BB9-9DD156987FC4}"/>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6" name="Freeform 154">
                <a:extLst>
                  <a:ext uri="{FF2B5EF4-FFF2-40B4-BE49-F238E27FC236}">
                    <a16:creationId xmlns:a16="http://schemas.microsoft.com/office/drawing/2014/main" id="{89DEE05E-EF1F-9098-20F4-856F0791D446}"/>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7" name="Freeform 155">
                <a:extLst>
                  <a:ext uri="{FF2B5EF4-FFF2-40B4-BE49-F238E27FC236}">
                    <a16:creationId xmlns:a16="http://schemas.microsoft.com/office/drawing/2014/main" id="{D7494BA6-C121-D2B2-B564-47894C55DAA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8" name="Freeform 156">
                <a:extLst>
                  <a:ext uri="{FF2B5EF4-FFF2-40B4-BE49-F238E27FC236}">
                    <a16:creationId xmlns:a16="http://schemas.microsoft.com/office/drawing/2014/main" id="{2D6A402A-26C2-14C5-A717-3B2FD13FC627}"/>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9" name="Freeform 157">
                <a:extLst>
                  <a:ext uri="{FF2B5EF4-FFF2-40B4-BE49-F238E27FC236}">
                    <a16:creationId xmlns:a16="http://schemas.microsoft.com/office/drawing/2014/main" id="{A236C9ED-4EE2-9419-ADE4-2E01F313F1A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0" name="Freeform 158">
                <a:extLst>
                  <a:ext uri="{FF2B5EF4-FFF2-40B4-BE49-F238E27FC236}">
                    <a16:creationId xmlns:a16="http://schemas.microsoft.com/office/drawing/2014/main" id="{536E5C3C-8DB3-2109-F230-8D50FD77766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1" name="Freeform 159">
                <a:extLst>
                  <a:ext uri="{FF2B5EF4-FFF2-40B4-BE49-F238E27FC236}">
                    <a16:creationId xmlns:a16="http://schemas.microsoft.com/office/drawing/2014/main" id="{8EAC3474-966D-0C3D-D5B1-0AC115573C9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2" name="Freeform 160">
                <a:extLst>
                  <a:ext uri="{FF2B5EF4-FFF2-40B4-BE49-F238E27FC236}">
                    <a16:creationId xmlns:a16="http://schemas.microsoft.com/office/drawing/2014/main" id="{3258DBA6-FBFA-C31E-A117-081BEEADDB01}"/>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3" name="Freeform 161">
                <a:extLst>
                  <a:ext uri="{FF2B5EF4-FFF2-40B4-BE49-F238E27FC236}">
                    <a16:creationId xmlns:a16="http://schemas.microsoft.com/office/drawing/2014/main" id="{EF661012-92E0-7FFF-8D33-D44D2CC28529}"/>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4" name="Freeform 162">
                <a:extLst>
                  <a:ext uri="{FF2B5EF4-FFF2-40B4-BE49-F238E27FC236}">
                    <a16:creationId xmlns:a16="http://schemas.microsoft.com/office/drawing/2014/main" id="{26DA9AF8-6AA5-DFD9-0DE6-DF935342A2C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5" name="Freeform 163">
                <a:extLst>
                  <a:ext uri="{FF2B5EF4-FFF2-40B4-BE49-F238E27FC236}">
                    <a16:creationId xmlns:a16="http://schemas.microsoft.com/office/drawing/2014/main" id="{B19888D0-C98A-DA77-860A-478745C19367}"/>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6" name="Freeform 164">
                <a:extLst>
                  <a:ext uri="{FF2B5EF4-FFF2-40B4-BE49-F238E27FC236}">
                    <a16:creationId xmlns:a16="http://schemas.microsoft.com/office/drawing/2014/main" id="{BD16B3D1-DA15-1DCF-A4A2-67A9B732EC2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7" name="Freeform 165">
                <a:extLst>
                  <a:ext uri="{FF2B5EF4-FFF2-40B4-BE49-F238E27FC236}">
                    <a16:creationId xmlns:a16="http://schemas.microsoft.com/office/drawing/2014/main" id="{F31305E3-2423-D96E-6500-ED00DB986AB3}"/>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8" name="Freeform 166">
                <a:extLst>
                  <a:ext uri="{FF2B5EF4-FFF2-40B4-BE49-F238E27FC236}">
                    <a16:creationId xmlns:a16="http://schemas.microsoft.com/office/drawing/2014/main" id="{A29D5A93-C62B-3260-0E12-BC1457CCAB7F}"/>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9" name="Freeform 167">
                <a:extLst>
                  <a:ext uri="{FF2B5EF4-FFF2-40B4-BE49-F238E27FC236}">
                    <a16:creationId xmlns:a16="http://schemas.microsoft.com/office/drawing/2014/main" id="{B6363217-1063-0B29-5089-480DE46608E3}"/>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0" name="Freeform 168">
                <a:extLst>
                  <a:ext uri="{FF2B5EF4-FFF2-40B4-BE49-F238E27FC236}">
                    <a16:creationId xmlns:a16="http://schemas.microsoft.com/office/drawing/2014/main" id="{D2003965-255B-ABAC-5403-045267ED6063}"/>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1" name="Freeform 169">
                <a:extLst>
                  <a:ext uri="{FF2B5EF4-FFF2-40B4-BE49-F238E27FC236}">
                    <a16:creationId xmlns:a16="http://schemas.microsoft.com/office/drawing/2014/main" id="{0BCCE0C5-7E2A-649A-5ED1-E478D42AF8E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2" name="Freeform 170">
                <a:extLst>
                  <a:ext uri="{FF2B5EF4-FFF2-40B4-BE49-F238E27FC236}">
                    <a16:creationId xmlns:a16="http://schemas.microsoft.com/office/drawing/2014/main" id="{7DD316FD-11BA-6C6D-37ED-FE7AF5028743}"/>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3" name="Freeform 171">
                <a:extLst>
                  <a:ext uri="{FF2B5EF4-FFF2-40B4-BE49-F238E27FC236}">
                    <a16:creationId xmlns:a16="http://schemas.microsoft.com/office/drawing/2014/main" id="{79C33F5B-81D6-9FCE-B381-76036DF3DF6C}"/>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4" name="Freeform 172">
                <a:extLst>
                  <a:ext uri="{FF2B5EF4-FFF2-40B4-BE49-F238E27FC236}">
                    <a16:creationId xmlns:a16="http://schemas.microsoft.com/office/drawing/2014/main" id="{9FAFE772-7165-3C63-FDD3-6FAFED5B0DB4}"/>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5" name="Freeform 173">
                <a:extLst>
                  <a:ext uri="{FF2B5EF4-FFF2-40B4-BE49-F238E27FC236}">
                    <a16:creationId xmlns:a16="http://schemas.microsoft.com/office/drawing/2014/main" id="{49A32C7E-7CB7-1614-96D2-C2EFE354BA5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20483" name="Picture 2" descr="C:\Users\Administrator\Desktop\hinh nen dep pp\CON VAT+CAY, HIH ANH NHO NGHEP TRAH\4d93d3c41d690499dcf3d031be2765e9.png">
            <a:extLst>
              <a:ext uri="{FF2B5EF4-FFF2-40B4-BE49-F238E27FC236}">
                <a16:creationId xmlns:a16="http://schemas.microsoft.com/office/drawing/2014/main" id="{548BE38F-DFF0-D3B0-36D3-2FF7C97F3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a:extLst>
              <a:ext uri="{FF2B5EF4-FFF2-40B4-BE49-F238E27FC236}">
                <a16:creationId xmlns:a16="http://schemas.microsoft.com/office/drawing/2014/main" id="{3BAD7B4C-898B-96DD-5561-ABFE78A417A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9">
            <a:extLst>
              <a:ext uri="{FF2B5EF4-FFF2-40B4-BE49-F238E27FC236}">
                <a16:creationId xmlns:a16="http://schemas.microsoft.com/office/drawing/2014/main" id="{F546F66D-536C-31DB-DE4B-7D3BB72A8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466" b="17259"/>
          <a:stretch>
            <a:fillRect/>
          </a:stretch>
        </p:blipFill>
        <p:spPr bwMode="auto">
          <a:xfrm>
            <a:off x="758825" y="1722438"/>
            <a:ext cx="107569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Hộp Văn bản 3">
            <a:extLst>
              <a:ext uri="{FF2B5EF4-FFF2-40B4-BE49-F238E27FC236}">
                <a16:creationId xmlns:a16="http://schemas.microsoft.com/office/drawing/2014/main" id="{540EE0BE-52CC-732C-FE93-E801047B1099}"/>
              </a:ext>
            </a:extLst>
          </p:cNvPr>
          <p:cNvSpPr txBox="1">
            <a:spLocks noChangeArrowheads="1"/>
          </p:cNvSpPr>
          <p:nvPr/>
        </p:nvSpPr>
        <p:spPr bwMode="auto">
          <a:xfrm>
            <a:off x="2087563" y="623888"/>
            <a:ext cx="73517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15000"/>
              </a:lnSpc>
              <a:spcBef>
                <a:spcPct val="0"/>
              </a:spcBef>
              <a:spcAft>
                <a:spcPts val="800"/>
              </a:spcAft>
              <a:buClrTx/>
              <a:buSzTx/>
              <a:buFontTx/>
              <a:buNone/>
              <a:tabLst/>
              <a:defRPr/>
            </a:pPr>
            <a:r>
              <a:rPr kumimoji="0" lang="en-US" altLang="vi-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 bài hát: </a:t>
            </a:r>
            <a:r>
              <a:rPr kumimoji="0" lang="en-US" alt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Nổi trống lên các bạn ơi</a:t>
            </a:r>
            <a:r>
              <a:rPr kumimoji="0" lang="vi-VN" alt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vi-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Nổi Trống Lên Các Bạn Ơi - Sáng tác- Phạm Tuyên - Hợp xướng TTNT Be Singer">
            <a:hlinkClick r:id="" action="ppaction://media"/>
            <a:extLst>
              <a:ext uri="{FF2B5EF4-FFF2-40B4-BE49-F238E27FC236}">
                <a16:creationId xmlns:a16="http://schemas.microsoft.com/office/drawing/2014/main" id="{3C5D9D63-1A33-BC9F-8A3E-76D8F274D3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24407" y="40265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MÚA NHẠC THIẾU NHI] NỔI TRỐNG LÊN BẠN ƠI - Biên Đạo THƯỜNG DUY 0359.049927.mp4">
            <a:hlinkClick r:id="" action="ppaction://media"/>
            <a:extLst>
              <a:ext uri="{FF2B5EF4-FFF2-40B4-BE49-F238E27FC236}">
                <a16:creationId xmlns:a16="http://schemas.microsoft.com/office/drawing/2014/main" id="{959E7F58-1BA3-D201-DCA2-8D13A563B07B}"/>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ổi Trống Lên Các Bạn Ơi - Sáng tác- Phạm Tuyên - Hợp xướng TTNT Be Singer">
            <a:hlinkClick r:id="" action="ppaction://media"/>
            <a:extLst>
              <a:ext uri="{FF2B5EF4-FFF2-40B4-BE49-F238E27FC236}">
                <a16:creationId xmlns:a16="http://schemas.microsoft.com/office/drawing/2014/main" id="{37970F7A-E1A2-39D7-64DF-5D691B02B4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24407" y="402654"/>
            <a:ext cx="771390" cy="771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81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8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ministrator\Desktop\hinh nen dep pp\CON VAT+CAY, HIH ANH NHO NGHEP TRAH\4d93d3c41d690499dcf3d031be2765e9.png">
            <a:extLst>
              <a:ext uri="{FF2B5EF4-FFF2-40B4-BE49-F238E27FC236}">
                <a16:creationId xmlns:a16="http://schemas.microsoft.com/office/drawing/2014/main" id="{02EBB5A5-6ADE-0A14-F342-6D8FF1B0D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a:extLst>
              <a:ext uri="{FF2B5EF4-FFF2-40B4-BE49-F238E27FC236}">
                <a16:creationId xmlns:a16="http://schemas.microsoft.com/office/drawing/2014/main" id="{73B49FB7-D9E9-67A2-956B-CF2BB8018CA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9">
            <a:extLst>
              <a:ext uri="{FF2B5EF4-FFF2-40B4-BE49-F238E27FC236}">
                <a16:creationId xmlns:a16="http://schemas.microsoft.com/office/drawing/2014/main" id="{A75FA5BC-FD94-36A7-6418-114127A57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466" b="17259"/>
          <a:stretch>
            <a:fillRect/>
          </a:stretch>
        </p:blipFill>
        <p:spPr bwMode="auto">
          <a:xfrm>
            <a:off x="0" y="2844800"/>
            <a:ext cx="12282488"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34">
            <a:extLst>
              <a:ext uri="{FF2B5EF4-FFF2-40B4-BE49-F238E27FC236}">
                <a16:creationId xmlns:a16="http://schemas.microsoft.com/office/drawing/2014/main" id="{C7F0B6CE-6744-497D-C35E-495C52249908}"/>
              </a:ext>
            </a:extLst>
          </p:cNvPr>
          <p:cNvGrpSpPr>
            <a:grpSpLocks/>
          </p:cNvGrpSpPr>
          <p:nvPr/>
        </p:nvGrpSpPr>
        <p:grpSpPr bwMode="auto">
          <a:xfrm>
            <a:off x="-90488" y="6413500"/>
            <a:ext cx="12684126" cy="531813"/>
            <a:chOff x="0" y="4105"/>
            <a:chExt cx="5511" cy="215"/>
          </a:xfrm>
        </p:grpSpPr>
        <p:sp>
          <p:nvSpPr>
            <p:cNvPr id="22535" name="Freeform 37">
              <a:extLst>
                <a:ext uri="{FF2B5EF4-FFF2-40B4-BE49-F238E27FC236}">
                  <a16:creationId xmlns:a16="http://schemas.microsoft.com/office/drawing/2014/main" id="{8B67C943-7539-83E3-235C-A0CC1BA275E9}"/>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2536" name="Group 38">
              <a:extLst>
                <a:ext uri="{FF2B5EF4-FFF2-40B4-BE49-F238E27FC236}">
                  <a16:creationId xmlns:a16="http://schemas.microsoft.com/office/drawing/2014/main" id="{8BC64DDF-1770-4950-CC6B-3DD51D47617E}"/>
                </a:ext>
              </a:extLst>
            </p:cNvPr>
            <p:cNvGrpSpPr>
              <a:grpSpLocks/>
            </p:cNvGrpSpPr>
            <p:nvPr/>
          </p:nvGrpSpPr>
          <p:grpSpPr bwMode="auto">
            <a:xfrm>
              <a:off x="0" y="4105"/>
              <a:ext cx="1479" cy="215"/>
              <a:chOff x="3452" y="4125"/>
              <a:chExt cx="1479" cy="215"/>
            </a:xfrm>
          </p:grpSpPr>
          <p:sp>
            <p:nvSpPr>
              <p:cNvPr id="22639" name="Freeform 39">
                <a:extLst>
                  <a:ext uri="{FF2B5EF4-FFF2-40B4-BE49-F238E27FC236}">
                    <a16:creationId xmlns:a16="http://schemas.microsoft.com/office/drawing/2014/main" id="{86B00617-3ED1-AEE7-E1DC-D9C84541120B}"/>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0" name="Freeform 40">
                <a:extLst>
                  <a:ext uri="{FF2B5EF4-FFF2-40B4-BE49-F238E27FC236}">
                    <a16:creationId xmlns:a16="http://schemas.microsoft.com/office/drawing/2014/main" id="{7725FE94-312E-9FA4-C7C4-3185231DBF44}"/>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1" name="Freeform 41">
                <a:extLst>
                  <a:ext uri="{FF2B5EF4-FFF2-40B4-BE49-F238E27FC236}">
                    <a16:creationId xmlns:a16="http://schemas.microsoft.com/office/drawing/2014/main" id="{3C5501B2-7A19-8FE0-F9BA-C0B2C6FC073F}"/>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2" name="Freeform 42">
                <a:extLst>
                  <a:ext uri="{FF2B5EF4-FFF2-40B4-BE49-F238E27FC236}">
                    <a16:creationId xmlns:a16="http://schemas.microsoft.com/office/drawing/2014/main" id="{3497C6B2-3197-F7CD-AEC9-AF352A7A5364}"/>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3" name="Freeform 43">
                <a:extLst>
                  <a:ext uri="{FF2B5EF4-FFF2-40B4-BE49-F238E27FC236}">
                    <a16:creationId xmlns:a16="http://schemas.microsoft.com/office/drawing/2014/main" id="{2E121281-A858-CED0-9D7E-45A7567FCCE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4" name="Freeform 44">
                <a:extLst>
                  <a:ext uri="{FF2B5EF4-FFF2-40B4-BE49-F238E27FC236}">
                    <a16:creationId xmlns:a16="http://schemas.microsoft.com/office/drawing/2014/main" id="{4DA95FCF-3155-0DC1-8952-3787ADC6FC4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5" name="Freeform 45">
                <a:extLst>
                  <a:ext uri="{FF2B5EF4-FFF2-40B4-BE49-F238E27FC236}">
                    <a16:creationId xmlns:a16="http://schemas.microsoft.com/office/drawing/2014/main" id="{2246EE48-098C-B129-B79C-7467E082A28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6" name="Freeform 46">
                <a:extLst>
                  <a:ext uri="{FF2B5EF4-FFF2-40B4-BE49-F238E27FC236}">
                    <a16:creationId xmlns:a16="http://schemas.microsoft.com/office/drawing/2014/main" id="{8ADA3861-C127-5CCF-F403-B7AD0547C73B}"/>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7" name="Freeform 47">
                <a:extLst>
                  <a:ext uri="{FF2B5EF4-FFF2-40B4-BE49-F238E27FC236}">
                    <a16:creationId xmlns:a16="http://schemas.microsoft.com/office/drawing/2014/main" id="{E89B87FD-0196-B9EA-1C60-446776E66EEE}"/>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8" name="Freeform 48">
                <a:extLst>
                  <a:ext uri="{FF2B5EF4-FFF2-40B4-BE49-F238E27FC236}">
                    <a16:creationId xmlns:a16="http://schemas.microsoft.com/office/drawing/2014/main" id="{EBF4B35C-6611-145D-BFFF-C6D9FAB5D5C3}"/>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9" name="Freeform 49">
                <a:extLst>
                  <a:ext uri="{FF2B5EF4-FFF2-40B4-BE49-F238E27FC236}">
                    <a16:creationId xmlns:a16="http://schemas.microsoft.com/office/drawing/2014/main" id="{D64A28D9-FE02-3DE6-D94A-44D7937A9D93}"/>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0" name="Freeform 50">
                <a:extLst>
                  <a:ext uri="{FF2B5EF4-FFF2-40B4-BE49-F238E27FC236}">
                    <a16:creationId xmlns:a16="http://schemas.microsoft.com/office/drawing/2014/main" id="{3F54AF4A-9AEF-6118-7C4E-15BA5761040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1" name="Freeform 51">
                <a:extLst>
                  <a:ext uri="{FF2B5EF4-FFF2-40B4-BE49-F238E27FC236}">
                    <a16:creationId xmlns:a16="http://schemas.microsoft.com/office/drawing/2014/main" id="{C59096E4-6071-7297-8956-0E6E4D3A5CDD}"/>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2" name="Freeform 52">
                <a:extLst>
                  <a:ext uri="{FF2B5EF4-FFF2-40B4-BE49-F238E27FC236}">
                    <a16:creationId xmlns:a16="http://schemas.microsoft.com/office/drawing/2014/main" id="{0767036B-D41F-6243-F71E-028B450B00AA}"/>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3" name="Freeform 53">
                <a:extLst>
                  <a:ext uri="{FF2B5EF4-FFF2-40B4-BE49-F238E27FC236}">
                    <a16:creationId xmlns:a16="http://schemas.microsoft.com/office/drawing/2014/main" id="{4A288028-A85C-EE8D-95EB-431656281D4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4" name="Freeform 54">
                <a:extLst>
                  <a:ext uri="{FF2B5EF4-FFF2-40B4-BE49-F238E27FC236}">
                    <a16:creationId xmlns:a16="http://schemas.microsoft.com/office/drawing/2014/main" id="{93AFA9ED-1104-A9F5-06C8-B8D859D000B8}"/>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5" name="Freeform 55">
                <a:extLst>
                  <a:ext uri="{FF2B5EF4-FFF2-40B4-BE49-F238E27FC236}">
                    <a16:creationId xmlns:a16="http://schemas.microsoft.com/office/drawing/2014/main" id="{64989B12-D675-7D45-EAD0-B025F8996504}"/>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6" name="Freeform 56">
                <a:extLst>
                  <a:ext uri="{FF2B5EF4-FFF2-40B4-BE49-F238E27FC236}">
                    <a16:creationId xmlns:a16="http://schemas.microsoft.com/office/drawing/2014/main" id="{862A11E5-A259-CCC4-E4A5-8575EA3CF2DE}"/>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7" name="Freeform 57">
                <a:extLst>
                  <a:ext uri="{FF2B5EF4-FFF2-40B4-BE49-F238E27FC236}">
                    <a16:creationId xmlns:a16="http://schemas.microsoft.com/office/drawing/2014/main" id="{2524783B-D589-9C9D-AB9E-C848A06BA9B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8" name="Freeform 58">
                <a:extLst>
                  <a:ext uri="{FF2B5EF4-FFF2-40B4-BE49-F238E27FC236}">
                    <a16:creationId xmlns:a16="http://schemas.microsoft.com/office/drawing/2014/main" id="{C32F7555-AC4E-45C8-0922-4D081FE26AB0}"/>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9" name="Freeform 59">
                <a:extLst>
                  <a:ext uri="{FF2B5EF4-FFF2-40B4-BE49-F238E27FC236}">
                    <a16:creationId xmlns:a16="http://schemas.microsoft.com/office/drawing/2014/main" id="{A59D73E2-67E7-9112-18C1-2CD10390A3A5}"/>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0" name="Freeform 60">
                <a:extLst>
                  <a:ext uri="{FF2B5EF4-FFF2-40B4-BE49-F238E27FC236}">
                    <a16:creationId xmlns:a16="http://schemas.microsoft.com/office/drawing/2014/main" id="{F24699F5-8821-FB3A-9114-320762FF2217}"/>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1" name="Freeform 61">
                <a:extLst>
                  <a:ext uri="{FF2B5EF4-FFF2-40B4-BE49-F238E27FC236}">
                    <a16:creationId xmlns:a16="http://schemas.microsoft.com/office/drawing/2014/main" id="{1538BD0C-1C08-9B7F-77C5-D5EC1FCD1AB7}"/>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2" name="Freeform 62">
                <a:extLst>
                  <a:ext uri="{FF2B5EF4-FFF2-40B4-BE49-F238E27FC236}">
                    <a16:creationId xmlns:a16="http://schemas.microsoft.com/office/drawing/2014/main" id="{EB7FC813-C1E9-1D1F-4CF2-696C9B5206C7}"/>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3" name="Freeform 63">
                <a:extLst>
                  <a:ext uri="{FF2B5EF4-FFF2-40B4-BE49-F238E27FC236}">
                    <a16:creationId xmlns:a16="http://schemas.microsoft.com/office/drawing/2014/main" id="{D2E0570D-FC8B-93F2-F2D8-EF83A238B229}"/>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4" name="Freeform 64">
                <a:extLst>
                  <a:ext uri="{FF2B5EF4-FFF2-40B4-BE49-F238E27FC236}">
                    <a16:creationId xmlns:a16="http://schemas.microsoft.com/office/drawing/2014/main" id="{209B0664-D9C7-90B1-B3F5-210583D91C11}"/>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5" name="Freeform 65">
                <a:extLst>
                  <a:ext uri="{FF2B5EF4-FFF2-40B4-BE49-F238E27FC236}">
                    <a16:creationId xmlns:a16="http://schemas.microsoft.com/office/drawing/2014/main" id="{671AD350-397F-7224-B4BE-F3E2719CBE83}"/>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6" name="Freeform 66">
                <a:extLst>
                  <a:ext uri="{FF2B5EF4-FFF2-40B4-BE49-F238E27FC236}">
                    <a16:creationId xmlns:a16="http://schemas.microsoft.com/office/drawing/2014/main" id="{01419DCE-BC3C-370E-13DC-5805112C280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7" name="Freeform 67">
                <a:extLst>
                  <a:ext uri="{FF2B5EF4-FFF2-40B4-BE49-F238E27FC236}">
                    <a16:creationId xmlns:a16="http://schemas.microsoft.com/office/drawing/2014/main" id="{1680CE27-EB6A-52F1-8A6A-047023B6AFE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8" name="Freeform 68">
                <a:extLst>
                  <a:ext uri="{FF2B5EF4-FFF2-40B4-BE49-F238E27FC236}">
                    <a16:creationId xmlns:a16="http://schemas.microsoft.com/office/drawing/2014/main" id="{727D3822-F4C4-45CB-ABC3-7F47F60BE27D}"/>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9" name="Freeform 69">
                <a:extLst>
                  <a:ext uri="{FF2B5EF4-FFF2-40B4-BE49-F238E27FC236}">
                    <a16:creationId xmlns:a16="http://schemas.microsoft.com/office/drawing/2014/main" id="{CF08DA44-F3D8-D395-8552-ACB8F40EE19F}"/>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70" name="Freeform 70">
                <a:extLst>
                  <a:ext uri="{FF2B5EF4-FFF2-40B4-BE49-F238E27FC236}">
                    <a16:creationId xmlns:a16="http://schemas.microsoft.com/office/drawing/2014/main" id="{C398C30C-72C4-906C-26BD-19CA34DA23F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71" name="Freeform 71">
                <a:extLst>
                  <a:ext uri="{FF2B5EF4-FFF2-40B4-BE49-F238E27FC236}">
                    <a16:creationId xmlns:a16="http://schemas.microsoft.com/office/drawing/2014/main" id="{1D03FD1B-6166-672F-84D0-F4F49D24259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2537" name="Group 72">
              <a:extLst>
                <a:ext uri="{FF2B5EF4-FFF2-40B4-BE49-F238E27FC236}">
                  <a16:creationId xmlns:a16="http://schemas.microsoft.com/office/drawing/2014/main" id="{E3ECA2C8-F612-389D-05BC-40180E8BC3BE}"/>
                </a:ext>
              </a:extLst>
            </p:cNvPr>
            <p:cNvGrpSpPr>
              <a:grpSpLocks/>
            </p:cNvGrpSpPr>
            <p:nvPr/>
          </p:nvGrpSpPr>
          <p:grpSpPr bwMode="auto">
            <a:xfrm>
              <a:off x="1344" y="4105"/>
              <a:ext cx="1479" cy="215"/>
              <a:chOff x="3452" y="4125"/>
              <a:chExt cx="1479" cy="215"/>
            </a:xfrm>
          </p:grpSpPr>
          <p:sp>
            <p:nvSpPr>
              <p:cNvPr id="22606" name="Freeform 73">
                <a:extLst>
                  <a:ext uri="{FF2B5EF4-FFF2-40B4-BE49-F238E27FC236}">
                    <a16:creationId xmlns:a16="http://schemas.microsoft.com/office/drawing/2014/main" id="{9AA5BD11-BDAC-A7DC-4996-8E48D340E60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7" name="Freeform 74">
                <a:extLst>
                  <a:ext uri="{FF2B5EF4-FFF2-40B4-BE49-F238E27FC236}">
                    <a16:creationId xmlns:a16="http://schemas.microsoft.com/office/drawing/2014/main" id="{A9EFB3D4-9DC8-AD1A-0CFF-B7A6DEB4196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8" name="Freeform 75">
                <a:extLst>
                  <a:ext uri="{FF2B5EF4-FFF2-40B4-BE49-F238E27FC236}">
                    <a16:creationId xmlns:a16="http://schemas.microsoft.com/office/drawing/2014/main" id="{F211BA80-AB39-4DD4-D4FB-8F475A4DA8D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9" name="Freeform 76">
                <a:extLst>
                  <a:ext uri="{FF2B5EF4-FFF2-40B4-BE49-F238E27FC236}">
                    <a16:creationId xmlns:a16="http://schemas.microsoft.com/office/drawing/2014/main" id="{8762B5E5-6553-A981-EB09-92E7FB934DF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0" name="Freeform 77">
                <a:extLst>
                  <a:ext uri="{FF2B5EF4-FFF2-40B4-BE49-F238E27FC236}">
                    <a16:creationId xmlns:a16="http://schemas.microsoft.com/office/drawing/2014/main" id="{28812EE8-E4DC-BB6F-C22A-064FD8B41FB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1" name="Freeform 78">
                <a:extLst>
                  <a:ext uri="{FF2B5EF4-FFF2-40B4-BE49-F238E27FC236}">
                    <a16:creationId xmlns:a16="http://schemas.microsoft.com/office/drawing/2014/main" id="{8E5D1EF0-0741-9327-1414-512CB4295DD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2" name="Freeform 79">
                <a:extLst>
                  <a:ext uri="{FF2B5EF4-FFF2-40B4-BE49-F238E27FC236}">
                    <a16:creationId xmlns:a16="http://schemas.microsoft.com/office/drawing/2014/main" id="{A428C8A8-F117-2BD3-48F2-863BF8B9B17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3" name="Freeform 80">
                <a:extLst>
                  <a:ext uri="{FF2B5EF4-FFF2-40B4-BE49-F238E27FC236}">
                    <a16:creationId xmlns:a16="http://schemas.microsoft.com/office/drawing/2014/main" id="{21B3E6BB-FD2E-8F0D-1A7D-E146928E027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4" name="Freeform 81">
                <a:extLst>
                  <a:ext uri="{FF2B5EF4-FFF2-40B4-BE49-F238E27FC236}">
                    <a16:creationId xmlns:a16="http://schemas.microsoft.com/office/drawing/2014/main" id="{43D493F7-FD4C-FAFB-F27F-C962A6204F2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5" name="Freeform 82">
                <a:extLst>
                  <a:ext uri="{FF2B5EF4-FFF2-40B4-BE49-F238E27FC236}">
                    <a16:creationId xmlns:a16="http://schemas.microsoft.com/office/drawing/2014/main" id="{BC63F2A4-454E-8AAA-1D34-1930FB097854}"/>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6" name="Freeform 83">
                <a:extLst>
                  <a:ext uri="{FF2B5EF4-FFF2-40B4-BE49-F238E27FC236}">
                    <a16:creationId xmlns:a16="http://schemas.microsoft.com/office/drawing/2014/main" id="{68385244-1C1F-2308-A8F8-EB2BC17F380E}"/>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7" name="Freeform 84">
                <a:extLst>
                  <a:ext uri="{FF2B5EF4-FFF2-40B4-BE49-F238E27FC236}">
                    <a16:creationId xmlns:a16="http://schemas.microsoft.com/office/drawing/2014/main" id="{86FD8A8B-434F-187E-755A-2442C0470F6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8" name="Freeform 85">
                <a:extLst>
                  <a:ext uri="{FF2B5EF4-FFF2-40B4-BE49-F238E27FC236}">
                    <a16:creationId xmlns:a16="http://schemas.microsoft.com/office/drawing/2014/main" id="{CCA60533-73E2-4506-97C7-537B6C7E278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9" name="Freeform 86">
                <a:extLst>
                  <a:ext uri="{FF2B5EF4-FFF2-40B4-BE49-F238E27FC236}">
                    <a16:creationId xmlns:a16="http://schemas.microsoft.com/office/drawing/2014/main" id="{7D4CC4D5-77F5-C0EB-4C2F-9D8DEE3DDD0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0" name="Freeform 87">
                <a:extLst>
                  <a:ext uri="{FF2B5EF4-FFF2-40B4-BE49-F238E27FC236}">
                    <a16:creationId xmlns:a16="http://schemas.microsoft.com/office/drawing/2014/main" id="{9D8F0CB4-F2EA-B99D-23C0-369D80A6138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1" name="Freeform 88">
                <a:extLst>
                  <a:ext uri="{FF2B5EF4-FFF2-40B4-BE49-F238E27FC236}">
                    <a16:creationId xmlns:a16="http://schemas.microsoft.com/office/drawing/2014/main" id="{D9123962-84C8-EDDB-1A0F-3E65740C12BD}"/>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2" name="Freeform 89">
                <a:extLst>
                  <a:ext uri="{FF2B5EF4-FFF2-40B4-BE49-F238E27FC236}">
                    <a16:creationId xmlns:a16="http://schemas.microsoft.com/office/drawing/2014/main" id="{8E98B8EC-B2A2-1336-B7A0-618E5F178A50}"/>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3" name="Freeform 90">
                <a:extLst>
                  <a:ext uri="{FF2B5EF4-FFF2-40B4-BE49-F238E27FC236}">
                    <a16:creationId xmlns:a16="http://schemas.microsoft.com/office/drawing/2014/main" id="{89792670-1C70-1AF0-AAF1-56C44129E854}"/>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4" name="Freeform 91">
                <a:extLst>
                  <a:ext uri="{FF2B5EF4-FFF2-40B4-BE49-F238E27FC236}">
                    <a16:creationId xmlns:a16="http://schemas.microsoft.com/office/drawing/2014/main" id="{1AFDB112-8B7A-997F-8106-FDF2B5C3BEDC}"/>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5" name="Freeform 92">
                <a:extLst>
                  <a:ext uri="{FF2B5EF4-FFF2-40B4-BE49-F238E27FC236}">
                    <a16:creationId xmlns:a16="http://schemas.microsoft.com/office/drawing/2014/main" id="{5D531719-BDE8-A638-009B-2B5D76560527}"/>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6" name="Freeform 93">
                <a:extLst>
                  <a:ext uri="{FF2B5EF4-FFF2-40B4-BE49-F238E27FC236}">
                    <a16:creationId xmlns:a16="http://schemas.microsoft.com/office/drawing/2014/main" id="{5F1FD2B1-C82D-A7EE-12CF-309EA4DCEF6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7" name="Freeform 94">
                <a:extLst>
                  <a:ext uri="{FF2B5EF4-FFF2-40B4-BE49-F238E27FC236}">
                    <a16:creationId xmlns:a16="http://schemas.microsoft.com/office/drawing/2014/main" id="{5DB963DD-338B-312F-2317-463D8D5BFDD3}"/>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8" name="Freeform 95">
                <a:extLst>
                  <a:ext uri="{FF2B5EF4-FFF2-40B4-BE49-F238E27FC236}">
                    <a16:creationId xmlns:a16="http://schemas.microsoft.com/office/drawing/2014/main" id="{14F3E1E9-5B1A-D1CE-F0CE-9EF78CFE4E05}"/>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9" name="Freeform 96">
                <a:extLst>
                  <a:ext uri="{FF2B5EF4-FFF2-40B4-BE49-F238E27FC236}">
                    <a16:creationId xmlns:a16="http://schemas.microsoft.com/office/drawing/2014/main" id="{B08C636A-E51E-8E8F-6583-3DFFA95AFB10}"/>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0" name="Freeform 97">
                <a:extLst>
                  <a:ext uri="{FF2B5EF4-FFF2-40B4-BE49-F238E27FC236}">
                    <a16:creationId xmlns:a16="http://schemas.microsoft.com/office/drawing/2014/main" id="{A8A9D232-7BDB-B4E3-979C-139034854A92}"/>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1" name="Freeform 98">
                <a:extLst>
                  <a:ext uri="{FF2B5EF4-FFF2-40B4-BE49-F238E27FC236}">
                    <a16:creationId xmlns:a16="http://schemas.microsoft.com/office/drawing/2014/main" id="{2FBD75DD-3026-8458-99CF-F6DD6C5C2EC2}"/>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2" name="Freeform 99">
                <a:extLst>
                  <a:ext uri="{FF2B5EF4-FFF2-40B4-BE49-F238E27FC236}">
                    <a16:creationId xmlns:a16="http://schemas.microsoft.com/office/drawing/2014/main" id="{93A8DF76-C419-2356-6CC8-E4949A8EE8C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3" name="Freeform 100">
                <a:extLst>
                  <a:ext uri="{FF2B5EF4-FFF2-40B4-BE49-F238E27FC236}">
                    <a16:creationId xmlns:a16="http://schemas.microsoft.com/office/drawing/2014/main" id="{EBB6A0CF-5AEC-C4F9-72CC-081CEAEB86E1}"/>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4" name="Freeform 101">
                <a:extLst>
                  <a:ext uri="{FF2B5EF4-FFF2-40B4-BE49-F238E27FC236}">
                    <a16:creationId xmlns:a16="http://schemas.microsoft.com/office/drawing/2014/main" id="{EB086783-B0C3-7463-9C55-AE4FECA5E5E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5" name="Freeform 102">
                <a:extLst>
                  <a:ext uri="{FF2B5EF4-FFF2-40B4-BE49-F238E27FC236}">
                    <a16:creationId xmlns:a16="http://schemas.microsoft.com/office/drawing/2014/main" id="{1EDF3A77-8B52-AF0E-C240-01B61679BFE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6" name="Freeform 103">
                <a:extLst>
                  <a:ext uri="{FF2B5EF4-FFF2-40B4-BE49-F238E27FC236}">
                    <a16:creationId xmlns:a16="http://schemas.microsoft.com/office/drawing/2014/main" id="{77A9F640-FB9B-A1B7-A0BE-97526C5EF4F9}"/>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7" name="Freeform 104">
                <a:extLst>
                  <a:ext uri="{FF2B5EF4-FFF2-40B4-BE49-F238E27FC236}">
                    <a16:creationId xmlns:a16="http://schemas.microsoft.com/office/drawing/2014/main" id="{E6D514BE-154F-04C3-BAF3-40FFE9A4A050}"/>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8" name="Freeform 105">
                <a:extLst>
                  <a:ext uri="{FF2B5EF4-FFF2-40B4-BE49-F238E27FC236}">
                    <a16:creationId xmlns:a16="http://schemas.microsoft.com/office/drawing/2014/main" id="{54B65D28-25A1-28ED-421B-41685FCC13D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2538" name="Group 106">
              <a:extLst>
                <a:ext uri="{FF2B5EF4-FFF2-40B4-BE49-F238E27FC236}">
                  <a16:creationId xmlns:a16="http://schemas.microsoft.com/office/drawing/2014/main" id="{0184DBB0-B599-C8E7-9FBB-0661C3A07E2E}"/>
                </a:ext>
              </a:extLst>
            </p:cNvPr>
            <p:cNvGrpSpPr>
              <a:grpSpLocks/>
            </p:cNvGrpSpPr>
            <p:nvPr/>
          </p:nvGrpSpPr>
          <p:grpSpPr bwMode="auto">
            <a:xfrm>
              <a:off x="2688" y="4105"/>
              <a:ext cx="1479" cy="215"/>
              <a:chOff x="3452" y="4125"/>
              <a:chExt cx="1479" cy="215"/>
            </a:xfrm>
          </p:grpSpPr>
          <p:sp>
            <p:nvSpPr>
              <p:cNvPr id="22573" name="Freeform 107">
                <a:extLst>
                  <a:ext uri="{FF2B5EF4-FFF2-40B4-BE49-F238E27FC236}">
                    <a16:creationId xmlns:a16="http://schemas.microsoft.com/office/drawing/2014/main" id="{39D5E844-EEAD-AEF9-58D1-07E41F1CD1FA}"/>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4" name="Freeform 108">
                <a:extLst>
                  <a:ext uri="{FF2B5EF4-FFF2-40B4-BE49-F238E27FC236}">
                    <a16:creationId xmlns:a16="http://schemas.microsoft.com/office/drawing/2014/main" id="{DBDA20E4-B06A-58B4-701E-AFE709D3460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5" name="Freeform 109">
                <a:extLst>
                  <a:ext uri="{FF2B5EF4-FFF2-40B4-BE49-F238E27FC236}">
                    <a16:creationId xmlns:a16="http://schemas.microsoft.com/office/drawing/2014/main" id="{572C71DF-C3FB-A41F-ABFC-FB415608D95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6" name="Freeform 110">
                <a:extLst>
                  <a:ext uri="{FF2B5EF4-FFF2-40B4-BE49-F238E27FC236}">
                    <a16:creationId xmlns:a16="http://schemas.microsoft.com/office/drawing/2014/main" id="{BB7BEE64-7F6B-34E6-7D99-A90C864BEEA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7" name="Freeform 111">
                <a:extLst>
                  <a:ext uri="{FF2B5EF4-FFF2-40B4-BE49-F238E27FC236}">
                    <a16:creationId xmlns:a16="http://schemas.microsoft.com/office/drawing/2014/main" id="{709366FA-060B-FF54-6C08-55DB218CC46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8" name="Freeform 112">
                <a:extLst>
                  <a:ext uri="{FF2B5EF4-FFF2-40B4-BE49-F238E27FC236}">
                    <a16:creationId xmlns:a16="http://schemas.microsoft.com/office/drawing/2014/main" id="{0BA5F0A5-712D-D27D-FE06-F641BD692044}"/>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9" name="Freeform 113">
                <a:extLst>
                  <a:ext uri="{FF2B5EF4-FFF2-40B4-BE49-F238E27FC236}">
                    <a16:creationId xmlns:a16="http://schemas.microsoft.com/office/drawing/2014/main" id="{2560D5C3-FCDF-317C-55F1-AF3FA3DFA6A2}"/>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0" name="Freeform 114">
                <a:extLst>
                  <a:ext uri="{FF2B5EF4-FFF2-40B4-BE49-F238E27FC236}">
                    <a16:creationId xmlns:a16="http://schemas.microsoft.com/office/drawing/2014/main" id="{C65382B2-3D9E-D9D7-FA37-0C8B01DF3B8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1" name="Freeform 115">
                <a:extLst>
                  <a:ext uri="{FF2B5EF4-FFF2-40B4-BE49-F238E27FC236}">
                    <a16:creationId xmlns:a16="http://schemas.microsoft.com/office/drawing/2014/main" id="{A58692AB-FF5B-8707-D9D1-D23A667A6A4A}"/>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2" name="Freeform 116">
                <a:extLst>
                  <a:ext uri="{FF2B5EF4-FFF2-40B4-BE49-F238E27FC236}">
                    <a16:creationId xmlns:a16="http://schemas.microsoft.com/office/drawing/2014/main" id="{2A214840-F974-BFCA-E25E-8D2209BA99C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3" name="Freeform 117">
                <a:extLst>
                  <a:ext uri="{FF2B5EF4-FFF2-40B4-BE49-F238E27FC236}">
                    <a16:creationId xmlns:a16="http://schemas.microsoft.com/office/drawing/2014/main" id="{91AC1C9C-8C08-A6D2-086D-0086CE389CE1}"/>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4" name="Freeform 118">
                <a:extLst>
                  <a:ext uri="{FF2B5EF4-FFF2-40B4-BE49-F238E27FC236}">
                    <a16:creationId xmlns:a16="http://schemas.microsoft.com/office/drawing/2014/main" id="{11163E58-422E-321C-CB49-96F6133E69A8}"/>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5" name="Freeform 119">
                <a:extLst>
                  <a:ext uri="{FF2B5EF4-FFF2-40B4-BE49-F238E27FC236}">
                    <a16:creationId xmlns:a16="http://schemas.microsoft.com/office/drawing/2014/main" id="{032CB406-2EAB-20B2-BFF6-2B0D5C77D8B1}"/>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6" name="Freeform 120">
                <a:extLst>
                  <a:ext uri="{FF2B5EF4-FFF2-40B4-BE49-F238E27FC236}">
                    <a16:creationId xmlns:a16="http://schemas.microsoft.com/office/drawing/2014/main" id="{C71B6303-141A-E690-2B5E-9E4BFBCF6530}"/>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7" name="Freeform 121">
                <a:extLst>
                  <a:ext uri="{FF2B5EF4-FFF2-40B4-BE49-F238E27FC236}">
                    <a16:creationId xmlns:a16="http://schemas.microsoft.com/office/drawing/2014/main" id="{9BF4E6AC-4131-4ADC-AA4A-D3C322F21F3B}"/>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8" name="Freeform 122">
                <a:extLst>
                  <a:ext uri="{FF2B5EF4-FFF2-40B4-BE49-F238E27FC236}">
                    <a16:creationId xmlns:a16="http://schemas.microsoft.com/office/drawing/2014/main" id="{937683AE-D5DC-BE18-F233-0CC09885F9E9}"/>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9" name="Freeform 123">
                <a:extLst>
                  <a:ext uri="{FF2B5EF4-FFF2-40B4-BE49-F238E27FC236}">
                    <a16:creationId xmlns:a16="http://schemas.microsoft.com/office/drawing/2014/main" id="{A8D48D40-2977-DC42-6A1E-35EADA1D7516}"/>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0" name="Freeform 124">
                <a:extLst>
                  <a:ext uri="{FF2B5EF4-FFF2-40B4-BE49-F238E27FC236}">
                    <a16:creationId xmlns:a16="http://schemas.microsoft.com/office/drawing/2014/main" id="{7E89B820-889E-D14C-0742-36DE6967AC6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1" name="Freeform 125">
                <a:extLst>
                  <a:ext uri="{FF2B5EF4-FFF2-40B4-BE49-F238E27FC236}">
                    <a16:creationId xmlns:a16="http://schemas.microsoft.com/office/drawing/2014/main" id="{86333347-5F01-7803-CAC5-88469930956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2" name="Freeform 126">
                <a:extLst>
                  <a:ext uri="{FF2B5EF4-FFF2-40B4-BE49-F238E27FC236}">
                    <a16:creationId xmlns:a16="http://schemas.microsoft.com/office/drawing/2014/main" id="{27A715A4-9688-BB1A-9933-70230B259031}"/>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3" name="Freeform 127">
                <a:extLst>
                  <a:ext uri="{FF2B5EF4-FFF2-40B4-BE49-F238E27FC236}">
                    <a16:creationId xmlns:a16="http://schemas.microsoft.com/office/drawing/2014/main" id="{7B497E6E-FD17-FE7F-66E1-011F4572488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4" name="Freeform 128">
                <a:extLst>
                  <a:ext uri="{FF2B5EF4-FFF2-40B4-BE49-F238E27FC236}">
                    <a16:creationId xmlns:a16="http://schemas.microsoft.com/office/drawing/2014/main" id="{BC6D7895-7572-8AB6-562E-87A110167E88}"/>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5" name="Freeform 129">
                <a:extLst>
                  <a:ext uri="{FF2B5EF4-FFF2-40B4-BE49-F238E27FC236}">
                    <a16:creationId xmlns:a16="http://schemas.microsoft.com/office/drawing/2014/main" id="{62AD1741-4799-AC07-57DD-6CE74F7DFCB5}"/>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6" name="Freeform 130">
                <a:extLst>
                  <a:ext uri="{FF2B5EF4-FFF2-40B4-BE49-F238E27FC236}">
                    <a16:creationId xmlns:a16="http://schemas.microsoft.com/office/drawing/2014/main" id="{9E4CCE43-29E6-A167-F7AE-9A85BE77B484}"/>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7" name="Freeform 131">
                <a:extLst>
                  <a:ext uri="{FF2B5EF4-FFF2-40B4-BE49-F238E27FC236}">
                    <a16:creationId xmlns:a16="http://schemas.microsoft.com/office/drawing/2014/main" id="{9DAF1877-B9D7-B2D6-6E5B-48CCE8C1CE4A}"/>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8" name="Freeform 132">
                <a:extLst>
                  <a:ext uri="{FF2B5EF4-FFF2-40B4-BE49-F238E27FC236}">
                    <a16:creationId xmlns:a16="http://schemas.microsoft.com/office/drawing/2014/main" id="{7F9692EF-267C-996F-CFC7-B4E1AA115A5E}"/>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9" name="Freeform 133">
                <a:extLst>
                  <a:ext uri="{FF2B5EF4-FFF2-40B4-BE49-F238E27FC236}">
                    <a16:creationId xmlns:a16="http://schemas.microsoft.com/office/drawing/2014/main" id="{80CD1A60-5285-5BA7-9D6C-3EC0DE920CF0}"/>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0" name="Freeform 134">
                <a:extLst>
                  <a:ext uri="{FF2B5EF4-FFF2-40B4-BE49-F238E27FC236}">
                    <a16:creationId xmlns:a16="http://schemas.microsoft.com/office/drawing/2014/main" id="{4C0CD03B-81AE-00C9-3D6B-FE049FCB8CE5}"/>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1" name="Freeform 135">
                <a:extLst>
                  <a:ext uri="{FF2B5EF4-FFF2-40B4-BE49-F238E27FC236}">
                    <a16:creationId xmlns:a16="http://schemas.microsoft.com/office/drawing/2014/main" id="{43BC602C-B59D-E540-36C2-35506A379E13}"/>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2" name="Freeform 136">
                <a:extLst>
                  <a:ext uri="{FF2B5EF4-FFF2-40B4-BE49-F238E27FC236}">
                    <a16:creationId xmlns:a16="http://schemas.microsoft.com/office/drawing/2014/main" id="{5D19819C-30DC-C954-C5C6-93C502E7D4E4}"/>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3" name="Freeform 137">
                <a:extLst>
                  <a:ext uri="{FF2B5EF4-FFF2-40B4-BE49-F238E27FC236}">
                    <a16:creationId xmlns:a16="http://schemas.microsoft.com/office/drawing/2014/main" id="{2D8C53BF-7491-8EE8-53C4-7722DDE37BDE}"/>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4" name="Freeform 138">
                <a:extLst>
                  <a:ext uri="{FF2B5EF4-FFF2-40B4-BE49-F238E27FC236}">
                    <a16:creationId xmlns:a16="http://schemas.microsoft.com/office/drawing/2014/main" id="{9AFA5B15-EE57-80B4-DC9F-D710A97F2EE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5" name="Freeform 139">
                <a:extLst>
                  <a:ext uri="{FF2B5EF4-FFF2-40B4-BE49-F238E27FC236}">
                    <a16:creationId xmlns:a16="http://schemas.microsoft.com/office/drawing/2014/main" id="{B698A71F-8DD3-5010-358F-0758BBDE7053}"/>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2539" name="Group 140">
              <a:extLst>
                <a:ext uri="{FF2B5EF4-FFF2-40B4-BE49-F238E27FC236}">
                  <a16:creationId xmlns:a16="http://schemas.microsoft.com/office/drawing/2014/main" id="{9C2EBA97-0DA1-9226-785A-ED18B4595ACC}"/>
                </a:ext>
              </a:extLst>
            </p:cNvPr>
            <p:cNvGrpSpPr>
              <a:grpSpLocks/>
            </p:cNvGrpSpPr>
            <p:nvPr/>
          </p:nvGrpSpPr>
          <p:grpSpPr bwMode="auto">
            <a:xfrm>
              <a:off x="4032" y="4105"/>
              <a:ext cx="1479" cy="215"/>
              <a:chOff x="3452" y="4125"/>
              <a:chExt cx="1479" cy="215"/>
            </a:xfrm>
          </p:grpSpPr>
          <p:sp>
            <p:nvSpPr>
              <p:cNvPr id="22540" name="Freeform 141">
                <a:extLst>
                  <a:ext uri="{FF2B5EF4-FFF2-40B4-BE49-F238E27FC236}">
                    <a16:creationId xmlns:a16="http://schemas.microsoft.com/office/drawing/2014/main" id="{500F0579-6B8F-42DD-110C-C83FA745129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1" name="Freeform 142">
                <a:extLst>
                  <a:ext uri="{FF2B5EF4-FFF2-40B4-BE49-F238E27FC236}">
                    <a16:creationId xmlns:a16="http://schemas.microsoft.com/office/drawing/2014/main" id="{17FEE353-2A51-4B1A-B7AE-019E0781DDA4}"/>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2" name="Freeform 143">
                <a:extLst>
                  <a:ext uri="{FF2B5EF4-FFF2-40B4-BE49-F238E27FC236}">
                    <a16:creationId xmlns:a16="http://schemas.microsoft.com/office/drawing/2014/main" id="{3ACF73B1-9D86-78FB-26D2-EFB39A3CCA18}"/>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3" name="Freeform 144">
                <a:extLst>
                  <a:ext uri="{FF2B5EF4-FFF2-40B4-BE49-F238E27FC236}">
                    <a16:creationId xmlns:a16="http://schemas.microsoft.com/office/drawing/2014/main" id="{A6CEE75C-0195-6079-AF92-E4F68A4FAB4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4" name="Freeform 145">
                <a:extLst>
                  <a:ext uri="{FF2B5EF4-FFF2-40B4-BE49-F238E27FC236}">
                    <a16:creationId xmlns:a16="http://schemas.microsoft.com/office/drawing/2014/main" id="{CE4EAD60-1E7A-8DE3-19F6-1C801DAE675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5" name="Freeform 146">
                <a:extLst>
                  <a:ext uri="{FF2B5EF4-FFF2-40B4-BE49-F238E27FC236}">
                    <a16:creationId xmlns:a16="http://schemas.microsoft.com/office/drawing/2014/main" id="{9F51FCA6-54CE-8D37-13AC-E4E16E8AD48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6" name="Freeform 147">
                <a:extLst>
                  <a:ext uri="{FF2B5EF4-FFF2-40B4-BE49-F238E27FC236}">
                    <a16:creationId xmlns:a16="http://schemas.microsoft.com/office/drawing/2014/main" id="{E8EF5A38-5452-5EAD-877E-B63CBECE0BDD}"/>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7" name="Freeform 148">
                <a:extLst>
                  <a:ext uri="{FF2B5EF4-FFF2-40B4-BE49-F238E27FC236}">
                    <a16:creationId xmlns:a16="http://schemas.microsoft.com/office/drawing/2014/main" id="{9591B0C5-F628-FBFA-3734-6BD6BEA0B1F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8" name="Freeform 149">
                <a:extLst>
                  <a:ext uri="{FF2B5EF4-FFF2-40B4-BE49-F238E27FC236}">
                    <a16:creationId xmlns:a16="http://schemas.microsoft.com/office/drawing/2014/main" id="{F4A47566-3B40-A9E1-FD42-A5557D9DE390}"/>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9" name="Freeform 150">
                <a:extLst>
                  <a:ext uri="{FF2B5EF4-FFF2-40B4-BE49-F238E27FC236}">
                    <a16:creationId xmlns:a16="http://schemas.microsoft.com/office/drawing/2014/main" id="{530224FF-2734-33C1-A6E7-5FE8485E46C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0" name="Freeform 151">
                <a:extLst>
                  <a:ext uri="{FF2B5EF4-FFF2-40B4-BE49-F238E27FC236}">
                    <a16:creationId xmlns:a16="http://schemas.microsoft.com/office/drawing/2014/main" id="{0258A01A-548D-20EC-1160-8DF44AC80D1D}"/>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1" name="Freeform 152">
                <a:extLst>
                  <a:ext uri="{FF2B5EF4-FFF2-40B4-BE49-F238E27FC236}">
                    <a16:creationId xmlns:a16="http://schemas.microsoft.com/office/drawing/2014/main" id="{86688035-F3D7-E185-1EE9-B6CD8F03460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2" name="Freeform 153">
                <a:extLst>
                  <a:ext uri="{FF2B5EF4-FFF2-40B4-BE49-F238E27FC236}">
                    <a16:creationId xmlns:a16="http://schemas.microsoft.com/office/drawing/2014/main" id="{37375E54-BDFE-DE7B-BA19-00A0E56B3934}"/>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3" name="Freeform 154">
                <a:extLst>
                  <a:ext uri="{FF2B5EF4-FFF2-40B4-BE49-F238E27FC236}">
                    <a16:creationId xmlns:a16="http://schemas.microsoft.com/office/drawing/2014/main" id="{E5DB37DB-6618-61D7-0DF5-0F9BF97B22EB}"/>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4" name="Freeform 155">
                <a:extLst>
                  <a:ext uri="{FF2B5EF4-FFF2-40B4-BE49-F238E27FC236}">
                    <a16:creationId xmlns:a16="http://schemas.microsoft.com/office/drawing/2014/main" id="{D21296D3-32EE-E6EA-57EF-2B0B39DDF1F0}"/>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5" name="Freeform 156">
                <a:extLst>
                  <a:ext uri="{FF2B5EF4-FFF2-40B4-BE49-F238E27FC236}">
                    <a16:creationId xmlns:a16="http://schemas.microsoft.com/office/drawing/2014/main" id="{434BE2A4-1A4E-2B30-A08D-F6D58B4A60A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6" name="Freeform 157">
                <a:extLst>
                  <a:ext uri="{FF2B5EF4-FFF2-40B4-BE49-F238E27FC236}">
                    <a16:creationId xmlns:a16="http://schemas.microsoft.com/office/drawing/2014/main" id="{2C02A7FB-922C-A189-08D3-1C7B78F6823B}"/>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7" name="Freeform 158">
                <a:extLst>
                  <a:ext uri="{FF2B5EF4-FFF2-40B4-BE49-F238E27FC236}">
                    <a16:creationId xmlns:a16="http://schemas.microsoft.com/office/drawing/2014/main" id="{DAC78A93-1359-85EE-9537-F4C80AC30BC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8" name="Freeform 159">
                <a:extLst>
                  <a:ext uri="{FF2B5EF4-FFF2-40B4-BE49-F238E27FC236}">
                    <a16:creationId xmlns:a16="http://schemas.microsoft.com/office/drawing/2014/main" id="{FC578F3D-4C5C-E81B-9351-71120B3BE100}"/>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9" name="Freeform 160">
                <a:extLst>
                  <a:ext uri="{FF2B5EF4-FFF2-40B4-BE49-F238E27FC236}">
                    <a16:creationId xmlns:a16="http://schemas.microsoft.com/office/drawing/2014/main" id="{D9AB2BD5-C3C1-C226-6FE3-A8C92ECEB9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0" name="Freeform 161">
                <a:extLst>
                  <a:ext uri="{FF2B5EF4-FFF2-40B4-BE49-F238E27FC236}">
                    <a16:creationId xmlns:a16="http://schemas.microsoft.com/office/drawing/2014/main" id="{A2ED41A7-9974-F615-247C-93DD84206C4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1" name="Freeform 162">
                <a:extLst>
                  <a:ext uri="{FF2B5EF4-FFF2-40B4-BE49-F238E27FC236}">
                    <a16:creationId xmlns:a16="http://schemas.microsoft.com/office/drawing/2014/main" id="{F9D58178-858B-AAFC-85BD-47F9BFDE7D30}"/>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2" name="Freeform 163">
                <a:extLst>
                  <a:ext uri="{FF2B5EF4-FFF2-40B4-BE49-F238E27FC236}">
                    <a16:creationId xmlns:a16="http://schemas.microsoft.com/office/drawing/2014/main" id="{95659C4E-1545-3CEB-A66A-58AE27DB7F38}"/>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3" name="Freeform 164">
                <a:extLst>
                  <a:ext uri="{FF2B5EF4-FFF2-40B4-BE49-F238E27FC236}">
                    <a16:creationId xmlns:a16="http://schemas.microsoft.com/office/drawing/2014/main" id="{67ACAB55-611C-2A52-ABFF-3BF6D16D7095}"/>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4" name="Freeform 165">
                <a:extLst>
                  <a:ext uri="{FF2B5EF4-FFF2-40B4-BE49-F238E27FC236}">
                    <a16:creationId xmlns:a16="http://schemas.microsoft.com/office/drawing/2014/main" id="{340348F9-8A73-E681-6D25-523BF99CABD7}"/>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5" name="Freeform 166">
                <a:extLst>
                  <a:ext uri="{FF2B5EF4-FFF2-40B4-BE49-F238E27FC236}">
                    <a16:creationId xmlns:a16="http://schemas.microsoft.com/office/drawing/2014/main" id="{525A7AB4-55F3-6C6B-7CF0-396F45782C38}"/>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6" name="Freeform 167">
                <a:extLst>
                  <a:ext uri="{FF2B5EF4-FFF2-40B4-BE49-F238E27FC236}">
                    <a16:creationId xmlns:a16="http://schemas.microsoft.com/office/drawing/2014/main" id="{791067C1-DD5C-BDE9-5C58-65F739301F1E}"/>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7" name="Freeform 168">
                <a:extLst>
                  <a:ext uri="{FF2B5EF4-FFF2-40B4-BE49-F238E27FC236}">
                    <a16:creationId xmlns:a16="http://schemas.microsoft.com/office/drawing/2014/main" id="{C9D9A204-B2D5-54E6-B14F-6B4FFF74E89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8" name="Freeform 169">
                <a:extLst>
                  <a:ext uri="{FF2B5EF4-FFF2-40B4-BE49-F238E27FC236}">
                    <a16:creationId xmlns:a16="http://schemas.microsoft.com/office/drawing/2014/main" id="{681CD653-F6C1-512E-8EBB-52126DCE8620}"/>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9" name="Freeform 170">
                <a:extLst>
                  <a:ext uri="{FF2B5EF4-FFF2-40B4-BE49-F238E27FC236}">
                    <a16:creationId xmlns:a16="http://schemas.microsoft.com/office/drawing/2014/main" id="{5CDBAD9E-35CC-6DAD-AE26-1106F6D0D79B}"/>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0" name="Freeform 171">
                <a:extLst>
                  <a:ext uri="{FF2B5EF4-FFF2-40B4-BE49-F238E27FC236}">
                    <a16:creationId xmlns:a16="http://schemas.microsoft.com/office/drawing/2014/main" id="{C0F0A064-80BE-3366-6666-CDA136818266}"/>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1" name="Freeform 172">
                <a:extLst>
                  <a:ext uri="{FF2B5EF4-FFF2-40B4-BE49-F238E27FC236}">
                    <a16:creationId xmlns:a16="http://schemas.microsoft.com/office/drawing/2014/main" id="{13C0B6D0-5C06-8A9D-C355-E4CCA95821AF}"/>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2" name="Freeform 173">
                <a:extLst>
                  <a:ext uri="{FF2B5EF4-FFF2-40B4-BE49-F238E27FC236}">
                    <a16:creationId xmlns:a16="http://schemas.microsoft.com/office/drawing/2014/main" id="{2B9A3A41-F7F2-B85D-1156-55B4B3569C9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sp>
        <p:nvSpPr>
          <p:cNvPr id="15579" name="Hộp Văn bản 15578">
            <a:extLst>
              <a:ext uri="{FF2B5EF4-FFF2-40B4-BE49-F238E27FC236}">
                <a16:creationId xmlns:a16="http://schemas.microsoft.com/office/drawing/2014/main" id="{4F167BD1-A0FE-68A0-E007-5315C94C871E}"/>
              </a:ext>
            </a:extLst>
          </p:cNvPr>
          <p:cNvSpPr txBox="1">
            <a:spLocks noChangeArrowheads="1"/>
          </p:cNvSpPr>
          <p:nvPr/>
        </p:nvSpPr>
        <p:spPr bwMode="auto">
          <a:xfrm>
            <a:off x="1668463" y="704850"/>
            <a:ext cx="833437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15000"/>
              </a:lnSpc>
              <a:spcBef>
                <a:spcPct val="0"/>
              </a:spcBef>
              <a:spcAft>
                <a:spcPts val="800"/>
              </a:spcAft>
              <a:buClrTx/>
              <a:buSzTx/>
              <a:buFontTx/>
              <a:buNone/>
              <a:tabLst/>
              <a:defRPr/>
            </a:pPr>
            <a:r>
              <a:rPr kumimoji="0" lang="en-US" altLang="vi-VN" sz="24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Giai điệu của bài hát như thế nào? Em thích câu hát nào nhất? Âm thanh tiếng trống gợi cho em cảm nhận gì? Sau khi nghe bài hát em có thể đưa ra các động tác vỗ tay hay vận động theo nhạc của mình được không?</a:t>
            </a:r>
            <a:endParaRPr kumimoji="0" lang="vi-VN"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579"/>
                                        </p:tgtEl>
                                        <p:attrNameLst>
                                          <p:attrName>style.visibility</p:attrName>
                                        </p:attrNameLst>
                                      </p:cBhvr>
                                      <p:to>
                                        <p:strVal val="visible"/>
                                      </p:to>
                                    </p:set>
                                    <p:animEffect transition="in" filter="barn(inVertical)">
                                      <p:cBhvr>
                                        <p:cTn id="7" dur="500"/>
                                        <p:tgtEl>
                                          <p:spTgt spid="15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4">
            <a:extLst>
              <a:ext uri="{FF2B5EF4-FFF2-40B4-BE49-F238E27FC236}">
                <a16:creationId xmlns:a16="http://schemas.microsoft.com/office/drawing/2014/main" id="{BC746602-A374-6E66-90EC-89F5F37C15B2}"/>
              </a:ext>
            </a:extLst>
          </p:cNvPr>
          <p:cNvGrpSpPr>
            <a:grpSpLocks/>
          </p:cNvGrpSpPr>
          <p:nvPr/>
        </p:nvGrpSpPr>
        <p:grpSpPr bwMode="auto">
          <a:xfrm>
            <a:off x="-182563" y="6326188"/>
            <a:ext cx="12684126" cy="531812"/>
            <a:chOff x="0" y="4105"/>
            <a:chExt cx="5511" cy="215"/>
          </a:xfrm>
        </p:grpSpPr>
        <p:sp>
          <p:nvSpPr>
            <p:cNvPr id="23559" name="Freeform 37">
              <a:extLst>
                <a:ext uri="{FF2B5EF4-FFF2-40B4-BE49-F238E27FC236}">
                  <a16:creationId xmlns:a16="http://schemas.microsoft.com/office/drawing/2014/main" id="{CE1845FA-5902-63E0-AEC7-FCA691E0EAF0}"/>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3560" name="Group 38">
              <a:extLst>
                <a:ext uri="{FF2B5EF4-FFF2-40B4-BE49-F238E27FC236}">
                  <a16:creationId xmlns:a16="http://schemas.microsoft.com/office/drawing/2014/main" id="{94EF98C2-DD04-B790-82E9-3FE888D86504}"/>
                </a:ext>
              </a:extLst>
            </p:cNvPr>
            <p:cNvGrpSpPr>
              <a:grpSpLocks/>
            </p:cNvGrpSpPr>
            <p:nvPr/>
          </p:nvGrpSpPr>
          <p:grpSpPr bwMode="auto">
            <a:xfrm>
              <a:off x="0" y="4105"/>
              <a:ext cx="1479" cy="215"/>
              <a:chOff x="3452" y="4125"/>
              <a:chExt cx="1479" cy="215"/>
            </a:xfrm>
          </p:grpSpPr>
          <p:sp>
            <p:nvSpPr>
              <p:cNvPr id="23663" name="Freeform 39">
                <a:extLst>
                  <a:ext uri="{FF2B5EF4-FFF2-40B4-BE49-F238E27FC236}">
                    <a16:creationId xmlns:a16="http://schemas.microsoft.com/office/drawing/2014/main" id="{4375E850-8C12-6FD5-9E0F-3E9713DA842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4" name="Freeform 40">
                <a:extLst>
                  <a:ext uri="{FF2B5EF4-FFF2-40B4-BE49-F238E27FC236}">
                    <a16:creationId xmlns:a16="http://schemas.microsoft.com/office/drawing/2014/main" id="{8824EF44-37A9-C653-A97F-67EDAD4ACE16}"/>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5" name="Freeform 41">
                <a:extLst>
                  <a:ext uri="{FF2B5EF4-FFF2-40B4-BE49-F238E27FC236}">
                    <a16:creationId xmlns:a16="http://schemas.microsoft.com/office/drawing/2014/main" id="{F5BA4394-F7E6-B440-41AE-044479DEC4A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6" name="Freeform 42">
                <a:extLst>
                  <a:ext uri="{FF2B5EF4-FFF2-40B4-BE49-F238E27FC236}">
                    <a16:creationId xmlns:a16="http://schemas.microsoft.com/office/drawing/2014/main" id="{879F4A40-7F44-1B43-C33F-681C2B4E5AC0}"/>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7" name="Freeform 43">
                <a:extLst>
                  <a:ext uri="{FF2B5EF4-FFF2-40B4-BE49-F238E27FC236}">
                    <a16:creationId xmlns:a16="http://schemas.microsoft.com/office/drawing/2014/main" id="{B08E0165-EBC0-1D51-ADC8-9A2E6554F56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8" name="Freeform 44">
                <a:extLst>
                  <a:ext uri="{FF2B5EF4-FFF2-40B4-BE49-F238E27FC236}">
                    <a16:creationId xmlns:a16="http://schemas.microsoft.com/office/drawing/2014/main" id="{D2691356-1970-9740-7114-FF6F94356338}"/>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9" name="Freeform 45">
                <a:extLst>
                  <a:ext uri="{FF2B5EF4-FFF2-40B4-BE49-F238E27FC236}">
                    <a16:creationId xmlns:a16="http://schemas.microsoft.com/office/drawing/2014/main" id="{7ACB0EEF-021B-7E47-321E-ACD99BF923B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0" name="Freeform 46">
                <a:extLst>
                  <a:ext uri="{FF2B5EF4-FFF2-40B4-BE49-F238E27FC236}">
                    <a16:creationId xmlns:a16="http://schemas.microsoft.com/office/drawing/2014/main" id="{D79C6500-5F64-1F6F-8CE6-7643A336B52D}"/>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1" name="Freeform 47">
                <a:extLst>
                  <a:ext uri="{FF2B5EF4-FFF2-40B4-BE49-F238E27FC236}">
                    <a16:creationId xmlns:a16="http://schemas.microsoft.com/office/drawing/2014/main" id="{393041BC-DFFD-B658-2A13-9B520549C06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2" name="Freeform 48">
                <a:extLst>
                  <a:ext uri="{FF2B5EF4-FFF2-40B4-BE49-F238E27FC236}">
                    <a16:creationId xmlns:a16="http://schemas.microsoft.com/office/drawing/2014/main" id="{4DF602B3-4263-8D88-1B0E-4FDBD185323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3" name="Freeform 49">
                <a:extLst>
                  <a:ext uri="{FF2B5EF4-FFF2-40B4-BE49-F238E27FC236}">
                    <a16:creationId xmlns:a16="http://schemas.microsoft.com/office/drawing/2014/main" id="{41119679-AC84-B991-61C8-109BAB439A07}"/>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4" name="Freeform 50">
                <a:extLst>
                  <a:ext uri="{FF2B5EF4-FFF2-40B4-BE49-F238E27FC236}">
                    <a16:creationId xmlns:a16="http://schemas.microsoft.com/office/drawing/2014/main" id="{7CE8EC66-0B6D-9059-1A84-702384F9D8E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5" name="Freeform 51">
                <a:extLst>
                  <a:ext uri="{FF2B5EF4-FFF2-40B4-BE49-F238E27FC236}">
                    <a16:creationId xmlns:a16="http://schemas.microsoft.com/office/drawing/2014/main" id="{C0CDBE7A-A055-868E-89A6-F49E669918D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6" name="Freeform 52">
                <a:extLst>
                  <a:ext uri="{FF2B5EF4-FFF2-40B4-BE49-F238E27FC236}">
                    <a16:creationId xmlns:a16="http://schemas.microsoft.com/office/drawing/2014/main" id="{1F4995A5-9564-ED37-DD35-588F3E5C42E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7" name="Freeform 53">
                <a:extLst>
                  <a:ext uri="{FF2B5EF4-FFF2-40B4-BE49-F238E27FC236}">
                    <a16:creationId xmlns:a16="http://schemas.microsoft.com/office/drawing/2014/main" id="{ED5FDE41-A504-EA10-307C-1AC2EB26BE5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8" name="Freeform 54">
                <a:extLst>
                  <a:ext uri="{FF2B5EF4-FFF2-40B4-BE49-F238E27FC236}">
                    <a16:creationId xmlns:a16="http://schemas.microsoft.com/office/drawing/2014/main" id="{5AFC8263-642A-C327-3C8F-E045B36F17A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9" name="Freeform 55">
                <a:extLst>
                  <a:ext uri="{FF2B5EF4-FFF2-40B4-BE49-F238E27FC236}">
                    <a16:creationId xmlns:a16="http://schemas.microsoft.com/office/drawing/2014/main" id="{01C6E0F5-5DBF-B0C8-362B-25CE7199993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0" name="Freeform 56">
                <a:extLst>
                  <a:ext uri="{FF2B5EF4-FFF2-40B4-BE49-F238E27FC236}">
                    <a16:creationId xmlns:a16="http://schemas.microsoft.com/office/drawing/2014/main" id="{D48D46EC-F700-DA5B-14B4-39154F96E12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1" name="Freeform 57">
                <a:extLst>
                  <a:ext uri="{FF2B5EF4-FFF2-40B4-BE49-F238E27FC236}">
                    <a16:creationId xmlns:a16="http://schemas.microsoft.com/office/drawing/2014/main" id="{7621CE51-58C4-C708-9926-C9C8F2435EEF}"/>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2" name="Freeform 58">
                <a:extLst>
                  <a:ext uri="{FF2B5EF4-FFF2-40B4-BE49-F238E27FC236}">
                    <a16:creationId xmlns:a16="http://schemas.microsoft.com/office/drawing/2014/main" id="{2559A1B8-3A42-6568-12B1-6EFEA58154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3" name="Freeform 59">
                <a:extLst>
                  <a:ext uri="{FF2B5EF4-FFF2-40B4-BE49-F238E27FC236}">
                    <a16:creationId xmlns:a16="http://schemas.microsoft.com/office/drawing/2014/main" id="{1CEE4A83-A674-2FD6-97FE-962A1AD9F60C}"/>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4" name="Freeform 60">
                <a:extLst>
                  <a:ext uri="{FF2B5EF4-FFF2-40B4-BE49-F238E27FC236}">
                    <a16:creationId xmlns:a16="http://schemas.microsoft.com/office/drawing/2014/main" id="{42479227-4E10-7232-4DE6-6F92CDFF1D81}"/>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5" name="Freeform 61">
                <a:extLst>
                  <a:ext uri="{FF2B5EF4-FFF2-40B4-BE49-F238E27FC236}">
                    <a16:creationId xmlns:a16="http://schemas.microsoft.com/office/drawing/2014/main" id="{6CB942A5-BFB6-32E0-CE3A-85308D0B885C}"/>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6" name="Freeform 62">
                <a:extLst>
                  <a:ext uri="{FF2B5EF4-FFF2-40B4-BE49-F238E27FC236}">
                    <a16:creationId xmlns:a16="http://schemas.microsoft.com/office/drawing/2014/main" id="{7EAD9824-2E68-62A6-866F-AE82E38A0A3A}"/>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7" name="Freeform 63">
                <a:extLst>
                  <a:ext uri="{FF2B5EF4-FFF2-40B4-BE49-F238E27FC236}">
                    <a16:creationId xmlns:a16="http://schemas.microsoft.com/office/drawing/2014/main" id="{32714629-5DFE-54ED-07A2-FA015CBA022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8" name="Freeform 64">
                <a:extLst>
                  <a:ext uri="{FF2B5EF4-FFF2-40B4-BE49-F238E27FC236}">
                    <a16:creationId xmlns:a16="http://schemas.microsoft.com/office/drawing/2014/main" id="{6D7F5E0B-7D2B-0F04-5929-B1E49335375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9" name="Freeform 65">
                <a:extLst>
                  <a:ext uri="{FF2B5EF4-FFF2-40B4-BE49-F238E27FC236}">
                    <a16:creationId xmlns:a16="http://schemas.microsoft.com/office/drawing/2014/main" id="{DE7BBCC8-04B5-37BB-7597-B8EBB3C8F138}"/>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0" name="Freeform 66">
                <a:extLst>
                  <a:ext uri="{FF2B5EF4-FFF2-40B4-BE49-F238E27FC236}">
                    <a16:creationId xmlns:a16="http://schemas.microsoft.com/office/drawing/2014/main" id="{7FF4E574-98A4-AF19-9B3F-04010222CFD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1" name="Freeform 67">
                <a:extLst>
                  <a:ext uri="{FF2B5EF4-FFF2-40B4-BE49-F238E27FC236}">
                    <a16:creationId xmlns:a16="http://schemas.microsoft.com/office/drawing/2014/main" id="{3F2DFE33-3052-5CBB-1397-7AD13215D66F}"/>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2" name="Freeform 68">
                <a:extLst>
                  <a:ext uri="{FF2B5EF4-FFF2-40B4-BE49-F238E27FC236}">
                    <a16:creationId xmlns:a16="http://schemas.microsoft.com/office/drawing/2014/main" id="{AA1A192A-8176-3650-6619-05F57B1A9A9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3" name="Freeform 69">
                <a:extLst>
                  <a:ext uri="{FF2B5EF4-FFF2-40B4-BE49-F238E27FC236}">
                    <a16:creationId xmlns:a16="http://schemas.microsoft.com/office/drawing/2014/main" id="{FFB77E9B-4A3F-15BB-E033-F5300E136087}"/>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4" name="Freeform 70">
                <a:extLst>
                  <a:ext uri="{FF2B5EF4-FFF2-40B4-BE49-F238E27FC236}">
                    <a16:creationId xmlns:a16="http://schemas.microsoft.com/office/drawing/2014/main" id="{F51299AE-DF6A-D699-AFE9-A27910B68B9A}"/>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5" name="Freeform 71">
                <a:extLst>
                  <a:ext uri="{FF2B5EF4-FFF2-40B4-BE49-F238E27FC236}">
                    <a16:creationId xmlns:a16="http://schemas.microsoft.com/office/drawing/2014/main" id="{6AB04C2D-0431-8BC3-6032-2E5AC38D603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1" name="Group 72">
              <a:extLst>
                <a:ext uri="{FF2B5EF4-FFF2-40B4-BE49-F238E27FC236}">
                  <a16:creationId xmlns:a16="http://schemas.microsoft.com/office/drawing/2014/main" id="{F0993974-9E0E-1009-C100-BFB28B69749D}"/>
                </a:ext>
              </a:extLst>
            </p:cNvPr>
            <p:cNvGrpSpPr>
              <a:grpSpLocks/>
            </p:cNvGrpSpPr>
            <p:nvPr/>
          </p:nvGrpSpPr>
          <p:grpSpPr bwMode="auto">
            <a:xfrm>
              <a:off x="1344" y="4105"/>
              <a:ext cx="1479" cy="215"/>
              <a:chOff x="3452" y="4125"/>
              <a:chExt cx="1479" cy="215"/>
            </a:xfrm>
          </p:grpSpPr>
          <p:sp>
            <p:nvSpPr>
              <p:cNvPr id="23630" name="Freeform 73">
                <a:extLst>
                  <a:ext uri="{FF2B5EF4-FFF2-40B4-BE49-F238E27FC236}">
                    <a16:creationId xmlns:a16="http://schemas.microsoft.com/office/drawing/2014/main" id="{B28444BB-5A07-13E0-ECB3-48D89B7E1B1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1" name="Freeform 74">
                <a:extLst>
                  <a:ext uri="{FF2B5EF4-FFF2-40B4-BE49-F238E27FC236}">
                    <a16:creationId xmlns:a16="http://schemas.microsoft.com/office/drawing/2014/main" id="{5D2F7451-B1E2-04C7-E262-35E6A49749D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2" name="Freeform 75">
                <a:extLst>
                  <a:ext uri="{FF2B5EF4-FFF2-40B4-BE49-F238E27FC236}">
                    <a16:creationId xmlns:a16="http://schemas.microsoft.com/office/drawing/2014/main" id="{AA5FFC48-9D92-29B2-D26B-F051ED466BC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3" name="Freeform 76">
                <a:extLst>
                  <a:ext uri="{FF2B5EF4-FFF2-40B4-BE49-F238E27FC236}">
                    <a16:creationId xmlns:a16="http://schemas.microsoft.com/office/drawing/2014/main" id="{11CB8047-8852-8F0D-922F-BB1EF0C4F3B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4" name="Freeform 77">
                <a:extLst>
                  <a:ext uri="{FF2B5EF4-FFF2-40B4-BE49-F238E27FC236}">
                    <a16:creationId xmlns:a16="http://schemas.microsoft.com/office/drawing/2014/main" id="{14BD9F73-960C-AB04-71B7-532D28016EFC}"/>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5" name="Freeform 78">
                <a:extLst>
                  <a:ext uri="{FF2B5EF4-FFF2-40B4-BE49-F238E27FC236}">
                    <a16:creationId xmlns:a16="http://schemas.microsoft.com/office/drawing/2014/main" id="{E2FA3259-29FF-85E9-5A7F-650F76AE988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6" name="Freeform 79">
                <a:extLst>
                  <a:ext uri="{FF2B5EF4-FFF2-40B4-BE49-F238E27FC236}">
                    <a16:creationId xmlns:a16="http://schemas.microsoft.com/office/drawing/2014/main" id="{B461D991-1A67-5CC5-604C-2BD10DD7985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7" name="Freeform 80">
                <a:extLst>
                  <a:ext uri="{FF2B5EF4-FFF2-40B4-BE49-F238E27FC236}">
                    <a16:creationId xmlns:a16="http://schemas.microsoft.com/office/drawing/2014/main" id="{35B3AB21-9BB1-2F3B-62F7-3769BBC15311}"/>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8" name="Freeform 81">
                <a:extLst>
                  <a:ext uri="{FF2B5EF4-FFF2-40B4-BE49-F238E27FC236}">
                    <a16:creationId xmlns:a16="http://schemas.microsoft.com/office/drawing/2014/main" id="{FAD7F499-CA0E-A4DC-0E1A-0F0C21E5CBEE}"/>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9" name="Freeform 82">
                <a:extLst>
                  <a:ext uri="{FF2B5EF4-FFF2-40B4-BE49-F238E27FC236}">
                    <a16:creationId xmlns:a16="http://schemas.microsoft.com/office/drawing/2014/main" id="{CED721B8-E177-935C-9478-40F98DC655D5}"/>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0" name="Freeform 83">
                <a:extLst>
                  <a:ext uri="{FF2B5EF4-FFF2-40B4-BE49-F238E27FC236}">
                    <a16:creationId xmlns:a16="http://schemas.microsoft.com/office/drawing/2014/main" id="{7B758F21-8C42-1075-7FEE-A5120555276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1" name="Freeform 84">
                <a:extLst>
                  <a:ext uri="{FF2B5EF4-FFF2-40B4-BE49-F238E27FC236}">
                    <a16:creationId xmlns:a16="http://schemas.microsoft.com/office/drawing/2014/main" id="{D808FA21-6E84-BDEF-6858-DEE12F283DC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2" name="Freeform 85">
                <a:extLst>
                  <a:ext uri="{FF2B5EF4-FFF2-40B4-BE49-F238E27FC236}">
                    <a16:creationId xmlns:a16="http://schemas.microsoft.com/office/drawing/2014/main" id="{985FD440-45CE-15A1-F320-2326BB36333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3" name="Freeform 86">
                <a:extLst>
                  <a:ext uri="{FF2B5EF4-FFF2-40B4-BE49-F238E27FC236}">
                    <a16:creationId xmlns:a16="http://schemas.microsoft.com/office/drawing/2014/main" id="{C72C71BE-7DF4-BD90-1905-6E0402D35E7D}"/>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4" name="Freeform 87">
                <a:extLst>
                  <a:ext uri="{FF2B5EF4-FFF2-40B4-BE49-F238E27FC236}">
                    <a16:creationId xmlns:a16="http://schemas.microsoft.com/office/drawing/2014/main" id="{E1A24CFD-F27F-BBA8-6F16-5383B793C5FB}"/>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5" name="Freeform 88">
                <a:extLst>
                  <a:ext uri="{FF2B5EF4-FFF2-40B4-BE49-F238E27FC236}">
                    <a16:creationId xmlns:a16="http://schemas.microsoft.com/office/drawing/2014/main" id="{5EDFE5ED-0188-A17B-1DE9-D7C9434A7600}"/>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6" name="Freeform 89">
                <a:extLst>
                  <a:ext uri="{FF2B5EF4-FFF2-40B4-BE49-F238E27FC236}">
                    <a16:creationId xmlns:a16="http://schemas.microsoft.com/office/drawing/2014/main" id="{5BDCCCC5-0B4A-A592-F4E7-5A053E8DDA31}"/>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7" name="Freeform 90">
                <a:extLst>
                  <a:ext uri="{FF2B5EF4-FFF2-40B4-BE49-F238E27FC236}">
                    <a16:creationId xmlns:a16="http://schemas.microsoft.com/office/drawing/2014/main" id="{2710BDC2-EC55-8AF7-0FE8-1E1291EF641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8" name="Freeform 91">
                <a:extLst>
                  <a:ext uri="{FF2B5EF4-FFF2-40B4-BE49-F238E27FC236}">
                    <a16:creationId xmlns:a16="http://schemas.microsoft.com/office/drawing/2014/main" id="{938208E2-A76E-94F3-BC98-17282FDBD786}"/>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9" name="Freeform 92">
                <a:extLst>
                  <a:ext uri="{FF2B5EF4-FFF2-40B4-BE49-F238E27FC236}">
                    <a16:creationId xmlns:a16="http://schemas.microsoft.com/office/drawing/2014/main" id="{8C183E5A-BD2F-2ACB-64B3-366FCF63C9F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0" name="Freeform 93">
                <a:extLst>
                  <a:ext uri="{FF2B5EF4-FFF2-40B4-BE49-F238E27FC236}">
                    <a16:creationId xmlns:a16="http://schemas.microsoft.com/office/drawing/2014/main" id="{3A9C48C1-59A2-B3C8-05E5-E7FA87436DD9}"/>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1" name="Freeform 94">
                <a:extLst>
                  <a:ext uri="{FF2B5EF4-FFF2-40B4-BE49-F238E27FC236}">
                    <a16:creationId xmlns:a16="http://schemas.microsoft.com/office/drawing/2014/main" id="{3F08E51E-A950-85EF-7E07-CA5D103E32E3}"/>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2" name="Freeform 95">
                <a:extLst>
                  <a:ext uri="{FF2B5EF4-FFF2-40B4-BE49-F238E27FC236}">
                    <a16:creationId xmlns:a16="http://schemas.microsoft.com/office/drawing/2014/main" id="{A44834E2-50E1-B6E6-B261-39C1F2871EE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3" name="Freeform 96">
                <a:extLst>
                  <a:ext uri="{FF2B5EF4-FFF2-40B4-BE49-F238E27FC236}">
                    <a16:creationId xmlns:a16="http://schemas.microsoft.com/office/drawing/2014/main" id="{84742660-0436-2E8B-7539-100AD7656A8C}"/>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4" name="Freeform 97">
                <a:extLst>
                  <a:ext uri="{FF2B5EF4-FFF2-40B4-BE49-F238E27FC236}">
                    <a16:creationId xmlns:a16="http://schemas.microsoft.com/office/drawing/2014/main" id="{78CCA88B-7322-3952-1032-2730840CB5BF}"/>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5" name="Freeform 98">
                <a:extLst>
                  <a:ext uri="{FF2B5EF4-FFF2-40B4-BE49-F238E27FC236}">
                    <a16:creationId xmlns:a16="http://schemas.microsoft.com/office/drawing/2014/main" id="{043ACE65-61A9-082D-443F-A46E3ECE87B9}"/>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6" name="Freeform 99">
                <a:extLst>
                  <a:ext uri="{FF2B5EF4-FFF2-40B4-BE49-F238E27FC236}">
                    <a16:creationId xmlns:a16="http://schemas.microsoft.com/office/drawing/2014/main" id="{05799D23-6935-7C58-CE76-9EAB147894EE}"/>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7" name="Freeform 100">
                <a:extLst>
                  <a:ext uri="{FF2B5EF4-FFF2-40B4-BE49-F238E27FC236}">
                    <a16:creationId xmlns:a16="http://schemas.microsoft.com/office/drawing/2014/main" id="{E5615B26-CB14-D840-5FA4-32BF84C8C09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8" name="Freeform 101">
                <a:extLst>
                  <a:ext uri="{FF2B5EF4-FFF2-40B4-BE49-F238E27FC236}">
                    <a16:creationId xmlns:a16="http://schemas.microsoft.com/office/drawing/2014/main" id="{25E78057-9907-FD02-7C75-0E0EFE019BB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9" name="Freeform 102">
                <a:extLst>
                  <a:ext uri="{FF2B5EF4-FFF2-40B4-BE49-F238E27FC236}">
                    <a16:creationId xmlns:a16="http://schemas.microsoft.com/office/drawing/2014/main" id="{12075E1B-47F1-D4E9-4021-9CB3E01FC58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0" name="Freeform 103">
                <a:extLst>
                  <a:ext uri="{FF2B5EF4-FFF2-40B4-BE49-F238E27FC236}">
                    <a16:creationId xmlns:a16="http://schemas.microsoft.com/office/drawing/2014/main" id="{ECFAF81C-84AE-236C-AA5A-DF597EB909C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1" name="Freeform 104">
                <a:extLst>
                  <a:ext uri="{FF2B5EF4-FFF2-40B4-BE49-F238E27FC236}">
                    <a16:creationId xmlns:a16="http://schemas.microsoft.com/office/drawing/2014/main" id="{87D5919F-7AEB-D529-F47C-FA9AE4C538AB}"/>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2" name="Freeform 105">
                <a:extLst>
                  <a:ext uri="{FF2B5EF4-FFF2-40B4-BE49-F238E27FC236}">
                    <a16:creationId xmlns:a16="http://schemas.microsoft.com/office/drawing/2014/main" id="{403E6E8B-364B-24F3-2489-13AC65BBC540}"/>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2" name="Group 106">
              <a:extLst>
                <a:ext uri="{FF2B5EF4-FFF2-40B4-BE49-F238E27FC236}">
                  <a16:creationId xmlns:a16="http://schemas.microsoft.com/office/drawing/2014/main" id="{AB73E720-1B5B-1EAC-24A9-34A35C1DDC7A}"/>
                </a:ext>
              </a:extLst>
            </p:cNvPr>
            <p:cNvGrpSpPr>
              <a:grpSpLocks/>
            </p:cNvGrpSpPr>
            <p:nvPr/>
          </p:nvGrpSpPr>
          <p:grpSpPr bwMode="auto">
            <a:xfrm>
              <a:off x="2688" y="4105"/>
              <a:ext cx="1479" cy="215"/>
              <a:chOff x="3452" y="4125"/>
              <a:chExt cx="1479" cy="215"/>
            </a:xfrm>
          </p:grpSpPr>
          <p:sp>
            <p:nvSpPr>
              <p:cNvPr id="23597" name="Freeform 107">
                <a:extLst>
                  <a:ext uri="{FF2B5EF4-FFF2-40B4-BE49-F238E27FC236}">
                    <a16:creationId xmlns:a16="http://schemas.microsoft.com/office/drawing/2014/main" id="{560C9629-6EB3-4239-020D-796189BB5EBB}"/>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8" name="Freeform 108">
                <a:extLst>
                  <a:ext uri="{FF2B5EF4-FFF2-40B4-BE49-F238E27FC236}">
                    <a16:creationId xmlns:a16="http://schemas.microsoft.com/office/drawing/2014/main" id="{D4FBD13F-6109-FA4D-17B2-7EE1CA34760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9" name="Freeform 109">
                <a:extLst>
                  <a:ext uri="{FF2B5EF4-FFF2-40B4-BE49-F238E27FC236}">
                    <a16:creationId xmlns:a16="http://schemas.microsoft.com/office/drawing/2014/main" id="{52F85DF1-2174-CF6A-AE25-3C90316548D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0" name="Freeform 110">
                <a:extLst>
                  <a:ext uri="{FF2B5EF4-FFF2-40B4-BE49-F238E27FC236}">
                    <a16:creationId xmlns:a16="http://schemas.microsoft.com/office/drawing/2014/main" id="{2AF44A89-1166-7E06-5B40-DCE8CA73ABC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1" name="Freeform 111">
                <a:extLst>
                  <a:ext uri="{FF2B5EF4-FFF2-40B4-BE49-F238E27FC236}">
                    <a16:creationId xmlns:a16="http://schemas.microsoft.com/office/drawing/2014/main" id="{8CA97F9F-2CC3-1B91-A788-E6B4E31CD5A0}"/>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2" name="Freeform 112">
                <a:extLst>
                  <a:ext uri="{FF2B5EF4-FFF2-40B4-BE49-F238E27FC236}">
                    <a16:creationId xmlns:a16="http://schemas.microsoft.com/office/drawing/2014/main" id="{AE854C44-7A41-5772-237E-9C897CCED65E}"/>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3" name="Freeform 113">
                <a:extLst>
                  <a:ext uri="{FF2B5EF4-FFF2-40B4-BE49-F238E27FC236}">
                    <a16:creationId xmlns:a16="http://schemas.microsoft.com/office/drawing/2014/main" id="{5E13B57C-E205-C8ED-1759-45AA3D6E6A4B}"/>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4" name="Freeform 114">
                <a:extLst>
                  <a:ext uri="{FF2B5EF4-FFF2-40B4-BE49-F238E27FC236}">
                    <a16:creationId xmlns:a16="http://schemas.microsoft.com/office/drawing/2014/main" id="{0BB5AA84-B62E-E453-8707-AC7ABC57C119}"/>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5" name="Freeform 115">
                <a:extLst>
                  <a:ext uri="{FF2B5EF4-FFF2-40B4-BE49-F238E27FC236}">
                    <a16:creationId xmlns:a16="http://schemas.microsoft.com/office/drawing/2014/main" id="{C297B676-9AC0-B031-8BF1-BB5CAE975019}"/>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6" name="Freeform 116">
                <a:extLst>
                  <a:ext uri="{FF2B5EF4-FFF2-40B4-BE49-F238E27FC236}">
                    <a16:creationId xmlns:a16="http://schemas.microsoft.com/office/drawing/2014/main" id="{D48212AB-2FBB-B273-68E1-B52F46E53E3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7" name="Freeform 117">
                <a:extLst>
                  <a:ext uri="{FF2B5EF4-FFF2-40B4-BE49-F238E27FC236}">
                    <a16:creationId xmlns:a16="http://schemas.microsoft.com/office/drawing/2014/main" id="{47DB2FB1-DF03-1F0B-42A6-F54C04FC577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8" name="Freeform 118">
                <a:extLst>
                  <a:ext uri="{FF2B5EF4-FFF2-40B4-BE49-F238E27FC236}">
                    <a16:creationId xmlns:a16="http://schemas.microsoft.com/office/drawing/2014/main" id="{DC1011CB-78EC-87F5-A691-001C9999854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9" name="Freeform 119">
                <a:extLst>
                  <a:ext uri="{FF2B5EF4-FFF2-40B4-BE49-F238E27FC236}">
                    <a16:creationId xmlns:a16="http://schemas.microsoft.com/office/drawing/2014/main" id="{2A345CD1-20C2-ECE3-381E-E38759607666}"/>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0" name="Freeform 120">
                <a:extLst>
                  <a:ext uri="{FF2B5EF4-FFF2-40B4-BE49-F238E27FC236}">
                    <a16:creationId xmlns:a16="http://schemas.microsoft.com/office/drawing/2014/main" id="{E2D0DD5D-82E8-7E3B-FA44-6A3482DEC922}"/>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1" name="Freeform 121">
                <a:extLst>
                  <a:ext uri="{FF2B5EF4-FFF2-40B4-BE49-F238E27FC236}">
                    <a16:creationId xmlns:a16="http://schemas.microsoft.com/office/drawing/2014/main" id="{AB35E4E1-4A55-67C6-BA53-95A457F4DFB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2" name="Freeform 122">
                <a:extLst>
                  <a:ext uri="{FF2B5EF4-FFF2-40B4-BE49-F238E27FC236}">
                    <a16:creationId xmlns:a16="http://schemas.microsoft.com/office/drawing/2014/main" id="{3CF48AA9-4321-9EC8-91B6-7495FD8220A4}"/>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3" name="Freeform 123">
                <a:extLst>
                  <a:ext uri="{FF2B5EF4-FFF2-40B4-BE49-F238E27FC236}">
                    <a16:creationId xmlns:a16="http://schemas.microsoft.com/office/drawing/2014/main" id="{54354ADC-C051-5ACF-1BCC-2BAC5F3D6F0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4" name="Freeform 124">
                <a:extLst>
                  <a:ext uri="{FF2B5EF4-FFF2-40B4-BE49-F238E27FC236}">
                    <a16:creationId xmlns:a16="http://schemas.microsoft.com/office/drawing/2014/main" id="{B450BB18-050E-9DF3-1176-F12906645128}"/>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5" name="Freeform 125">
                <a:extLst>
                  <a:ext uri="{FF2B5EF4-FFF2-40B4-BE49-F238E27FC236}">
                    <a16:creationId xmlns:a16="http://schemas.microsoft.com/office/drawing/2014/main" id="{0D375176-0DA1-70CD-56FC-EFE5CFD4F0D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6" name="Freeform 126">
                <a:extLst>
                  <a:ext uri="{FF2B5EF4-FFF2-40B4-BE49-F238E27FC236}">
                    <a16:creationId xmlns:a16="http://schemas.microsoft.com/office/drawing/2014/main" id="{4C7C39BD-CC19-7278-0FF9-C92DAF532C1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7" name="Freeform 127">
                <a:extLst>
                  <a:ext uri="{FF2B5EF4-FFF2-40B4-BE49-F238E27FC236}">
                    <a16:creationId xmlns:a16="http://schemas.microsoft.com/office/drawing/2014/main" id="{D8F9F4D3-7366-21FE-4D8B-C437A0376DCA}"/>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8" name="Freeform 128">
                <a:extLst>
                  <a:ext uri="{FF2B5EF4-FFF2-40B4-BE49-F238E27FC236}">
                    <a16:creationId xmlns:a16="http://schemas.microsoft.com/office/drawing/2014/main" id="{3636CB32-DF3A-BDD1-D309-ACE2B0390805}"/>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9" name="Freeform 129">
                <a:extLst>
                  <a:ext uri="{FF2B5EF4-FFF2-40B4-BE49-F238E27FC236}">
                    <a16:creationId xmlns:a16="http://schemas.microsoft.com/office/drawing/2014/main" id="{C4264C70-113E-4449-05D2-4580E6058B7E}"/>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0" name="Freeform 130">
                <a:extLst>
                  <a:ext uri="{FF2B5EF4-FFF2-40B4-BE49-F238E27FC236}">
                    <a16:creationId xmlns:a16="http://schemas.microsoft.com/office/drawing/2014/main" id="{06772E0F-920B-5764-FA9B-0887B98F0CE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1" name="Freeform 131">
                <a:extLst>
                  <a:ext uri="{FF2B5EF4-FFF2-40B4-BE49-F238E27FC236}">
                    <a16:creationId xmlns:a16="http://schemas.microsoft.com/office/drawing/2014/main" id="{1A6A7D3A-482C-ED03-CF95-851274C91C94}"/>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2" name="Freeform 132">
                <a:extLst>
                  <a:ext uri="{FF2B5EF4-FFF2-40B4-BE49-F238E27FC236}">
                    <a16:creationId xmlns:a16="http://schemas.microsoft.com/office/drawing/2014/main" id="{35FE5E70-B569-5C24-5642-B4244FF72D2A}"/>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3" name="Freeform 133">
                <a:extLst>
                  <a:ext uri="{FF2B5EF4-FFF2-40B4-BE49-F238E27FC236}">
                    <a16:creationId xmlns:a16="http://schemas.microsoft.com/office/drawing/2014/main" id="{2F1795AC-2491-8F5C-7961-6557BDE1DADD}"/>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4" name="Freeform 134">
                <a:extLst>
                  <a:ext uri="{FF2B5EF4-FFF2-40B4-BE49-F238E27FC236}">
                    <a16:creationId xmlns:a16="http://schemas.microsoft.com/office/drawing/2014/main" id="{9103C471-3682-6036-D069-AF97957FFA23}"/>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5" name="Freeform 135">
                <a:extLst>
                  <a:ext uri="{FF2B5EF4-FFF2-40B4-BE49-F238E27FC236}">
                    <a16:creationId xmlns:a16="http://schemas.microsoft.com/office/drawing/2014/main" id="{1F96C0C2-F32C-CDE1-3A02-3DEE4E2639F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6" name="Freeform 136">
                <a:extLst>
                  <a:ext uri="{FF2B5EF4-FFF2-40B4-BE49-F238E27FC236}">
                    <a16:creationId xmlns:a16="http://schemas.microsoft.com/office/drawing/2014/main" id="{464BD483-CF59-F24C-DBCF-3FEE37BF672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7" name="Freeform 137">
                <a:extLst>
                  <a:ext uri="{FF2B5EF4-FFF2-40B4-BE49-F238E27FC236}">
                    <a16:creationId xmlns:a16="http://schemas.microsoft.com/office/drawing/2014/main" id="{8F5F209B-B793-07BA-7CA5-199B4638916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8" name="Freeform 138">
                <a:extLst>
                  <a:ext uri="{FF2B5EF4-FFF2-40B4-BE49-F238E27FC236}">
                    <a16:creationId xmlns:a16="http://schemas.microsoft.com/office/drawing/2014/main" id="{2F0C751C-A873-ADE8-E934-AF0076AB285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9" name="Freeform 139">
                <a:extLst>
                  <a:ext uri="{FF2B5EF4-FFF2-40B4-BE49-F238E27FC236}">
                    <a16:creationId xmlns:a16="http://schemas.microsoft.com/office/drawing/2014/main" id="{B3BAE959-4E6B-D420-0D64-A9777BCA36C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3" name="Group 140">
              <a:extLst>
                <a:ext uri="{FF2B5EF4-FFF2-40B4-BE49-F238E27FC236}">
                  <a16:creationId xmlns:a16="http://schemas.microsoft.com/office/drawing/2014/main" id="{3A3F92F0-CECD-0B6E-EF64-F06193B6DBF9}"/>
                </a:ext>
              </a:extLst>
            </p:cNvPr>
            <p:cNvGrpSpPr>
              <a:grpSpLocks/>
            </p:cNvGrpSpPr>
            <p:nvPr/>
          </p:nvGrpSpPr>
          <p:grpSpPr bwMode="auto">
            <a:xfrm>
              <a:off x="4032" y="4105"/>
              <a:ext cx="1479" cy="215"/>
              <a:chOff x="3452" y="4125"/>
              <a:chExt cx="1479" cy="215"/>
            </a:xfrm>
          </p:grpSpPr>
          <p:sp>
            <p:nvSpPr>
              <p:cNvPr id="23564" name="Freeform 141">
                <a:extLst>
                  <a:ext uri="{FF2B5EF4-FFF2-40B4-BE49-F238E27FC236}">
                    <a16:creationId xmlns:a16="http://schemas.microsoft.com/office/drawing/2014/main" id="{4C833743-1E4C-528D-78F2-FEA4B273100F}"/>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5" name="Freeform 142">
                <a:extLst>
                  <a:ext uri="{FF2B5EF4-FFF2-40B4-BE49-F238E27FC236}">
                    <a16:creationId xmlns:a16="http://schemas.microsoft.com/office/drawing/2014/main" id="{4E1A92C1-AAC9-A7A4-6DDA-7B3472F2E83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6" name="Freeform 143">
                <a:extLst>
                  <a:ext uri="{FF2B5EF4-FFF2-40B4-BE49-F238E27FC236}">
                    <a16:creationId xmlns:a16="http://schemas.microsoft.com/office/drawing/2014/main" id="{F508E002-673D-8192-FB0A-67D95E3D85A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7" name="Freeform 144">
                <a:extLst>
                  <a:ext uri="{FF2B5EF4-FFF2-40B4-BE49-F238E27FC236}">
                    <a16:creationId xmlns:a16="http://schemas.microsoft.com/office/drawing/2014/main" id="{0EAE8285-5AA6-87C8-542B-CBD24D1F9CDA}"/>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8" name="Freeform 145">
                <a:extLst>
                  <a:ext uri="{FF2B5EF4-FFF2-40B4-BE49-F238E27FC236}">
                    <a16:creationId xmlns:a16="http://schemas.microsoft.com/office/drawing/2014/main" id="{FE9049F4-9607-3D5A-9D64-CA5BB1AA9158}"/>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9" name="Freeform 146">
                <a:extLst>
                  <a:ext uri="{FF2B5EF4-FFF2-40B4-BE49-F238E27FC236}">
                    <a16:creationId xmlns:a16="http://schemas.microsoft.com/office/drawing/2014/main" id="{DB5E758E-A22D-C0DC-CF59-37554E49DC0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0" name="Freeform 147">
                <a:extLst>
                  <a:ext uri="{FF2B5EF4-FFF2-40B4-BE49-F238E27FC236}">
                    <a16:creationId xmlns:a16="http://schemas.microsoft.com/office/drawing/2014/main" id="{EC127C68-8903-DBDE-D182-159C6AEACABD}"/>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1" name="Freeform 148">
                <a:extLst>
                  <a:ext uri="{FF2B5EF4-FFF2-40B4-BE49-F238E27FC236}">
                    <a16:creationId xmlns:a16="http://schemas.microsoft.com/office/drawing/2014/main" id="{F188F443-26D6-AD20-DBEC-D4391116FDF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2" name="Freeform 149">
                <a:extLst>
                  <a:ext uri="{FF2B5EF4-FFF2-40B4-BE49-F238E27FC236}">
                    <a16:creationId xmlns:a16="http://schemas.microsoft.com/office/drawing/2014/main" id="{FDCF8202-CF21-974C-BDB8-7988A97FC6FC}"/>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3" name="Freeform 150">
                <a:extLst>
                  <a:ext uri="{FF2B5EF4-FFF2-40B4-BE49-F238E27FC236}">
                    <a16:creationId xmlns:a16="http://schemas.microsoft.com/office/drawing/2014/main" id="{694DFB10-AC2A-1D55-DDD8-177011372BA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4" name="Freeform 151">
                <a:extLst>
                  <a:ext uri="{FF2B5EF4-FFF2-40B4-BE49-F238E27FC236}">
                    <a16:creationId xmlns:a16="http://schemas.microsoft.com/office/drawing/2014/main" id="{0A2896D6-0FB3-972F-D067-FF4184051E2D}"/>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5" name="Freeform 152">
                <a:extLst>
                  <a:ext uri="{FF2B5EF4-FFF2-40B4-BE49-F238E27FC236}">
                    <a16:creationId xmlns:a16="http://schemas.microsoft.com/office/drawing/2014/main" id="{90AFAEDE-EAC0-C807-FDA7-FBFA66A4AC3C}"/>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6" name="Freeform 153">
                <a:extLst>
                  <a:ext uri="{FF2B5EF4-FFF2-40B4-BE49-F238E27FC236}">
                    <a16:creationId xmlns:a16="http://schemas.microsoft.com/office/drawing/2014/main" id="{C0065ACD-FCC2-2105-ABD5-80B05BD92AD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7" name="Freeform 154">
                <a:extLst>
                  <a:ext uri="{FF2B5EF4-FFF2-40B4-BE49-F238E27FC236}">
                    <a16:creationId xmlns:a16="http://schemas.microsoft.com/office/drawing/2014/main" id="{31E31382-E505-D2F8-6677-D0D75A79527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8" name="Freeform 155">
                <a:extLst>
                  <a:ext uri="{FF2B5EF4-FFF2-40B4-BE49-F238E27FC236}">
                    <a16:creationId xmlns:a16="http://schemas.microsoft.com/office/drawing/2014/main" id="{0058BCF1-84CD-C0BF-4768-431D8249084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9" name="Freeform 156">
                <a:extLst>
                  <a:ext uri="{FF2B5EF4-FFF2-40B4-BE49-F238E27FC236}">
                    <a16:creationId xmlns:a16="http://schemas.microsoft.com/office/drawing/2014/main" id="{EAC798CD-FF68-4C6D-25F5-5BA66FB59D3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0" name="Freeform 157">
                <a:extLst>
                  <a:ext uri="{FF2B5EF4-FFF2-40B4-BE49-F238E27FC236}">
                    <a16:creationId xmlns:a16="http://schemas.microsoft.com/office/drawing/2014/main" id="{CE1703E3-F1D0-7BDF-A82E-31DE3C5257A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1" name="Freeform 158">
                <a:extLst>
                  <a:ext uri="{FF2B5EF4-FFF2-40B4-BE49-F238E27FC236}">
                    <a16:creationId xmlns:a16="http://schemas.microsoft.com/office/drawing/2014/main" id="{DB656F8F-06DE-81DB-BBFA-DFBFD5FE9E4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2" name="Freeform 159">
                <a:extLst>
                  <a:ext uri="{FF2B5EF4-FFF2-40B4-BE49-F238E27FC236}">
                    <a16:creationId xmlns:a16="http://schemas.microsoft.com/office/drawing/2014/main" id="{86EC055C-9FAB-8D39-322C-1DE0F8FBEE9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3" name="Freeform 160">
                <a:extLst>
                  <a:ext uri="{FF2B5EF4-FFF2-40B4-BE49-F238E27FC236}">
                    <a16:creationId xmlns:a16="http://schemas.microsoft.com/office/drawing/2014/main" id="{367E377D-B5B1-951F-2499-0A0B4EA7BCB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4" name="Freeform 161">
                <a:extLst>
                  <a:ext uri="{FF2B5EF4-FFF2-40B4-BE49-F238E27FC236}">
                    <a16:creationId xmlns:a16="http://schemas.microsoft.com/office/drawing/2014/main" id="{5C67FBF8-AC16-5B16-44EE-03B252D87B1F}"/>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5" name="Freeform 162">
                <a:extLst>
                  <a:ext uri="{FF2B5EF4-FFF2-40B4-BE49-F238E27FC236}">
                    <a16:creationId xmlns:a16="http://schemas.microsoft.com/office/drawing/2014/main" id="{0AE77137-AB96-298F-6062-6F0768C70C6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6" name="Freeform 163">
                <a:extLst>
                  <a:ext uri="{FF2B5EF4-FFF2-40B4-BE49-F238E27FC236}">
                    <a16:creationId xmlns:a16="http://schemas.microsoft.com/office/drawing/2014/main" id="{AB745411-8C84-2949-4AAC-A3C0BEC6A55C}"/>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7" name="Freeform 164">
                <a:extLst>
                  <a:ext uri="{FF2B5EF4-FFF2-40B4-BE49-F238E27FC236}">
                    <a16:creationId xmlns:a16="http://schemas.microsoft.com/office/drawing/2014/main" id="{F219DD4B-35F0-0796-681B-032313E6DA85}"/>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8" name="Freeform 165">
                <a:extLst>
                  <a:ext uri="{FF2B5EF4-FFF2-40B4-BE49-F238E27FC236}">
                    <a16:creationId xmlns:a16="http://schemas.microsoft.com/office/drawing/2014/main" id="{546AC05A-4984-5892-11EE-FA17AEAF8761}"/>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9" name="Freeform 166">
                <a:extLst>
                  <a:ext uri="{FF2B5EF4-FFF2-40B4-BE49-F238E27FC236}">
                    <a16:creationId xmlns:a16="http://schemas.microsoft.com/office/drawing/2014/main" id="{86C5724E-C778-A074-A5FA-624615173620}"/>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0" name="Freeform 167">
                <a:extLst>
                  <a:ext uri="{FF2B5EF4-FFF2-40B4-BE49-F238E27FC236}">
                    <a16:creationId xmlns:a16="http://schemas.microsoft.com/office/drawing/2014/main" id="{E7A30F3C-2664-0467-5041-3E68CD190D4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1" name="Freeform 168">
                <a:extLst>
                  <a:ext uri="{FF2B5EF4-FFF2-40B4-BE49-F238E27FC236}">
                    <a16:creationId xmlns:a16="http://schemas.microsoft.com/office/drawing/2014/main" id="{9F0CD63B-0123-DF76-8F37-232A665D6E6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2" name="Freeform 169">
                <a:extLst>
                  <a:ext uri="{FF2B5EF4-FFF2-40B4-BE49-F238E27FC236}">
                    <a16:creationId xmlns:a16="http://schemas.microsoft.com/office/drawing/2014/main" id="{56AF1190-76BF-94DD-B370-F75930D501E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3" name="Freeform 170">
                <a:extLst>
                  <a:ext uri="{FF2B5EF4-FFF2-40B4-BE49-F238E27FC236}">
                    <a16:creationId xmlns:a16="http://schemas.microsoft.com/office/drawing/2014/main" id="{F8487CBB-38D9-A513-B8DE-DC56DF77CB3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4" name="Freeform 171">
                <a:extLst>
                  <a:ext uri="{FF2B5EF4-FFF2-40B4-BE49-F238E27FC236}">
                    <a16:creationId xmlns:a16="http://schemas.microsoft.com/office/drawing/2014/main" id="{AA73CF17-B981-2CAE-588D-DD082AAA05F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5" name="Freeform 172">
                <a:extLst>
                  <a:ext uri="{FF2B5EF4-FFF2-40B4-BE49-F238E27FC236}">
                    <a16:creationId xmlns:a16="http://schemas.microsoft.com/office/drawing/2014/main" id="{50D4B5F5-7BA3-7519-7796-7342834E05C3}"/>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6" name="Freeform 173">
                <a:extLst>
                  <a:ext uri="{FF2B5EF4-FFF2-40B4-BE49-F238E27FC236}">
                    <a16:creationId xmlns:a16="http://schemas.microsoft.com/office/drawing/2014/main" id="{47DE8977-CCF3-4B26-7DB1-A432E2433FA9}"/>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23555" name="Picture 2" descr="C:\Users\Administrator\Desktop\hinh nen dep pp\CON VAT+CAY, HIH ANH NHO NGHEP TRAH\4d93d3c41d690499dcf3d031be2765e9.png">
            <a:extLst>
              <a:ext uri="{FF2B5EF4-FFF2-40B4-BE49-F238E27FC236}">
                <a16:creationId xmlns:a16="http://schemas.microsoft.com/office/drawing/2014/main" id="{26C95D61-D15C-2603-FE3B-6A9E03447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a:extLst>
              <a:ext uri="{FF2B5EF4-FFF2-40B4-BE49-F238E27FC236}">
                <a16:creationId xmlns:a16="http://schemas.microsoft.com/office/drawing/2014/main" id="{FC3700D3-EE35-D935-BB5D-68F6FE439D5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s 6">
            <a:extLst>
              <a:ext uri="{FF2B5EF4-FFF2-40B4-BE49-F238E27FC236}">
                <a16:creationId xmlns:a16="http://schemas.microsoft.com/office/drawing/2014/main" id="{A91B976F-63ED-D662-DE17-3FE4CC154BB9}"/>
              </a:ext>
            </a:extLst>
          </p:cNvPr>
          <p:cNvSpPr/>
          <p:nvPr/>
        </p:nvSpPr>
        <p:spPr>
          <a:xfrm>
            <a:off x="5221288" y="461963"/>
            <a:ext cx="1317625" cy="64770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Tiết</a:t>
            </a: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3</a:t>
            </a:r>
          </a:p>
        </p:txBody>
      </p:sp>
      <p:sp>
        <p:nvSpPr>
          <p:cNvPr id="3" name="Rectangles 6">
            <a:extLst>
              <a:ext uri="{FF2B5EF4-FFF2-40B4-BE49-F238E27FC236}">
                <a16:creationId xmlns:a16="http://schemas.microsoft.com/office/drawing/2014/main" id="{27C30239-4A30-25FA-8BF5-C832A61F1D05}"/>
              </a:ext>
            </a:extLst>
          </p:cNvPr>
          <p:cNvSpPr/>
          <p:nvPr/>
        </p:nvSpPr>
        <p:spPr>
          <a:xfrm>
            <a:off x="1381125" y="1374775"/>
            <a:ext cx="8996363" cy="1200150"/>
          </a:xfrm>
          <a:prstGeom prst="rect">
            <a:avLst/>
          </a:prstGeom>
          <a:noFill/>
          <a:ln>
            <a:noFill/>
          </a:ln>
        </p:spPr>
        <p:txBody>
          <a:bodyPr wrap="non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Ôn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bài</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số</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1</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Thường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thức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âm</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Dàn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trống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dân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tộc</a:t>
            </a:r>
            <a:endPar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49" descr="D:\GIÁO ÁN 1 2020-2021\BÀI GIẢNG ĐIỆN TỬ\905f8dd73685c2db9b94.jpg">
            <a:extLst>
              <a:ext uri="{FF2B5EF4-FFF2-40B4-BE49-F238E27FC236}">
                <a16:creationId xmlns:a16="http://schemas.microsoft.com/office/drawing/2014/main" id="{0D8B4292-584E-E538-0632-9471996B8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7937"/>
            <a:ext cx="12192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63">
            <a:extLst>
              <a:ext uri="{FF2B5EF4-FFF2-40B4-BE49-F238E27FC236}">
                <a16:creationId xmlns:a16="http://schemas.microsoft.com/office/drawing/2014/main" id="{A71F2BC1-D607-F8E7-AAE9-1B208DD40E41}"/>
              </a:ext>
            </a:extLst>
          </p:cNvPr>
          <p:cNvSpPr>
            <a:spLocks noChangeArrowheads="1"/>
          </p:cNvSpPr>
          <p:nvPr/>
        </p:nvSpPr>
        <p:spPr bwMode="gray">
          <a:xfrm rot="5400000">
            <a:off x="22883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00" name="Text Box 26">
            <a:extLst>
              <a:ext uri="{FF2B5EF4-FFF2-40B4-BE49-F238E27FC236}">
                <a16:creationId xmlns:a16="http://schemas.microsoft.com/office/drawing/2014/main" id="{9167541C-45D7-9B20-13F2-5F69A6D2B788}"/>
              </a:ext>
            </a:extLst>
          </p:cNvPr>
          <p:cNvSpPr txBox="1">
            <a:spLocks noChangeArrowheads="1"/>
          </p:cNvSpPr>
          <p:nvPr/>
        </p:nvSpPr>
        <p:spPr bwMode="gray">
          <a:xfrm>
            <a:off x="1473200" y="2575984"/>
            <a:ext cx="9109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Cambria" panose="02040503050406030204" pitchFamily="18" charset="0"/>
                <a:ea typeface="+mn-ea"/>
                <a:cs typeface="Times New Roman" panose="02020603050405020304" pitchFamily="18" charset="0"/>
              </a:rPr>
              <a:t>KHỞI ĐỘNG</a:t>
            </a:r>
          </a:p>
        </p:txBody>
      </p:sp>
      <p:pic>
        <p:nvPicPr>
          <p:cNvPr id="9221" name="Picture 13" descr="5">
            <a:extLst>
              <a:ext uri="{FF2B5EF4-FFF2-40B4-BE49-F238E27FC236}">
                <a16:creationId xmlns:a16="http://schemas.microsoft.com/office/drawing/2014/main" id="{C2890029-7CA3-25D9-2D1B-D7C6926EF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6816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descr="5">
            <a:extLst>
              <a:ext uri="{FF2B5EF4-FFF2-40B4-BE49-F238E27FC236}">
                <a16:creationId xmlns:a16="http://schemas.microsoft.com/office/drawing/2014/main" id="{A57A585B-33FC-2A02-D4E9-15D5AEFAD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375" y="54213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2" descr="5">
            <a:extLst>
              <a:ext uri="{FF2B5EF4-FFF2-40B4-BE49-F238E27FC236}">
                <a16:creationId xmlns:a16="http://schemas.microsoft.com/office/drawing/2014/main" id="{FE35C757-D27C-5986-4CBC-4201D748E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50800"/>
            <a:ext cx="146526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3" descr="5">
            <a:extLst>
              <a:ext uri="{FF2B5EF4-FFF2-40B4-BE49-F238E27FC236}">
                <a16:creationId xmlns:a16="http://schemas.microsoft.com/office/drawing/2014/main" id="{BF368F56-1AAF-C982-AA8C-FB479F596A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9650" y="61913"/>
            <a:ext cx="942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AutoShape 151" descr="Kết quả hình ảnh cho rong rắn lên mấy">
            <a:extLst>
              <a:ext uri="{FF2B5EF4-FFF2-40B4-BE49-F238E27FC236}">
                <a16:creationId xmlns:a16="http://schemas.microsoft.com/office/drawing/2014/main" id="{41BDCDF7-7C30-97A3-CC52-840E1007E91F}"/>
              </a:ext>
            </a:extLst>
          </p:cNvPr>
          <p:cNvSpPr>
            <a:spLocks noChangeAspect="1" noChangeArrowheads="1"/>
          </p:cNvSpPr>
          <p:nvPr/>
        </p:nvSpPr>
        <p:spPr bwMode="auto">
          <a:xfrm>
            <a:off x="60594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ckend.nen">
            <a:hlinkClick r:id="" action="ppaction://media"/>
            <a:extLst>
              <a:ext uri="{FF2B5EF4-FFF2-40B4-BE49-F238E27FC236}">
                <a16:creationId xmlns:a16="http://schemas.microsoft.com/office/drawing/2014/main" id="{73E6CD42-947E-36B6-FEED-3815737FA3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136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D9E4B4C-7B06-FFB8-9544-9761DAB0B782}"/>
              </a:ext>
            </a:extLst>
          </p:cNvPr>
          <p:cNvSpPr>
            <a:spLocks noGrp="1" noChangeArrowheads="1"/>
          </p:cNvSpPr>
          <p:nvPr>
            <p:ph type="ctrTitle"/>
          </p:nvPr>
        </p:nvSpPr>
        <p:spPr/>
        <p:txBody>
          <a:bodyPr/>
          <a:lstStyle/>
          <a:p>
            <a:pPr eaLnBrk="1" hangingPunct="1"/>
            <a:endParaRPr lang="en-GB" altLang="en-US"/>
          </a:p>
        </p:txBody>
      </p:sp>
      <p:sp>
        <p:nvSpPr>
          <p:cNvPr id="11267" name="Subtitle 2">
            <a:extLst>
              <a:ext uri="{FF2B5EF4-FFF2-40B4-BE49-F238E27FC236}">
                <a16:creationId xmlns:a16="http://schemas.microsoft.com/office/drawing/2014/main" id="{ADCA7DD2-12FF-CBB6-CDD7-3FAF94AECF6D}"/>
              </a:ext>
            </a:extLst>
          </p:cNvPr>
          <p:cNvSpPr>
            <a:spLocks noGrp="1" noChangeArrowheads="1"/>
          </p:cNvSpPr>
          <p:nvPr>
            <p:ph type="subTitle" idx="1"/>
          </p:nvPr>
        </p:nvSpPr>
        <p:spPr/>
        <p:txBody>
          <a:bodyPr/>
          <a:lstStyle/>
          <a:p>
            <a:pPr eaLnBrk="1" hangingPunct="1"/>
            <a:endParaRPr lang="en-GB" altLang="en-US"/>
          </a:p>
        </p:txBody>
      </p:sp>
      <p:pic>
        <p:nvPicPr>
          <p:cNvPr id="11268" name="Picture 3">
            <a:extLst>
              <a:ext uri="{FF2B5EF4-FFF2-40B4-BE49-F238E27FC236}">
                <a16:creationId xmlns:a16="http://schemas.microsoft.com/office/drawing/2014/main" id="{D113D505-FB1A-8D97-C04D-31E74264A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s 6">
            <a:extLst>
              <a:ext uri="{FF2B5EF4-FFF2-40B4-BE49-F238E27FC236}">
                <a16:creationId xmlns:a16="http://schemas.microsoft.com/office/drawing/2014/main" id="{0572EF5A-9558-662A-38EF-7C25AA860121}"/>
              </a:ext>
            </a:extLst>
          </p:cNvPr>
          <p:cNvSpPr/>
          <p:nvPr/>
        </p:nvSpPr>
        <p:spPr>
          <a:xfrm>
            <a:off x="1747838" y="1497013"/>
            <a:ext cx="7840662" cy="120015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rPr>
              <a:t>XEM TRANH ĐOÁN TÊN NHẠC CỤ</a:t>
            </a:r>
          </a:p>
        </p:txBody>
      </p:sp>
      <p:pic>
        <p:nvPicPr>
          <p:cNvPr id="4" name="Picture 1">
            <a:extLst>
              <a:ext uri="{FF2B5EF4-FFF2-40B4-BE49-F238E27FC236}">
                <a16:creationId xmlns:a16="http://schemas.microsoft.com/office/drawing/2014/main" id="{2EC6828D-1B6C-9ADA-7467-C065A87DD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3052763"/>
            <a:ext cx="251618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E547C641-C4F5-EC2A-299C-2136A500B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88" y="3073400"/>
            <a:ext cx="171608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8F01DB7C-CBA6-B47D-3E6D-2F051272A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963" y="4286250"/>
            <a:ext cx="141128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6">
            <a:extLst>
              <a:ext uri="{FF2B5EF4-FFF2-40B4-BE49-F238E27FC236}">
                <a16:creationId xmlns:a16="http://schemas.microsoft.com/office/drawing/2014/main" id="{2360F26E-87BA-18EA-28E0-455B41546103}"/>
              </a:ext>
            </a:extLst>
          </p:cNvPr>
          <p:cNvSpPr txBox="1">
            <a:spLocks noChangeArrowheads="1"/>
          </p:cNvSpPr>
          <p:nvPr/>
        </p:nvSpPr>
        <p:spPr bwMode="gray">
          <a:xfrm>
            <a:off x="1300163" y="4473575"/>
            <a:ext cx="2401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000FF"/>
                </a:solidFill>
                <a:effectLst/>
                <a:uLnTx/>
                <a:uFillTx/>
                <a:latin typeface="Cambria" panose="02040503050406030204" pitchFamily="18" charset="0"/>
                <a:ea typeface="+mn-ea"/>
                <a:cs typeface="Times New Roman" panose="02020603050405020304" pitchFamily="18" charset="0"/>
              </a:rPr>
              <a:t>ĐÀN BẦU</a:t>
            </a:r>
          </a:p>
        </p:txBody>
      </p:sp>
      <p:sp>
        <p:nvSpPr>
          <p:cNvPr id="8" name="Text Box 26">
            <a:extLst>
              <a:ext uri="{FF2B5EF4-FFF2-40B4-BE49-F238E27FC236}">
                <a16:creationId xmlns:a16="http://schemas.microsoft.com/office/drawing/2014/main" id="{4F16CBC3-77D3-9952-7E96-E2F6D630DBA8}"/>
              </a:ext>
            </a:extLst>
          </p:cNvPr>
          <p:cNvSpPr txBox="1">
            <a:spLocks noChangeArrowheads="1"/>
          </p:cNvSpPr>
          <p:nvPr/>
        </p:nvSpPr>
        <p:spPr bwMode="gray">
          <a:xfrm>
            <a:off x="7827963" y="4759325"/>
            <a:ext cx="2401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000FF"/>
                </a:solidFill>
                <a:effectLst/>
                <a:uLnTx/>
                <a:uFillTx/>
                <a:latin typeface="Cambria" panose="02040503050406030204" pitchFamily="18" charset="0"/>
                <a:ea typeface="+mn-ea"/>
                <a:cs typeface="Times New Roman" panose="02020603050405020304" pitchFamily="18" charset="0"/>
              </a:rPr>
              <a:t>TRỐNG</a:t>
            </a:r>
          </a:p>
        </p:txBody>
      </p:sp>
      <p:sp>
        <p:nvSpPr>
          <p:cNvPr id="9" name="Text Box 26">
            <a:extLst>
              <a:ext uri="{FF2B5EF4-FFF2-40B4-BE49-F238E27FC236}">
                <a16:creationId xmlns:a16="http://schemas.microsoft.com/office/drawing/2014/main" id="{45C1A32D-48FC-1EB4-0320-959C32FF260B}"/>
              </a:ext>
            </a:extLst>
          </p:cNvPr>
          <p:cNvSpPr txBox="1">
            <a:spLocks noChangeArrowheads="1"/>
          </p:cNvSpPr>
          <p:nvPr/>
        </p:nvSpPr>
        <p:spPr bwMode="gray">
          <a:xfrm>
            <a:off x="4802188" y="5481638"/>
            <a:ext cx="2401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000FF"/>
                </a:solidFill>
                <a:effectLst/>
                <a:uLnTx/>
                <a:uFillTx/>
                <a:latin typeface="Cambria" panose="02040503050406030204" pitchFamily="18" charset="0"/>
                <a:ea typeface="+mn-ea"/>
                <a:cs typeface="Times New Roman" panose="02020603050405020304" pitchFamily="18" charset="0"/>
              </a:rPr>
              <a:t>SONG LOAN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34">
            <a:extLst>
              <a:ext uri="{FF2B5EF4-FFF2-40B4-BE49-F238E27FC236}">
                <a16:creationId xmlns:a16="http://schemas.microsoft.com/office/drawing/2014/main" id="{6B6E749C-E15E-B6E4-A1EB-586D0401CCD0}"/>
              </a:ext>
            </a:extLst>
          </p:cNvPr>
          <p:cNvGrpSpPr>
            <a:grpSpLocks/>
          </p:cNvGrpSpPr>
          <p:nvPr/>
        </p:nvGrpSpPr>
        <p:grpSpPr bwMode="auto">
          <a:xfrm>
            <a:off x="-182563" y="6326188"/>
            <a:ext cx="12684126" cy="531812"/>
            <a:chOff x="0" y="4105"/>
            <a:chExt cx="5511" cy="215"/>
          </a:xfrm>
        </p:grpSpPr>
        <p:sp>
          <p:nvSpPr>
            <p:cNvPr id="12295" name="Freeform 37">
              <a:extLst>
                <a:ext uri="{FF2B5EF4-FFF2-40B4-BE49-F238E27FC236}">
                  <a16:creationId xmlns:a16="http://schemas.microsoft.com/office/drawing/2014/main" id="{AF2D801E-F970-A24F-61F8-BB5C2786B5B1}"/>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12296" name="Group 38">
              <a:extLst>
                <a:ext uri="{FF2B5EF4-FFF2-40B4-BE49-F238E27FC236}">
                  <a16:creationId xmlns:a16="http://schemas.microsoft.com/office/drawing/2014/main" id="{E995805B-EC90-77ED-9270-C17864D68751}"/>
                </a:ext>
              </a:extLst>
            </p:cNvPr>
            <p:cNvGrpSpPr>
              <a:grpSpLocks/>
            </p:cNvGrpSpPr>
            <p:nvPr/>
          </p:nvGrpSpPr>
          <p:grpSpPr bwMode="auto">
            <a:xfrm>
              <a:off x="0" y="4105"/>
              <a:ext cx="1479" cy="215"/>
              <a:chOff x="3452" y="4125"/>
              <a:chExt cx="1479" cy="215"/>
            </a:xfrm>
          </p:grpSpPr>
          <p:sp>
            <p:nvSpPr>
              <p:cNvPr id="12399" name="Freeform 39">
                <a:extLst>
                  <a:ext uri="{FF2B5EF4-FFF2-40B4-BE49-F238E27FC236}">
                    <a16:creationId xmlns:a16="http://schemas.microsoft.com/office/drawing/2014/main" id="{5F60123E-0DB3-9F42-10FD-3ABB38DE0651}"/>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0" name="Freeform 40">
                <a:extLst>
                  <a:ext uri="{FF2B5EF4-FFF2-40B4-BE49-F238E27FC236}">
                    <a16:creationId xmlns:a16="http://schemas.microsoft.com/office/drawing/2014/main" id="{A760C938-BF5C-3C58-16C8-03104C4C297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1" name="Freeform 41">
                <a:extLst>
                  <a:ext uri="{FF2B5EF4-FFF2-40B4-BE49-F238E27FC236}">
                    <a16:creationId xmlns:a16="http://schemas.microsoft.com/office/drawing/2014/main" id="{F9C8DF64-A7D9-E389-904C-C866571EDE0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2" name="Freeform 42">
                <a:extLst>
                  <a:ext uri="{FF2B5EF4-FFF2-40B4-BE49-F238E27FC236}">
                    <a16:creationId xmlns:a16="http://schemas.microsoft.com/office/drawing/2014/main" id="{9C3F6D01-9F0A-E081-C39D-2CCBE9CE378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3" name="Freeform 43">
                <a:extLst>
                  <a:ext uri="{FF2B5EF4-FFF2-40B4-BE49-F238E27FC236}">
                    <a16:creationId xmlns:a16="http://schemas.microsoft.com/office/drawing/2014/main" id="{7C09777E-8808-3D7E-D354-2D724E60A51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4" name="Freeform 44">
                <a:extLst>
                  <a:ext uri="{FF2B5EF4-FFF2-40B4-BE49-F238E27FC236}">
                    <a16:creationId xmlns:a16="http://schemas.microsoft.com/office/drawing/2014/main" id="{3ADB62C0-162E-104F-21BB-8E9983C2A26B}"/>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5" name="Freeform 45">
                <a:extLst>
                  <a:ext uri="{FF2B5EF4-FFF2-40B4-BE49-F238E27FC236}">
                    <a16:creationId xmlns:a16="http://schemas.microsoft.com/office/drawing/2014/main" id="{CC42FA68-967B-C45F-EC7F-3EEDA888AEA9}"/>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6" name="Freeform 46">
                <a:extLst>
                  <a:ext uri="{FF2B5EF4-FFF2-40B4-BE49-F238E27FC236}">
                    <a16:creationId xmlns:a16="http://schemas.microsoft.com/office/drawing/2014/main" id="{AF59A1B7-9735-171D-C2AE-C99C5D9F8107}"/>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7" name="Freeform 47">
                <a:extLst>
                  <a:ext uri="{FF2B5EF4-FFF2-40B4-BE49-F238E27FC236}">
                    <a16:creationId xmlns:a16="http://schemas.microsoft.com/office/drawing/2014/main" id="{FDEDE535-086B-6EE7-6338-31C4B38FE147}"/>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8" name="Freeform 48">
                <a:extLst>
                  <a:ext uri="{FF2B5EF4-FFF2-40B4-BE49-F238E27FC236}">
                    <a16:creationId xmlns:a16="http://schemas.microsoft.com/office/drawing/2014/main" id="{43EA0F6C-A354-27BB-983C-51C36F8758D8}"/>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9" name="Freeform 49">
                <a:extLst>
                  <a:ext uri="{FF2B5EF4-FFF2-40B4-BE49-F238E27FC236}">
                    <a16:creationId xmlns:a16="http://schemas.microsoft.com/office/drawing/2014/main" id="{167FC936-ED26-1C79-C277-2CF22A64C668}"/>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0" name="Freeform 50">
                <a:extLst>
                  <a:ext uri="{FF2B5EF4-FFF2-40B4-BE49-F238E27FC236}">
                    <a16:creationId xmlns:a16="http://schemas.microsoft.com/office/drawing/2014/main" id="{A1CE3961-354B-CC79-C47C-8343E462D0E3}"/>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1" name="Freeform 51">
                <a:extLst>
                  <a:ext uri="{FF2B5EF4-FFF2-40B4-BE49-F238E27FC236}">
                    <a16:creationId xmlns:a16="http://schemas.microsoft.com/office/drawing/2014/main" id="{AA4ACB1C-5F46-7350-DEC6-7ACFF27FDFC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2" name="Freeform 52">
                <a:extLst>
                  <a:ext uri="{FF2B5EF4-FFF2-40B4-BE49-F238E27FC236}">
                    <a16:creationId xmlns:a16="http://schemas.microsoft.com/office/drawing/2014/main" id="{8F2B237E-0B70-D95E-81B9-9EBF027C896C}"/>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3" name="Freeform 53">
                <a:extLst>
                  <a:ext uri="{FF2B5EF4-FFF2-40B4-BE49-F238E27FC236}">
                    <a16:creationId xmlns:a16="http://schemas.microsoft.com/office/drawing/2014/main" id="{9CC5B80E-6ED0-AED3-6B43-13D46F3EA69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4" name="Freeform 54">
                <a:extLst>
                  <a:ext uri="{FF2B5EF4-FFF2-40B4-BE49-F238E27FC236}">
                    <a16:creationId xmlns:a16="http://schemas.microsoft.com/office/drawing/2014/main" id="{63C04EBB-9FAE-E10F-BFDB-A3054B9BB19A}"/>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5" name="Freeform 55">
                <a:extLst>
                  <a:ext uri="{FF2B5EF4-FFF2-40B4-BE49-F238E27FC236}">
                    <a16:creationId xmlns:a16="http://schemas.microsoft.com/office/drawing/2014/main" id="{4F3F8963-0AF9-6505-5B31-622D64B210DD}"/>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6" name="Freeform 56">
                <a:extLst>
                  <a:ext uri="{FF2B5EF4-FFF2-40B4-BE49-F238E27FC236}">
                    <a16:creationId xmlns:a16="http://schemas.microsoft.com/office/drawing/2014/main" id="{B926C616-A828-EBD3-9D96-EBFB3C9D2AB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7" name="Freeform 57">
                <a:extLst>
                  <a:ext uri="{FF2B5EF4-FFF2-40B4-BE49-F238E27FC236}">
                    <a16:creationId xmlns:a16="http://schemas.microsoft.com/office/drawing/2014/main" id="{F2A5D974-96E4-58AB-351A-D75F9096D3B1}"/>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8" name="Freeform 58">
                <a:extLst>
                  <a:ext uri="{FF2B5EF4-FFF2-40B4-BE49-F238E27FC236}">
                    <a16:creationId xmlns:a16="http://schemas.microsoft.com/office/drawing/2014/main" id="{33869314-7F08-0E9B-4C92-2362CEEB8E2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9" name="Freeform 59">
                <a:extLst>
                  <a:ext uri="{FF2B5EF4-FFF2-40B4-BE49-F238E27FC236}">
                    <a16:creationId xmlns:a16="http://schemas.microsoft.com/office/drawing/2014/main" id="{DC7E9145-C2E8-FF6D-30A6-4784D7B20518}"/>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0" name="Freeform 60">
                <a:extLst>
                  <a:ext uri="{FF2B5EF4-FFF2-40B4-BE49-F238E27FC236}">
                    <a16:creationId xmlns:a16="http://schemas.microsoft.com/office/drawing/2014/main" id="{56F59F7F-858F-6089-C032-DB8B0CE4B1BC}"/>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1" name="Freeform 61">
                <a:extLst>
                  <a:ext uri="{FF2B5EF4-FFF2-40B4-BE49-F238E27FC236}">
                    <a16:creationId xmlns:a16="http://schemas.microsoft.com/office/drawing/2014/main" id="{86575C5E-87AD-B5B2-0A1C-E059BDD9785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2" name="Freeform 62">
                <a:extLst>
                  <a:ext uri="{FF2B5EF4-FFF2-40B4-BE49-F238E27FC236}">
                    <a16:creationId xmlns:a16="http://schemas.microsoft.com/office/drawing/2014/main" id="{948235E4-56DF-1E6E-A6EC-BD816719F69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3" name="Freeform 63">
                <a:extLst>
                  <a:ext uri="{FF2B5EF4-FFF2-40B4-BE49-F238E27FC236}">
                    <a16:creationId xmlns:a16="http://schemas.microsoft.com/office/drawing/2014/main" id="{F4CB78BE-09F2-E8F0-D0CB-54097D6AA630}"/>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4" name="Freeform 64">
                <a:extLst>
                  <a:ext uri="{FF2B5EF4-FFF2-40B4-BE49-F238E27FC236}">
                    <a16:creationId xmlns:a16="http://schemas.microsoft.com/office/drawing/2014/main" id="{44A8CF6C-BAD9-B164-FD13-9ACA02F82EAA}"/>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5" name="Freeform 65">
                <a:extLst>
                  <a:ext uri="{FF2B5EF4-FFF2-40B4-BE49-F238E27FC236}">
                    <a16:creationId xmlns:a16="http://schemas.microsoft.com/office/drawing/2014/main" id="{115BF609-8F43-D198-906B-3477B323FB7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6" name="Freeform 66">
                <a:extLst>
                  <a:ext uri="{FF2B5EF4-FFF2-40B4-BE49-F238E27FC236}">
                    <a16:creationId xmlns:a16="http://schemas.microsoft.com/office/drawing/2014/main" id="{5AEC2CBA-86D3-7895-13E9-1DE6A24AC41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7" name="Freeform 67">
                <a:extLst>
                  <a:ext uri="{FF2B5EF4-FFF2-40B4-BE49-F238E27FC236}">
                    <a16:creationId xmlns:a16="http://schemas.microsoft.com/office/drawing/2014/main" id="{0810BAE6-C057-97ED-892E-B5949ABB92B1}"/>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8" name="Freeform 68">
                <a:extLst>
                  <a:ext uri="{FF2B5EF4-FFF2-40B4-BE49-F238E27FC236}">
                    <a16:creationId xmlns:a16="http://schemas.microsoft.com/office/drawing/2014/main" id="{126A7A45-A91A-95E7-A71D-A2BEFB5F6B1D}"/>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9" name="Freeform 69">
                <a:extLst>
                  <a:ext uri="{FF2B5EF4-FFF2-40B4-BE49-F238E27FC236}">
                    <a16:creationId xmlns:a16="http://schemas.microsoft.com/office/drawing/2014/main" id="{06B84E46-7F8D-8DC4-FFDF-5DF818ABAD4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30" name="Freeform 70">
                <a:extLst>
                  <a:ext uri="{FF2B5EF4-FFF2-40B4-BE49-F238E27FC236}">
                    <a16:creationId xmlns:a16="http://schemas.microsoft.com/office/drawing/2014/main" id="{0E090282-0123-9E64-8828-CFE247857155}"/>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31" name="Freeform 71">
                <a:extLst>
                  <a:ext uri="{FF2B5EF4-FFF2-40B4-BE49-F238E27FC236}">
                    <a16:creationId xmlns:a16="http://schemas.microsoft.com/office/drawing/2014/main" id="{D5AA51B3-51DB-365B-46A0-42952AA48103}"/>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2297" name="Group 72">
              <a:extLst>
                <a:ext uri="{FF2B5EF4-FFF2-40B4-BE49-F238E27FC236}">
                  <a16:creationId xmlns:a16="http://schemas.microsoft.com/office/drawing/2014/main" id="{9C22E9CD-0DCA-0021-30F2-9B6C0D50135C}"/>
                </a:ext>
              </a:extLst>
            </p:cNvPr>
            <p:cNvGrpSpPr>
              <a:grpSpLocks/>
            </p:cNvGrpSpPr>
            <p:nvPr/>
          </p:nvGrpSpPr>
          <p:grpSpPr bwMode="auto">
            <a:xfrm>
              <a:off x="1344" y="4105"/>
              <a:ext cx="1479" cy="215"/>
              <a:chOff x="3452" y="4125"/>
              <a:chExt cx="1479" cy="215"/>
            </a:xfrm>
          </p:grpSpPr>
          <p:sp>
            <p:nvSpPr>
              <p:cNvPr id="12366" name="Freeform 73">
                <a:extLst>
                  <a:ext uri="{FF2B5EF4-FFF2-40B4-BE49-F238E27FC236}">
                    <a16:creationId xmlns:a16="http://schemas.microsoft.com/office/drawing/2014/main" id="{FBDCACEE-68C4-0077-26BA-BAFA477C8A6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7" name="Freeform 74">
                <a:extLst>
                  <a:ext uri="{FF2B5EF4-FFF2-40B4-BE49-F238E27FC236}">
                    <a16:creationId xmlns:a16="http://schemas.microsoft.com/office/drawing/2014/main" id="{AF4A71FD-B89E-2E78-7D23-38BC393632FB}"/>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8" name="Freeform 75">
                <a:extLst>
                  <a:ext uri="{FF2B5EF4-FFF2-40B4-BE49-F238E27FC236}">
                    <a16:creationId xmlns:a16="http://schemas.microsoft.com/office/drawing/2014/main" id="{C4CF1EEA-39CA-BD8E-3BAD-462762BA91BE}"/>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9" name="Freeform 76">
                <a:extLst>
                  <a:ext uri="{FF2B5EF4-FFF2-40B4-BE49-F238E27FC236}">
                    <a16:creationId xmlns:a16="http://schemas.microsoft.com/office/drawing/2014/main" id="{C5350AEB-373A-3E05-B780-57D9B9989C92}"/>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0" name="Freeform 77">
                <a:extLst>
                  <a:ext uri="{FF2B5EF4-FFF2-40B4-BE49-F238E27FC236}">
                    <a16:creationId xmlns:a16="http://schemas.microsoft.com/office/drawing/2014/main" id="{965324EE-F21F-BBBF-ED63-9C83728D6DFD}"/>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1" name="Freeform 78">
                <a:extLst>
                  <a:ext uri="{FF2B5EF4-FFF2-40B4-BE49-F238E27FC236}">
                    <a16:creationId xmlns:a16="http://schemas.microsoft.com/office/drawing/2014/main" id="{3B48E771-FEB1-181F-5890-792C482C18F5}"/>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2" name="Freeform 79">
                <a:extLst>
                  <a:ext uri="{FF2B5EF4-FFF2-40B4-BE49-F238E27FC236}">
                    <a16:creationId xmlns:a16="http://schemas.microsoft.com/office/drawing/2014/main" id="{E7A75C42-4347-69F3-32F5-74E5C88DBCA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3" name="Freeform 80">
                <a:extLst>
                  <a:ext uri="{FF2B5EF4-FFF2-40B4-BE49-F238E27FC236}">
                    <a16:creationId xmlns:a16="http://schemas.microsoft.com/office/drawing/2014/main" id="{693934D6-E77C-94BA-F614-E1AC3F059592}"/>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4" name="Freeform 81">
                <a:extLst>
                  <a:ext uri="{FF2B5EF4-FFF2-40B4-BE49-F238E27FC236}">
                    <a16:creationId xmlns:a16="http://schemas.microsoft.com/office/drawing/2014/main" id="{1EADE54A-CEB1-2621-BFE6-28FB6A01EE52}"/>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5" name="Freeform 82">
                <a:extLst>
                  <a:ext uri="{FF2B5EF4-FFF2-40B4-BE49-F238E27FC236}">
                    <a16:creationId xmlns:a16="http://schemas.microsoft.com/office/drawing/2014/main" id="{F7ED650B-D729-90A0-721E-219B1A2BAA5F}"/>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6" name="Freeform 83">
                <a:extLst>
                  <a:ext uri="{FF2B5EF4-FFF2-40B4-BE49-F238E27FC236}">
                    <a16:creationId xmlns:a16="http://schemas.microsoft.com/office/drawing/2014/main" id="{003EF748-C787-3D88-1880-1491D511DE4F}"/>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7" name="Freeform 84">
                <a:extLst>
                  <a:ext uri="{FF2B5EF4-FFF2-40B4-BE49-F238E27FC236}">
                    <a16:creationId xmlns:a16="http://schemas.microsoft.com/office/drawing/2014/main" id="{9A990CC2-22CD-58BB-6A6B-123B344634C6}"/>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8" name="Freeform 85">
                <a:extLst>
                  <a:ext uri="{FF2B5EF4-FFF2-40B4-BE49-F238E27FC236}">
                    <a16:creationId xmlns:a16="http://schemas.microsoft.com/office/drawing/2014/main" id="{58BA0B31-AD7A-931F-FE6F-4336B5C760D4}"/>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9" name="Freeform 86">
                <a:extLst>
                  <a:ext uri="{FF2B5EF4-FFF2-40B4-BE49-F238E27FC236}">
                    <a16:creationId xmlns:a16="http://schemas.microsoft.com/office/drawing/2014/main" id="{3FF944C6-00CD-42E1-674B-9E5F22CA7885}"/>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0" name="Freeform 87">
                <a:extLst>
                  <a:ext uri="{FF2B5EF4-FFF2-40B4-BE49-F238E27FC236}">
                    <a16:creationId xmlns:a16="http://schemas.microsoft.com/office/drawing/2014/main" id="{4519093E-2304-E358-D8A0-D00243B4414E}"/>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1" name="Freeform 88">
                <a:extLst>
                  <a:ext uri="{FF2B5EF4-FFF2-40B4-BE49-F238E27FC236}">
                    <a16:creationId xmlns:a16="http://schemas.microsoft.com/office/drawing/2014/main" id="{A00B955C-C5AE-8409-4F50-E570D187BF1D}"/>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2" name="Freeform 89">
                <a:extLst>
                  <a:ext uri="{FF2B5EF4-FFF2-40B4-BE49-F238E27FC236}">
                    <a16:creationId xmlns:a16="http://schemas.microsoft.com/office/drawing/2014/main" id="{FCEA3602-490E-6304-2B20-7825381A0A3E}"/>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3" name="Freeform 90">
                <a:extLst>
                  <a:ext uri="{FF2B5EF4-FFF2-40B4-BE49-F238E27FC236}">
                    <a16:creationId xmlns:a16="http://schemas.microsoft.com/office/drawing/2014/main" id="{351DD965-A909-DBEF-E12B-86528D5D69E7}"/>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4" name="Freeform 91">
                <a:extLst>
                  <a:ext uri="{FF2B5EF4-FFF2-40B4-BE49-F238E27FC236}">
                    <a16:creationId xmlns:a16="http://schemas.microsoft.com/office/drawing/2014/main" id="{CDBCC440-A67C-3B60-70F0-C1328CF2849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5" name="Freeform 92">
                <a:extLst>
                  <a:ext uri="{FF2B5EF4-FFF2-40B4-BE49-F238E27FC236}">
                    <a16:creationId xmlns:a16="http://schemas.microsoft.com/office/drawing/2014/main" id="{51488E4F-E598-BC85-8164-33A4550DFB24}"/>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6" name="Freeform 93">
                <a:extLst>
                  <a:ext uri="{FF2B5EF4-FFF2-40B4-BE49-F238E27FC236}">
                    <a16:creationId xmlns:a16="http://schemas.microsoft.com/office/drawing/2014/main" id="{0D281E5E-179B-902E-2F98-42DB35DA280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7" name="Freeform 94">
                <a:extLst>
                  <a:ext uri="{FF2B5EF4-FFF2-40B4-BE49-F238E27FC236}">
                    <a16:creationId xmlns:a16="http://schemas.microsoft.com/office/drawing/2014/main" id="{46F692A5-708F-A767-9CA5-AEE484E1B2E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8" name="Freeform 95">
                <a:extLst>
                  <a:ext uri="{FF2B5EF4-FFF2-40B4-BE49-F238E27FC236}">
                    <a16:creationId xmlns:a16="http://schemas.microsoft.com/office/drawing/2014/main" id="{939EE833-AD70-3A6E-A1EC-6540D6649F8A}"/>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9" name="Freeform 96">
                <a:extLst>
                  <a:ext uri="{FF2B5EF4-FFF2-40B4-BE49-F238E27FC236}">
                    <a16:creationId xmlns:a16="http://schemas.microsoft.com/office/drawing/2014/main" id="{9C0232C6-401B-2064-F7CE-FAC2F5975D4D}"/>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0" name="Freeform 97">
                <a:extLst>
                  <a:ext uri="{FF2B5EF4-FFF2-40B4-BE49-F238E27FC236}">
                    <a16:creationId xmlns:a16="http://schemas.microsoft.com/office/drawing/2014/main" id="{D8799E04-5E3C-F911-84DB-C5E52047C11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1" name="Freeform 98">
                <a:extLst>
                  <a:ext uri="{FF2B5EF4-FFF2-40B4-BE49-F238E27FC236}">
                    <a16:creationId xmlns:a16="http://schemas.microsoft.com/office/drawing/2014/main" id="{3E1A917B-44B9-422D-C90F-B768E6BE1237}"/>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2" name="Freeform 99">
                <a:extLst>
                  <a:ext uri="{FF2B5EF4-FFF2-40B4-BE49-F238E27FC236}">
                    <a16:creationId xmlns:a16="http://schemas.microsoft.com/office/drawing/2014/main" id="{BB260A00-B763-D515-6AA0-B452FF88192A}"/>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3" name="Freeform 100">
                <a:extLst>
                  <a:ext uri="{FF2B5EF4-FFF2-40B4-BE49-F238E27FC236}">
                    <a16:creationId xmlns:a16="http://schemas.microsoft.com/office/drawing/2014/main" id="{522D8A1C-406B-5EEC-EBDD-456C5159948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4" name="Freeform 101">
                <a:extLst>
                  <a:ext uri="{FF2B5EF4-FFF2-40B4-BE49-F238E27FC236}">
                    <a16:creationId xmlns:a16="http://schemas.microsoft.com/office/drawing/2014/main" id="{DBADA7D2-A954-82E8-E7B3-CCDBE0467E57}"/>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5" name="Freeform 102">
                <a:extLst>
                  <a:ext uri="{FF2B5EF4-FFF2-40B4-BE49-F238E27FC236}">
                    <a16:creationId xmlns:a16="http://schemas.microsoft.com/office/drawing/2014/main" id="{C2965CF7-E26D-C2F2-36E1-8DA52A692871}"/>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6" name="Freeform 103">
                <a:extLst>
                  <a:ext uri="{FF2B5EF4-FFF2-40B4-BE49-F238E27FC236}">
                    <a16:creationId xmlns:a16="http://schemas.microsoft.com/office/drawing/2014/main" id="{602C4836-F637-5DF4-DAD2-267D961CFE8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7" name="Freeform 104">
                <a:extLst>
                  <a:ext uri="{FF2B5EF4-FFF2-40B4-BE49-F238E27FC236}">
                    <a16:creationId xmlns:a16="http://schemas.microsoft.com/office/drawing/2014/main" id="{E8B1E537-D36D-556D-6CCA-FFE382B5B5F8}"/>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8" name="Freeform 105">
                <a:extLst>
                  <a:ext uri="{FF2B5EF4-FFF2-40B4-BE49-F238E27FC236}">
                    <a16:creationId xmlns:a16="http://schemas.microsoft.com/office/drawing/2014/main" id="{E9E2B731-EB4F-C1FF-4EFB-D778066A2A04}"/>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2298" name="Group 106">
              <a:extLst>
                <a:ext uri="{FF2B5EF4-FFF2-40B4-BE49-F238E27FC236}">
                  <a16:creationId xmlns:a16="http://schemas.microsoft.com/office/drawing/2014/main" id="{08597682-AF91-D0D1-5BEB-AEB30038180D}"/>
                </a:ext>
              </a:extLst>
            </p:cNvPr>
            <p:cNvGrpSpPr>
              <a:grpSpLocks/>
            </p:cNvGrpSpPr>
            <p:nvPr/>
          </p:nvGrpSpPr>
          <p:grpSpPr bwMode="auto">
            <a:xfrm>
              <a:off x="2688" y="4105"/>
              <a:ext cx="1479" cy="215"/>
              <a:chOff x="3452" y="4125"/>
              <a:chExt cx="1479" cy="215"/>
            </a:xfrm>
          </p:grpSpPr>
          <p:sp>
            <p:nvSpPr>
              <p:cNvPr id="12333" name="Freeform 107">
                <a:extLst>
                  <a:ext uri="{FF2B5EF4-FFF2-40B4-BE49-F238E27FC236}">
                    <a16:creationId xmlns:a16="http://schemas.microsoft.com/office/drawing/2014/main" id="{C326E31B-1860-914C-5674-FEB0C2FCFB92}"/>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4" name="Freeform 108">
                <a:extLst>
                  <a:ext uri="{FF2B5EF4-FFF2-40B4-BE49-F238E27FC236}">
                    <a16:creationId xmlns:a16="http://schemas.microsoft.com/office/drawing/2014/main" id="{FCEAAD88-D81B-9E6C-E257-2ED81C79C8A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5" name="Freeform 109">
                <a:extLst>
                  <a:ext uri="{FF2B5EF4-FFF2-40B4-BE49-F238E27FC236}">
                    <a16:creationId xmlns:a16="http://schemas.microsoft.com/office/drawing/2014/main" id="{1E18430E-03A4-F760-F4EC-11F07E4821F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6" name="Freeform 110">
                <a:extLst>
                  <a:ext uri="{FF2B5EF4-FFF2-40B4-BE49-F238E27FC236}">
                    <a16:creationId xmlns:a16="http://schemas.microsoft.com/office/drawing/2014/main" id="{A8F84F42-E5DD-F5A9-E397-BC8307CD16E8}"/>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7" name="Freeform 111">
                <a:extLst>
                  <a:ext uri="{FF2B5EF4-FFF2-40B4-BE49-F238E27FC236}">
                    <a16:creationId xmlns:a16="http://schemas.microsoft.com/office/drawing/2014/main" id="{59B78BFB-E151-BEAA-26C4-225EB0AF021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8" name="Freeform 112">
                <a:extLst>
                  <a:ext uri="{FF2B5EF4-FFF2-40B4-BE49-F238E27FC236}">
                    <a16:creationId xmlns:a16="http://schemas.microsoft.com/office/drawing/2014/main" id="{206E61BE-8C40-80DD-1AFA-4FFD902FAFD9}"/>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9" name="Freeform 113">
                <a:extLst>
                  <a:ext uri="{FF2B5EF4-FFF2-40B4-BE49-F238E27FC236}">
                    <a16:creationId xmlns:a16="http://schemas.microsoft.com/office/drawing/2014/main" id="{529DAAB0-CC18-08F2-424F-25A9DFA6306B}"/>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0" name="Freeform 114">
                <a:extLst>
                  <a:ext uri="{FF2B5EF4-FFF2-40B4-BE49-F238E27FC236}">
                    <a16:creationId xmlns:a16="http://schemas.microsoft.com/office/drawing/2014/main" id="{C3E04E36-4948-5EA3-AC6A-2CB959C18F67}"/>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1" name="Freeform 115">
                <a:extLst>
                  <a:ext uri="{FF2B5EF4-FFF2-40B4-BE49-F238E27FC236}">
                    <a16:creationId xmlns:a16="http://schemas.microsoft.com/office/drawing/2014/main" id="{7E6DCD17-12C6-75CC-5463-95C5CECA99F7}"/>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2" name="Freeform 116">
                <a:extLst>
                  <a:ext uri="{FF2B5EF4-FFF2-40B4-BE49-F238E27FC236}">
                    <a16:creationId xmlns:a16="http://schemas.microsoft.com/office/drawing/2014/main" id="{1C29328D-74F8-58F7-493A-2408FA8107D6}"/>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3" name="Freeform 117">
                <a:extLst>
                  <a:ext uri="{FF2B5EF4-FFF2-40B4-BE49-F238E27FC236}">
                    <a16:creationId xmlns:a16="http://schemas.microsoft.com/office/drawing/2014/main" id="{F02CA0BE-F367-3803-14C4-A7478C6D9BDC}"/>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4" name="Freeform 118">
                <a:extLst>
                  <a:ext uri="{FF2B5EF4-FFF2-40B4-BE49-F238E27FC236}">
                    <a16:creationId xmlns:a16="http://schemas.microsoft.com/office/drawing/2014/main" id="{A56E613A-9E2C-2E48-B179-6D69D3DEBF7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5" name="Freeform 119">
                <a:extLst>
                  <a:ext uri="{FF2B5EF4-FFF2-40B4-BE49-F238E27FC236}">
                    <a16:creationId xmlns:a16="http://schemas.microsoft.com/office/drawing/2014/main" id="{836E0EFE-1878-28E1-8E69-894872E75098}"/>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6" name="Freeform 120">
                <a:extLst>
                  <a:ext uri="{FF2B5EF4-FFF2-40B4-BE49-F238E27FC236}">
                    <a16:creationId xmlns:a16="http://schemas.microsoft.com/office/drawing/2014/main" id="{0969D106-EF5E-F365-BA5C-D50D7203FA78}"/>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7" name="Freeform 121">
                <a:extLst>
                  <a:ext uri="{FF2B5EF4-FFF2-40B4-BE49-F238E27FC236}">
                    <a16:creationId xmlns:a16="http://schemas.microsoft.com/office/drawing/2014/main" id="{14DF8A27-A608-C1F3-F7DA-4802C081C22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8" name="Freeform 122">
                <a:extLst>
                  <a:ext uri="{FF2B5EF4-FFF2-40B4-BE49-F238E27FC236}">
                    <a16:creationId xmlns:a16="http://schemas.microsoft.com/office/drawing/2014/main" id="{BE2E7F8C-752D-461A-55A6-70B84C277460}"/>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9" name="Freeform 123">
                <a:extLst>
                  <a:ext uri="{FF2B5EF4-FFF2-40B4-BE49-F238E27FC236}">
                    <a16:creationId xmlns:a16="http://schemas.microsoft.com/office/drawing/2014/main" id="{2C052E93-9593-C966-A70A-D2806992DCB0}"/>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0" name="Freeform 124">
                <a:extLst>
                  <a:ext uri="{FF2B5EF4-FFF2-40B4-BE49-F238E27FC236}">
                    <a16:creationId xmlns:a16="http://schemas.microsoft.com/office/drawing/2014/main" id="{72426C11-ECB5-9ED0-9428-E032E29E4F95}"/>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1" name="Freeform 125">
                <a:extLst>
                  <a:ext uri="{FF2B5EF4-FFF2-40B4-BE49-F238E27FC236}">
                    <a16:creationId xmlns:a16="http://schemas.microsoft.com/office/drawing/2014/main" id="{24DAC1AB-C7FB-2097-181C-95DFDD94E11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2" name="Freeform 126">
                <a:extLst>
                  <a:ext uri="{FF2B5EF4-FFF2-40B4-BE49-F238E27FC236}">
                    <a16:creationId xmlns:a16="http://schemas.microsoft.com/office/drawing/2014/main" id="{9264D35D-8094-9F94-67E6-894B24E4A29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3" name="Freeform 127">
                <a:extLst>
                  <a:ext uri="{FF2B5EF4-FFF2-40B4-BE49-F238E27FC236}">
                    <a16:creationId xmlns:a16="http://schemas.microsoft.com/office/drawing/2014/main" id="{4443E718-28C2-1C29-1D30-3768D23A989D}"/>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4" name="Freeform 128">
                <a:extLst>
                  <a:ext uri="{FF2B5EF4-FFF2-40B4-BE49-F238E27FC236}">
                    <a16:creationId xmlns:a16="http://schemas.microsoft.com/office/drawing/2014/main" id="{7A5CE8A2-9791-A172-6308-A8EBA7A85025}"/>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5" name="Freeform 129">
                <a:extLst>
                  <a:ext uri="{FF2B5EF4-FFF2-40B4-BE49-F238E27FC236}">
                    <a16:creationId xmlns:a16="http://schemas.microsoft.com/office/drawing/2014/main" id="{2F2F6418-153A-94A1-BA27-CE7671D0002F}"/>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6" name="Freeform 130">
                <a:extLst>
                  <a:ext uri="{FF2B5EF4-FFF2-40B4-BE49-F238E27FC236}">
                    <a16:creationId xmlns:a16="http://schemas.microsoft.com/office/drawing/2014/main" id="{2D96A8EA-37E9-0310-72AD-0C1E4F49F824}"/>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7" name="Freeform 131">
                <a:extLst>
                  <a:ext uri="{FF2B5EF4-FFF2-40B4-BE49-F238E27FC236}">
                    <a16:creationId xmlns:a16="http://schemas.microsoft.com/office/drawing/2014/main" id="{AAB21085-7888-9ED3-5ED8-765225E07FC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8" name="Freeform 132">
                <a:extLst>
                  <a:ext uri="{FF2B5EF4-FFF2-40B4-BE49-F238E27FC236}">
                    <a16:creationId xmlns:a16="http://schemas.microsoft.com/office/drawing/2014/main" id="{93300454-117C-D4CF-26D6-9488F01E2730}"/>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9" name="Freeform 133">
                <a:extLst>
                  <a:ext uri="{FF2B5EF4-FFF2-40B4-BE49-F238E27FC236}">
                    <a16:creationId xmlns:a16="http://schemas.microsoft.com/office/drawing/2014/main" id="{15A6DAC4-06BA-CA01-950E-043D80ED2056}"/>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0" name="Freeform 134">
                <a:extLst>
                  <a:ext uri="{FF2B5EF4-FFF2-40B4-BE49-F238E27FC236}">
                    <a16:creationId xmlns:a16="http://schemas.microsoft.com/office/drawing/2014/main" id="{03A8279E-1711-60B5-0B0E-4C0E17DF5D7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1" name="Freeform 135">
                <a:extLst>
                  <a:ext uri="{FF2B5EF4-FFF2-40B4-BE49-F238E27FC236}">
                    <a16:creationId xmlns:a16="http://schemas.microsoft.com/office/drawing/2014/main" id="{C81632BF-C20F-E4FF-8692-2FDB2D12312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2" name="Freeform 136">
                <a:extLst>
                  <a:ext uri="{FF2B5EF4-FFF2-40B4-BE49-F238E27FC236}">
                    <a16:creationId xmlns:a16="http://schemas.microsoft.com/office/drawing/2014/main" id="{5817DB8C-E4D0-C8C0-326D-F05318319583}"/>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3" name="Freeform 137">
                <a:extLst>
                  <a:ext uri="{FF2B5EF4-FFF2-40B4-BE49-F238E27FC236}">
                    <a16:creationId xmlns:a16="http://schemas.microsoft.com/office/drawing/2014/main" id="{D0429BD5-813B-C1D0-A369-40FB9ABB2B1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4" name="Freeform 138">
                <a:extLst>
                  <a:ext uri="{FF2B5EF4-FFF2-40B4-BE49-F238E27FC236}">
                    <a16:creationId xmlns:a16="http://schemas.microsoft.com/office/drawing/2014/main" id="{8D048FF6-A9A4-4324-9E9D-84779680B1A9}"/>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5" name="Freeform 139">
                <a:extLst>
                  <a:ext uri="{FF2B5EF4-FFF2-40B4-BE49-F238E27FC236}">
                    <a16:creationId xmlns:a16="http://schemas.microsoft.com/office/drawing/2014/main" id="{5E9C508B-7F1A-0E26-6D28-DB8441CD055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2299" name="Group 140">
              <a:extLst>
                <a:ext uri="{FF2B5EF4-FFF2-40B4-BE49-F238E27FC236}">
                  <a16:creationId xmlns:a16="http://schemas.microsoft.com/office/drawing/2014/main" id="{9B2CF462-8214-06D0-3992-1158F4E70531}"/>
                </a:ext>
              </a:extLst>
            </p:cNvPr>
            <p:cNvGrpSpPr>
              <a:grpSpLocks/>
            </p:cNvGrpSpPr>
            <p:nvPr/>
          </p:nvGrpSpPr>
          <p:grpSpPr bwMode="auto">
            <a:xfrm>
              <a:off x="4032" y="4105"/>
              <a:ext cx="1479" cy="215"/>
              <a:chOff x="3452" y="4125"/>
              <a:chExt cx="1479" cy="215"/>
            </a:xfrm>
          </p:grpSpPr>
          <p:sp>
            <p:nvSpPr>
              <p:cNvPr id="12300" name="Freeform 141">
                <a:extLst>
                  <a:ext uri="{FF2B5EF4-FFF2-40B4-BE49-F238E27FC236}">
                    <a16:creationId xmlns:a16="http://schemas.microsoft.com/office/drawing/2014/main" id="{2A3B17F6-6833-B2C4-6AD4-4FE3595C24B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1" name="Freeform 142">
                <a:extLst>
                  <a:ext uri="{FF2B5EF4-FFF2-40B4-BE49-F238E27FC236}">
                    <a16:creationId xmlns:a16="http://schemas.microsoft.com/office/drawing/2014/main" id="{691D99B9-DD96-3E73-DB81-DA6435F8C7B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2" name="Freeform 143">
                <a:extLst>
                  <a:ext uri="{FF2B5EF4-FFF2-40B4-BE49-F238E27FC236}">
                    <a16:creationId xmlns:a16="http://schemas.microsoft.com/office/drawing/2014/main" id="{A32AAA90-F4EE-A09D-040A-D1C723CD50A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3" name="Freeform 144">
                <a:extLst>
                  <a:ext uri="{FF2B5EF4-FFF2-40B4-BE49-F238E27FC236}">
                    <a16:creationId xmlns:a16="http://schemas.microsoft.com/office/drawing/2014/main" id="{02766264-9D69-365C-9759-75ABFE0AC22C}"/>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4" name="Freeform 145">
                <a:extLst>
                  <a:ext uri="{FF2B5EF4-FFF2-40B4-BE49-F238E27FC236}">
                    <a16:creationId xmlns:a16="http://schemas.microsoft.com/office/drawing/2014/main" id="{8B9ED296-F458-126F-0C4A-E60DA68E0183}"/>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5" name="Freeform 146">
                <a:extLst>
                  <a:ext uri="{FF2B5EF4-FFF2-40B4-BE49-F238E27FC236}">
                    <a16:creationId xmlns:a16="http://schemas.microsoft.com/office/drawing/2014/main" id="{2706DE4D-53A1-225E-E4C2-060067AC6201}"/>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6" name="Freeform 147">
                <a:extLst>
                  <a:ext uri="{FF2B5EF4-FFF2-40B4-BE49-F238E27FC236}">
                    <a16:creationId xmlns:a16="http://schemas.microsoft.com/office/drawing/2014/main" id="{491C4116-CAEE-33E8-C018-B932F33B3152}"/>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7" name="Freeform 148">
                <a:extLst>
                  <a:ext uri="{FF2B5EF4-FFF2-40B4-BE49-F238E27FC236}">
                    <a16:creationId xmlns:a16="http://schemas.microsoft.com/office/drawing/2014/main" id="{083B7F9F-D704-0A5F-339B-60C8457ED7E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8" name="Freeform 149">
                <a:extLst>
                  <a:ext uri="{FF2B5EF4-FFF2-40B4-BE49-F238E27FC236}">
                    <a16:creationId xmlns:a16="http://schemas.microsoft.com/office/drawing/2014/main" id="{A6128840-9E6C-FAD0-A7F2-58439B0C79C5}"/>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9" name="Freeform 150">
                <a:extLst>
                  <a:ext uri="{FF2B5EF4-FFF2-40B4-BE49-F238E27FC236}">
                    <a16:creationId xmlns:a16="http://schemas.microsoft.com/office/drawing/2014/main" id="{AA30FC1A-F964-06E1-E5CC-C9BF831F081B}"/>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0" name="Freeform 151">
                <a:extLst>
                  <a:ext uri="{FF2B5EF4-FFF2-40B4-BE49-F238E27FC236}">
                    <a16:creationId xmlns:a16="http://schemas.microsoft.com/office/drawing/2014/main" id="{2A035CD2-A362-D971-13C6-2D0CA1132DA2}"/>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1" name="Freeform 152">
                <a:extLst>
                  <a:ext uri="{FF2B5EF4-FFF2-40B4-BE49-F238E27FC236}">
                    <a16:creationId xmlns:a16="http://schemas.microsoft.com/office/drawing/2014/main" id="{982B3863-ED64-C559-0243-05B63F69BF38}"/>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2" name="Freeform 153">
                <a:extLst>
                  <a:ext uri="{FF2B5EF4-FFF2-40B4-BE49-F238E27FC236}">
                    <a16:creationId xmlns:a16="http://schemas.microsoft.com/office/drawing/2014/main" id="{DCD68FE1-D3C2-69C6-C6C8-F18708E7454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3" name="Freeform 154">
                <a:extLst>
                  <a:ext uri="{FF2B5EF4-FFF2-40B4-BE49-F238E27FC236}">
                    <a16:creationId xmlns:a16="http://schemas.microsoft.com/office/drawing/2014/main" id="{BA95474F-EA3B-6405-D01F-3496122B59D9}"/>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4" name="Freeform 155">
                <a:extLst>
                  <a:ext uri="{FF2B5EF4-FFF2-40B4-BE49-F238E27FC236}">
                    <a16:creationId xmlns:a16="http://schemas.microsoft.com/office/drawing/2014/main" id="{360A15D1-3515-4F7A-E2CA-0329A6D44FF1}"/>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5" name="Freeform 156">
                <a:extLst>
                  <a:ext uri="{FF2B5EF4-FFF2-40B4-BE49-F238E27FC236}">
                    <a16:creationId xmlns:a16="http://schemas.microsoft.com/office/drawing/2014/main" id="{22B85548-FBDC-1CFF-5C57-6E170C691DA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6" name="Freeform 157">
                <a:extLst>
                  <a:ext uri="{FF2B5EF4-FFF2-40B4-BE49-F238E27FC236}">
                    <a16:creationId xmlns:a16="http://schemas.microsoft.com/office/drawing/2014/main" id="{627A68C4-FFB6-A7AE-ECA6-CF991B8139D7}"/>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7" name="Freeform 158">
                <a:extLst>
                  <a:ext uri="{FF2B5EF4-FFF2-40B4-BE49-F238E27FC236}">
                    <a16:creationId xmlns:a16="http://schemas.microsoft.com/office/drawing/2014/main" id="{763B93D3-BEBE-0A14-2E10-275A266E3C94}"/>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8" name="Freeform 159">
                <a:extLst>
                  <a:ext uri="{FF2B5EF4-FFF2-40B4-BE49-F238E27FC236}">
                    <a16:creationId xmlns:a16="http://schemas.microsoft.com/office/drawing/2014/main" id="{30B36626-D7B7-0A5C-646E-5E45F3B5C851}"/>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9" name="Freeform 160">
                <a:extLst>
                  <a:ext uri="{FF2B5EF4-FFF2-40B4-BE49-F238E27FC236}">
                    <a16:creationId xmlns:a16="http://schemas.microsoft.com/office/drawing/2014/main" id="{BDB2E57D-711B-9B15-F77B-580D9B14B4AA}"/>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0" name="Freeform 161">
                <a:extLst>
                  <a:ext uri="{FF2B5EF4-FFF2-40B4-BE49-F238E27FC236}">
                    <a16:creationId xmlns:a16="http://schemas.microsoft.com/office/drawing/2014/main" id="{1D395A69-BC64-CF9E-83CC-EC8FB8C3B34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1" name="Freeform 162">
                <a:extLst>
                  <a:ext uri="{FF2B5EF4-FFF2-40B4-BE49-F238E27FC236}">
                    <a16:creationId xmlns:a16="http://schemas.microsoft.com/office/drawing/2014/main" id="{15C1A066-E4EB-AF7F-B21D-21990BCD2EEE}"/>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2" name="Freeform 163">
                <a:extLst>
                  <a:ext uri="{FF2B5EF4-FFF2-40B4-BE49-F238E27FC236}">
                    <a16:creationId xmlns:a16="http://schemas.microsoft.com/office/drawing/2014/main" id="{8A91C64F-DF31-D821-D7D1-2A28722258C0}"/>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3" name="Freeform 164">
                <a:extLst>
                  <a:ext uri="{FF2B5EF4-FFF2-40B4-BE49-F238E27FC236}">
                    <a16:creationId xmlns:a16="http://schemas.microsoft.com/office/drawing/2014/main" id="{90591315-A1AD-8455-30ED-43D1B83D3A36}"/>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4" name="Freeform 165">
                <a:extLst>
                  <a:ext uri="{FF2B5EF4-FFF2-40B4-BE49-F238E27FC236}">
                    <a16:creationId xmlns:a16="http://schemas.microsoft.com/office/drawing/2014/main" id="{9A92C154-1F93-46BA-2236-135F408B3B7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5" name="Freeform 166">
                <a:extLst>
                  <a:ext uri="{FF2B5EF4-FFF2-40B4-BE49-F238E27FC236}">
                    <a16:creationId xmlns:a16="http://schemas.microsoft.com/office/drawing/2014/main" id="{867CC4C1-150C-2E7E-2302-DEFC6945E219}"/>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6" name="Freeform 167">
                <a:extLst>
                  <a:ext uri="{FF2B5EF4-FFF2-40B4-BE49-F238E27FC236}">
                    <a16:creationId xmlns:a16="http://schemas.microsoft.com/office/drawing/2014/main" id="{C4A46086-7FCF-BA70-007C-5285DDCCD531}"/>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7" name="Freeform 168">
                <a:extLst>
                  <a:ext uri="{FF2B5EF4-FFF2-40B4-BE49-F238E27FC236}">
                    <a16:creationId xmlns:a16="http://schemas.microsoft.com/office/drawing/2014/main" id="{EF7742FE-BD6F-60F0-C01D-E317C363C14D}"/>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8" name="Freeform 169">
                <a:extLst>
                  <a:ext uri="{FF2B5EF4-FFF2-40B4-BE49-F238E27FC236}">
                    <a16:creationId xmlns:a16="http://schemas.microsoft.com/office/drawing/2014/main" id="{286130BB-120A-BFFA-93DD-93928B8CBBB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9" name="Freeform 170">
                <a:extLst>
                  <a:ext uri="{FF2B5EF4-FFF2-40B4-BE49-F238E27FC236}">
                    <a16:creationId xmlns:a16="http://schemas.microsoft.com/office/drawing/2014/main" id="{FFB45617-C43C-4282-CA04-4AFFB87C860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0" name="Freeform 171">
                <a:extLst>
                  <a:ext uri="{FF2B5EF4-FFF2-40B4-BE49-F238E27FC236}">
                    <a16:creationId xmlns:a16="http://schemas.microsoft.com/office/drawing/2014/main" id="{6BBA0A7F-9228-2CB1-7F11-C32ECE160CAE}"/>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1" name="Freeform 172">
                <a:extLst>
                  <a:ext uri="{FF2B5EF4-FFF2-40B4-BE49-F238E27FC236}">
                    <a16:creationId xmlns:a16="http://schemas.microsoft.com/office/drawing/2014/main" id="{FA5899AC-0723-05FC-1232-5FAA35B335E3}"/>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2" name="Freeform 173">
                <a:extLst>
                  <a:ext uri="{FF2B5EF4-FFF2-40B4-BE49-F238E27FC236}">
                    <a16:creationId xmlns:a16="http://schemas.microsoft.com/office/drawing/2014/main" id="{F90A6CAE-FA32-7419-34CC-4F462AAD543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12291" name="Picture 2" descr="C:\Users\Administrator\Desktop\hinh nen dep pp\CON VAT+CAY, HIH ANH NHO NGHEP TRAH\4d93d3c41d690499dcf3d031be2765e9.png">
            <a:extLst>
              <a:ext uri="{FF2B5EF4-FFF2-40B4-BE49-F238E27FC236}">
                <a16:creationId xmlns:a16="http://schemas.microsoft.com/office/drawing/2014/main" id="{0DF28CD5-0089-9511-C7A7-87D94A1D4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a:extLst>
              <a:ext uri="{FF2B5EF4-FFF2-40B4-BE49-F238E27FC236}">
                <a16:creationId xmlns:a16="http://schemas.microsoft.com/office/drawing/2014/main" id="{E4234415-BEB2-D1CA-4E44-2908D135837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s 6">
            <a:extLst>
              <a:ext uri="{FF2B5EF4-FFF2-40B4-BE49-F238E27FC236}">
                <a16:creationId xmlns:a16="http://schemas.microsoft.com/office/drawing/2014/main" id="{62849D71-EC83-6160-60DB-BD30D1D349C6}"/>
              </a:ext>
            </a:extLst>
          </p:cNvPr>
          <p:cNvSpPr/>
          <p:nvPr/>
        </p:nvSpPr>
        <p:spPr>
          <a:xfrm>
            <a:off x="5221288" y="461963"/>
            <a:ext cx="1317625" cy="64770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Tiết</a:t>
            </a: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3</a:t>
            </a:r>
          </a:p>
        </p:txBody>
      </p:sp>
      <p:sp>
        <p:nvSpPr>
          <p:cNvPr id="3" name="Rectangles 6">
            <a:extLst>
              <a:ext uri="{FF2B5EF4-FFF2-40B4-BE49-F238E27FC236}">
                <a16:creationId xmlns:a16="http://schemas.microsoft.com/office/drawing/2014/main" id="{1DE69DF9-E109-CE45-FA07-572397B7DB3C}"/>
              </a:ext>
            </a:extLst>
          </p:cNvPr>
          <p:cNvSpPr/>
          <p:nvPr/>
        </p:nvSpPr>
        <p:spPr>
          <a:xfrm>
            <a:off x="1381125" y="1374775"/>
            <a:ext cx="8996363" cy="1200150"/>
          </a:xfrm>
          <a:prstGeom prst="rect">
            <a:avLst/>
          </a:prstGeom>
          <a:noFill/>
          <a:ln>
            <a:noFill/>
          </a:ln>
        </p:spPr>
        <p:txBody>
          <a:bodyPr wrap="non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Ôn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bài</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số</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1</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Thường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thức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âm</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Dàn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trống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dân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tộc</a:t>
            </a:r>
            <a:endPar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6B75B3D-3491-6C89-A593-D1B6B07C1DBE}"/>
              </a:ext>
            </a:extLst>
          </p:cNvPr>
          <p:cNvSpPr>
            <a:spLocks noGrp="1" noChangeArrowheads="1"/>
          </p:cNvSpPr>
          <p:nvPr>
            <p:ph type="ctrTitle"/>
          </p:nvPr>
        </p:nvSpPr>
        <p:spPr/>
        <p:txBody>
          <a:bodyPr/>
          <a:lstStyle/>
          <a:p>
            <a:pPr eaLnBrk="1" hangingPunct="1"/>
            <a:endParaRPr lang="en-GB" altLang="en-US"/>
          </a:p>
        </p:txBody>
      </p:sp>
      <p:sp>
        <p:nvSpPr>
          <p:cNvPr id="23555" name="Subtitle 2">
            <a:extLst>
              <a:ext uri="{FF2B5EF4-FFF2-40B4-BE49-F238E27FC236}">
                <a16:creationId xmlns:a16="http://schemas.microsoft.com/office/drawing/2014/main" id="{7ED934FA-4E5F-45D4-D653-61BF95006A27}"/>
              </a:ext>
            </a:extLst>
          </p:cNvPr>
          <p:cNvSpPr>
            <a:spLocks noGrp="1" noChangeArrowheads="1"/>
          </p:cNvSpPr>
          <p:nvPr>
            <p:ph type="subTitle" idx="1"/>
          </p:nvPr>
        </p:nvSpPr>
        <p:spPr/>
        <p:txBody>
          <a:bodyPr/>
          <a:lstStyle/>
          <a:p>
            <a:pPr eaLnBrk="1" hangingPunct="1"/>
            <a:endParaRPr lang="en-GB" altLang="en-US"/>
          </a:p>
        </p:txBody>
      </p:sp>
      <p:pic>
        <p:nvPicPr>
          <p:cNvPr id="23556" name="Picture 3">
            <a:extLst>
              <a:ext uri="{FF2B5EF4-FFF2-40B4-BE49-F238E27FC236}">
                <a16:creationId xmlns:a16="http://schemas.microsoft.com/office/drawing/2014/main" id="{AAB5DB1B-1242-8A96-4E37-2E5C9840A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Content Placeholder 3">
            <a:extLst>
              <a:ext uri="{FF2B5EF4-FFF2-40B4-BE49-F238E27FC236}">
                <a16:creationId xmlns:a16="http://schemas.microsoft.com/office/drawing/2014/main" id="{CECDD3E6-6F47-E367-6F4F-DF7972C55F6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425" y="4095750"/>
            <a:ext cx="33099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s 6">
            <a:extLst>
              <a:ext uri="{FF2B5EF4-FFF2-40B4-BE49-F238E27FC236}">
                <a16:creationId xmlns:a16="http://schemas.microsoft.com/office/drawing/2014/main" id="{6A5609BA-7968-4DB6-5113-DABC1BB1681B}"/>
              </a:ext>
            </a:extLst>
          </p:cNvPr>
          <p:cNvSpPr/>
          <p:nvPr/>
        </p:nvSpPr>
        <p:spPr>
          <a:xfrm>
            <a:off x="3360738" y="2322513"/>
            <a:ext cx="4699000" cy="646112"/>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rPr>
              <a:t>ĐỌC NHẠC BÀI SỐ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964A58-FD5F-3FBF-A698-21D98DC7992F}"/>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0" y="35224"/>
            <a:ext cx="3258820" cy="2143760"/>
          </a:xfrm>
          <a:prstGeom prst="rect">
            <a:avLst/>
          </a:prstGeom>
        </p:spPr>
      </p:pic>
      <p:pic>
        <p:nvPicPr>
          <p:cNvPr id="3" name="Picture 82">
            <a:extLst>
              <a:ext uri="{FF2B5EF4-FFF2-40B4-BE49-F238E27FC236}">
                <a16:creationId xmlns:a16="http://schemas.microsoft.com/office/drawing/2014/main" id="{0829556B-7DD6-AEAA-DEBA-8BAFA30B2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76" r="2971" b="-6"/>
          <a:stretch>
            <a:fillRect/>
          </a:stretch>
        </p:blipFill>
        <p:spPr bwMode="auto">
          <a:xfrm>
            <a:off x="1500188" y="2746375"/>
            <a:ext cx="94519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762BA76E-66F9-EFEC-35AA-13235DC29FD3}"/>
              </a:ext>
            </a:extLst>
          </p:cNvPr>
          <p:cNvSpPr txBox="1">
            <a:spLocks noChangeArrowheads="1"/>
          </p:cNvSpPr>
          <p:nvPr/>
        </p:nvSpPr>
        <p:spPr bwMode="auto">
          <a:xfrm>
            <a:off x="1930400" y="1343025"/>
            <a:ext cx="85915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vi-VN" sz="4000" b="1" dirty="0">
                <a:solidFill>
                  <a:srgbClr val="FF0000"/>
                </a:solidFill>
                <a:latin typeface="Cambria" panose="02040503050406030204" pitchFamily="18" charset="0"/>
              </a:rPr>
              <a:t>LUYỆN CA0 ĐỘ</a:t>
            </a:r>
          </a:p>
        </p:txBody>
      </p:sp>
      <p:pic>
        <p:nvPicPr>
          <p:cNvPr id="6" name="Unknown_do re mi-fa son la">
            <a:hlinkClick r:id="" action="ppaction://media"/>
            <a:extLst>
              <a:ext uri="{FF2B5EF4-FFF2-40B4-BE49-F238E27FC236}">
                <a16:creationId xmlns:a16="http://schemas.microsoft.com/office/drawing/2014/main" id="{306D6B3A-AC52-5876-670C-127608CE0F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7150" y="1038225"/>
            <a:ext cx="609600" cy="609600"/>
          </a:xfrm>
          <a:prstGeom prst="rect">
            <a:avLst/>
          </a:prstGeom>
        </p:spPr>
      </p:pic>
    </p:spTree>
    <p:extLst>
      <p:ext uri="{BB962C8B-B14F-4D97-AF65-F5344CB8AC3E}">
        <p14:creationId xmlns:p14="http://schemas.microsoft.com/office/powerpoint/2010/main" val="92472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2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5E45410E-ECF6-4672-A977-06A38A2E173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7767" y="1569948"/>
            <a:ext cx="10597576" cy="439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B964A58-FD5F-3FBF-A698-21D98DC7992F}"/>
              </a:ext>
            </a:extLst>
          </p:cNvPr>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0" y="35224"/>
            <a:ext cx="3258820" cy="2143760"/>
          </a:xfrm>
          <a:prstGeom prst="rect">
            <a:avLst/>
          </a:prstGeom>
        </p:spPr>
      </p:pic>
      <p:pic>
        <p:nvPicPr>
          <p:cNvPr id="8" name="TDN1">
            <a:hlinkClick r:id="" action="ppaction://media"/>
            <a:extLst>
              <a:ext uri="{FF2B5EF4-FFF2-40B4-BE49-F238E27FC236}">
                <a16:creationId xmlns:a16="http://schemas.microsoft.com/office/drawing/2014/main" id="{F8FDD8C4-A182-B0B4-3E58-690641B895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8356" y="497786"/>
            <a:ext cx="609600" cy="609600"/>
          </a:xfrm>
          <a:prstGeom prst="rect">
            <a:avLst/>
          </a:prstGeom>
        </p:spPr>
      </p:pic>
      <p:grpSp>
        <p:nvGrpSpPr>
          <p:cNvPr id="2" name="Group 34">
            <a:extLst>
              <a:ext uri="{FF2B5EF4-FFF2-40B4-BE49-F238E27FC236}">
                <a16:creationId xmlns:a16="http://schemas.microsoft.com/office/drawing/2014/main" id="{062497B2-6DE4-68D4-7D14-4B451CA1688D}"/>
              </a:ext>
            </a:extLst>
          </p:cNvPr>
          <p:cNvGrpSpPr>
            <a:grpSpLocks/>
          </p:cNvGrpSpPr>
          <p:nvPr/>
        </p:nvGrpSpPr>
        <p:grpSpPr bwMode="auto">
          <a:xfrm>
            <a:off x="-182563" y="6326188"/>
            <a:ext cx="12684126" cy="531812"/>
            <a:chOff x="0" y="4105"/>
            <a:chExt cx="5511" cy="215"/>
          </a:xfrm>
        </p:grpSpPr>
        <p:sp>
          <p:nvSpPr>
            <p:cNvPr id="3" name="Freeform 37">
              <a:extLst>
                <a:ext uri="{FF2B5EF4-FFF2-40B4-BE49-F238E27FC236}">
                  <a16:creationId xmlns:a16="http://schemas.microsoft.com/office/drawing/2014/main" id="{F3E7442E-8872-260D-7C51-4910DB8EA7F8}"/>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4" name="Group 38">
              <a:extLst>
                <a:ext uri="{FF2B5EF4-FFF2-40B4-BE49-F238E27FC236}">
                  <a16:creationId xmlns:a16="http://schemas.microsoft.com/office/drawing/2014/main" id="{BDF81A27-20BC-462D-358F-6444D7287B78}"/>
                </a:ext>
              </a:extLst>
            </p:cNvPr>
            <p:cNvGrpSpPr>
              <a:grpSpLocks/>
            </p:cNvGrpSpPr>
            <p:nvPr/>
          </p:nvGrpSpPr>
          <p:grpSpPr bwMode="auto">
            <a:xfrm>
              <a:off x="0" y="4105"/>
              <a:ext cx="1479" cy="215"/>
              <a:chOff x="3452" y="4125"/>
              <a:chExt cx="1479" cy="215"/>
            </a:xfrm>
          </p:grpSpPr>
          <p:sp>
            <p:nvSpPr>
              <p:cNvPr id="110" name="Freeform 39">
                <a:extLst>
                  <a:ext uri="{FF2B5EF4-FFF2-40B4-BE49-F238E27FC236}">
                    <a16:creationId xmlns:a16="http://schemas.microsoft.com/office/drawing/2014/main" id="{8DF66709-D2CC-BC80-E426-E5F1394F1E6D}"/>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1" name="Freeform 40">
                <a:extLst>
                  <a:ext uri="{FF2B5EF4-FFF2-40B4-BE49-F238E27FC236}">
                    <a16:creationId xmlns:a16="http://schemas.microsoft.com/office/drawing/2014/main" id="{AAE8F68B-C6CD-76CE-E0BA-B50A81D878F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2" name="Freeform 41">
                <a:extLst>
                  <a:ext uri="{FF2B5EF4-FFF2-40B4-BE49-F238E27FC236}">
                    <a16:creationId xmlns:a16="http://schemas.microsoft.com/office/drawing/2014/main" id="{71849739-7F96-09E0-360A-A9E3CEEFC833}"/>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3" name="Freeform 42">
                <a:extLst>
                  <a:ext uri="{FF2B5EF4-FFF2-40B4-BE49-F238E27FC236}">
                    <a16:creationId xmlns:a16="http://schemas.microsoft.com/office/drawing/2014/main" id="{8D77B1AC-D5DF-69D0-5A1D-862074F0A44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4" name="Freeform 43">
                <a:extLst>
                  <a:ext uri="{FF2B5EF4-FFF2-40B4-BE49-F238E27FC236}">
                    <a16:creationId xmlns:a16="http://schemas.microsoft.com/office/drawing/2014/main" id="{780F394C-572E-F808-FC1A-6DE30165BEF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5" name="Freeform 44">
                <a:extLst>
                  <a:ext uri="{FF2B5EF4-FFF2-40B4-BE49-F238E27FC236}">
                    <a16:creationId xmlns:a16="http://schemas.microsoft.com/office/drawing/2014/main" id="{89242FA6-572B-6558-4134-83EF9EB2B4DB}"/>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6" name="Freeform 45">
                <a:extLst>
                  <a:ext uri="{FF2B5EF4-FFF2-40B4-BE49-F238E27FC236}">
                    <a16:creationId xmlns:a16="http://schemas.microsoft.com/office/drawing/2014/main" id="{A0C1FA13-14D2-C15D-84A9-803589AE547F}"/>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7" name="Freeform 46">
                <a:extLst>
                  <a:ext uri="{FF2B5EF4-FFF2-40B4-BE49-F238E27FC236}">
                    <a16:creationId xmlns:a16="http://schemas.microsoft.com/office/drawing/2014/main" id="{0BFA21E1-A1F3-8D69-0CC8-11D923DB75AA}"/>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8" name="Freeform 47">
                <a:extLst>
                  <a:ext uri="{FF2B5EF4-FFF2-40B4-BE49-F238E27FC236}">
                    <a16:creationId xmlns:a16="http://schemas.microsoft.com/office/drawing/2014/main" id="{A325538A-6284-482A-9D25-CD003E6B5E25}"/>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9" name="Freeform 48">
                <a:extLst>
                  <a:ext uri="{FF2B5EF4-FFF2-40B4-BE49-F238E27FC236}">
                    <a16:creationId xmlns:a16="http://schemas.microsoft.com/office/drawing/2014/main" id="{184C0C0F-813F-7C88-77D7-B454878A2FBA}"/>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0" name="Freeform 49">
                <a:extLst>
                  <a:ext uri="{FF2B5EF4-FFF2-40B4-BE49-F238E27FC236}">
                    <a16:creationId xmlns:a16="http://schemas.microsoft.com/office/drawing/2014/main" id="{13752017-61DC-73D3-FC6B-C58358D888BF}"/>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1" name="Freeform 50">
                <a:extLst>
                  <a:ext uri="{FF2B5EF4-FFF2-40B4-BE49-F238E27FC236}">
                    <a16:creationId xmlns:a16="http://schemas.microsoft.com/office/drawing/2014/main" id="{D9F05BB5-3FD9-27C2-0A94-F252CABA8B8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2" name="Freeform 51">
                <a:extLst>
                  <a:ext uri="{FF2B5EF4-FFF2-40B4-BE49-F238E27FC236}">
                    <a16:creationId xmlns:a16="http://schemas.microsoft.com/office/drawing/2014/main" id="{62607417-8E01-8ECA-BBD3-BDA9F177D999}"/>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3" name="Freeform 52">
                <a:extLst>
                  <a:ext uri="{FF2B5EF4-FFF2-40B4-BE49-F238E27FC236}">
                    <a16:creationId xmlns:a16="http://schemas.microsoft.com/office/drawing/2014/main" id="{91DF0A0D-0F9E-4727-2834-590E1476020D}"/>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4" name="Freeform 53">
                <a:extLst>
                  <a:ext uri="{FF2B5EF4-FFF2-40B4-BE49-F238E27FC236}">
                    <a16:creationId xmlns:a16="http://schemas.microsoft.com/office/drawing/2014/main" id="{E9905140-D6E1-B2D1-BA1A-3725ADA96FCE}"/>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5" name="Freeform 54">
                <a:extLst>
                  <a:ext uri="{FF2B5EF4-FFF2-40B4-BE49-F238E27FC236}">
                    <a16:creationId xmlns:a16="http://schemas.microsoft.com/office/drawing/2014/main" id="{BF21A5E5-74B1-1585-B9EE-0BF92393C0E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6" name="Freeform 55">
                <a:extLst>
                  <a:ext uri="{FF2B5EF4-FFF2-40B4-BE49-F238E27FC236}">
                    <a16:creationId xmlns:a16="http://schemas.microsoft.com/office/drawing/2014/main" id="{1208BCF4-5F71-6C78-6A2E-2EA45B738211}"/>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7" name="Freeform 56">
                <a:extLst>
                  <a:ext uri="{FF2B5EF4-FFF2-40B4-BE49-F238E27FC236}">
                    <a16:creationId xmlns:a16="http://schemas.microsoft.com/office/drawing/2014/main" id="{041CA319-4886-D1DF-57B4-2CD5ADD0A6C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8" name="Freeform 57">
                <a:extLst>
                  <a:ext uri="{FF2B5EF4-FFF2-40B4-BE49-F238E27FC236}">
                    <a16:creationId xmlns:a16="http://schemas.microsoft.com/office/drawing/2014/main" id="{E6D8BAF4-F80B-0561-4484-A5E5A99F31A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9" name="Freeform 58">
                <a:extLst>
                  <a:ext uri="{FF2B5EF4-FFF2-40B4-BE49-F238E27FC236}">
                    <a16:creationId xmlns:a16="http://schemas.microsoft.com/office/drawing/2014/main" id="{E2C00E81-B5A9-CC04-08D2-3E8EAD50C808}"/>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0" name="Freeform 59">
                <a:extLst>
                  <a:ext uri="{FF2B5EF4-FFF2-40B4-BE49-F238E27FC236}">
                    <a16:creationId xmlns:a16="http://schemas.microsoft.com/office/drawing/2014/main" id="{38D63C0C-9ED7-949F-04B8-F65E158C7FD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1" name="Freeform 60">
                <a:extLst>
                  <a:ext uri="{FF2B5EF4-FFF2-40B4-BE49-F238E27FC236}">
                    <a16:creationId xmlns:a16="http://schemas.microsoft.com/office/drawing/2014/main" id="{258D3579-32AC-8C41-021F-AFC77CA5AFB0}"/>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2" name="Freeform 61">
                <a:extLst>
                  <a:ext uri="{FF2B5EF4-FFF2-40B4-BE49-F238E27FC236}">
                    <a16:creationId xmlns:a16="http://schemas.microsoft.com/office/drawing/2014/main" id="{B0B31805-33C5-AB61-95C9-6DAA01DBCC64}"/>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3" name="Freeform 62">
                <a:extLst>
                  <a:ext uri="{FF2B5EF4-FFF2-40B4-BE49-F238E27FC236}">
                    <a16:creationId xmlns:a16="http://schemas.microsoft.com/office/drawing/2014/main" id="{8399BB49-FFEC-9E9C-5AB0-6603D8698DC1}"/>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4" name="Freeform 63">
                <a:extLst>
                  <a:ext uri="{FF2B5EF4-FFF2-40B4-BE49-F238E27FC236}">
                    <a16:creationId xmlns:a16="http://schemas.microsoft.com/office/drawing/2014/main" id="{A2837626-0BDC-C416-535A-B58814A9CB21}"/>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5" name="Freeform 64">
                <a:extLst>
                  <a:ext uri="{FF2B5EF4-FFF2-40B4-BE49-F238E27FC236}">
                    <a16:creationId xmlns:a16="http://schemas.microsoft.com/office/drawing/2014/main" id="{7EE5329D-467A-9B62-5049-8AB0C7484A44}"/>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6" name="Freeform 65">
                <a:extLst>
                  <a:ext uri="{FF2B5EF4-FFF2-40B4-BE49-F238E27FC236}">
                    <a16:creationId xmlns:a16="http://schemas.microsoft.com/office/drawing/2014/main" id="{04B83376-DC93-5E6E-7DF8-721A5A5307FF}"/>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7" name="Freeform 66">
                <a:extLst>
                  <a:ext uri="{FF2B5EF4-FFF2-40B4-BE49-F238E27FC236}">
                    <a16:creationId xmlns:a16="http://schemas.microsoft.com/office/drawing/2014/main" id="{DCF00ECA-B43B-717E-5335-9BA63F422117}"/>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8" name="Freeform 67">
                <a:extLst>
                  <a:ext uri="{FF2B5EF4-FFF2-40B4-BE49-F238E27FC236}">
                    <a16:creationId xmlns:a16="http://schemas.microsoft.com/office/drawing/2014/main" id="{B5835FB2-331C-099E-8A99-F2148DFD1975}"/>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9" name="Freeform 68">
                <a:extLst>
                  <a:ext uri="{FF2B5EF4-FFF2-40B4-BE49-F238E27FC236}">
                    <a16:creationId xmlns:a16="http://schemas.microsoft.com/office/drawing/2014/main" id="{D01A60B4-2DAA-56D3-79CA-AD7FB53DB00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0" name="Freeform 69">
                <a:extLst>
                  <a:ext uri="{FF2B5EF4-FFF2-40B4-BE49-F238E27FC236}">
                    <a16:creationId xmlns:a16="http://schemas.microsoft.com/office/drawing/2014/main" id="{C64A7615-E09F-1777-715C-9F24E3D59298}"/>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1" name="Freeform 70">
                <a:extLst>
                  <a:ext uri="{FF2B5EF4-FFF2-40B4-BE49-F238E27FC236}">
                    <a16:creationId xmlns:a16="http://schemas.microsoft.com/office/drawing/2014/main" id="{DC0E6809-9577-9EA3-3090-4005E32732C6}"/>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2" name="Freeform 71">
                <a:extLst>
                  <a:ext uri="{FF2B5EF4-FFF2-40B4-BE49-F238E27FC236}">
                    <a16:creationId xmlns:a16="http://schemas.microsoft.com/office/drawing/2014/main" id="{976203CB-5B54-D82E-1993-1D98F6112FD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6" name="Group 72">
              <a:extLst>
                <a:ext uri="{FF2B5EF4-FFF2-40B4-BE49-F238E27FC236}">
                  <a16:creationId xmlns:a16="http://schemas.microsoft.com/office/drawing/2014/main" id="{09F0C202-AB59-89C8-D43B-4860FF49CCCC}"/>
                </a:ext>
              </a:extLst>
            </p:cNvPr>
            <p:cNvGrpSpPr>
              <a:grpSpLocks/>
            </p:cNvGrpSpPr>
            <p:nvPr/>
          </p:nvGrpSpPr>
          <p:grpSpPr bwMode="auto">
            <a:xfrm>
              <a:off x="1344" y="4105"/>
              <a:ext cx="1479" cy="215"/>
              <a:chOff x="3452" y="4125"/>
              <a:chExt cx="1479" cy="215"/>
            </a:xfrm>
          </p:grpSpPr>
          <p:sp>
            <p:nvSpPr>
              <p:cNvPr id="77" name="Freeform 73">
                <a:extLst>
                  <a:ext uri="{FF2B5EF4-FFF2-40B4-BE49-F238E27FC236}">
                    <a16:creationId xmlns:a16="http://schemas.microsoft.com/office/drawing/2014/main" id="{36907E2D-78B5-6151-8833-87F6D48DC6E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8" name="Freeform 74">
                <a:extLst>
                  <a:ext uri="{FF2B5EF4-FFF2-40B4-BE49-F238E27FC236}">
                    <a16:creationId xmlns:a16="http://schemas.microsoft.com/office/drawing/2014/main" id="{2F1EA7CD-0207-214E-D1D4-37E1DA6BC3D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9" name="Freeform 75">
                <a:extLst>
                  <a:ext uri="{FF2B5EF4-FFF2-40B4-BE49-F238E27FC236}">
                    <a16:creationId xmlns:a16="http://schemas.microsoft.com/office/drawing/2014/main" id="{978B695F-CD7D-CC76-D544-42DF338D398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0" name="Freeform 76">
                <a:extLst>
                  <a:ext uri="{FF2B5EF4-FFF2-40B4-BE49-F238E27FC236}">
                    <a16:creationId xmlns:a16="http://schemas.microsoft.com/office/drawing/2014/main" id="{1B6FFA15-6B70-127B-3155-273A2F81751C}"/>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1" name="Freeform 77">
                <a:extLst>
                  <a:ext uri="{FF2B5EF4-FFF2-40B4-BE49-F238E27FC236}">
                    <a16:creationId xmlns:a16="http://schemas.microsoft.com/office/drawing/2014/main" id="{2AD537EB-3E05-F936-A8D3-62EDAE56ED67}"/>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2" name="Freeform 78">
                <a:extLst>
                  <a:ext uri="{FF2B5EF4-FFF2-40B4-BE49-F238E27FC236}">
                    <a16:creationId xmlns:a16="http://schemas.microsoft.com/office/drawing/2014/main" id="{EC780574-3189-0DAF-18FD-5ACF343D2FB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3" name="Freeform 79">
                <a:extLst>
                  <a:ext uri="{FF2B5EF4-FFF2-40B4-BE49-F238E27FC236}">
                    <a16:creationId xmlns:a16="http://schemas.microsoft.com/office/drawing/2014/main" id="{63B92DD2-0673-DB76-888C-4474AD226838}"/>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4" name="Freeform 80">
                <a:extLst>
                  <a:ext uri="{FF2B5EF4-FFF2-40B4-BE49-F238E27FC236}">
                    <a16:creationId xmlns:a16="http://schemas.microsoft.com/office/drawing/2014/main" id="{689E293E-2CF3-80A4-3C19-B8DFF3FEE1A1}"/>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5" name="Freeform 81">
                <a:extLst>
                  <a:ext uri="{FF2B5EF4-FFF2-40B4-BE49-F238E27FC236}">
                    <a16:creationId xmlns:a16="http://schemas.microsoft.com/office/drawing/2014/main" id="{A5AEF47A-7F46-70E9-EBA8-FDB9BFAEF7A5}"/>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6" name="Freeform 82">
                <a:extLst>
                  <a:ext uri="{FF2B5EF4-FFF2-40B4-BE49-F238E27FC236}">
                    <a16:creationId xmlns:a16="http://schemas.microsoft.com/office/drawing/2014/main" id="{D072ACE5-4B9F-3E1C-6A50-AF19BB59D009}"/>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7" name="Freeform 83">
                <a:extLst>
                  <a:ext uri="{FF2B5EF4-FFF2-40B4-BE49-F238E27FC236}">
                    <a16:creationId xmlns:a16="http://schemas.microsoft.com/office/drawing/2014/main" id="{599B8C27-6FE7-A527-B500-1C2F46482CBB}"/>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8" name="Freeform 84">
                <a:extLst>
                  <a:ext uri="{FF2B5EF4-FFF2-40B4-BE49-F238E27FC236}">
                    <a16:creationId xmlns:a16="http://schemas.microsoft.com/office/drawing/2014/main" id="{0EF5B0A3-1761-073E-B412-DD7EAB1D1573}"/>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9" name="Freeform 85">
                <a:extLst>
                  <a:ext uri="{FF2B5EF4-FFF2-40B4-BE49-F238E27FC236}">
                    <a16:creationId xmlns:a16="http://schemas.microsoft.com/office/drawing/2014/main" id="{E4DD4D55-F93D-25DB-2E94-F04B9D3A62E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0" name="Freeform 86">
                <a:extLst>
                  <a:ext uri="{FF2B5EF4-FFF2-40B4-BE49-F238E27FC236}">
                    <a16:creationId xmlns:a16="http://schemas.microsoft.com/office/drawing/2014/main" id="{48364D9F-B3BA-DC97-BB5B-0EAAA5A356D6}"/>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1" name="Freeform 87">
                <a:extLst>
                  <a:ext uri="{FF2B5EF4-FFF2-40B4-BE49-F238E27FC236}">
                    <a16:creationId xmlns:a16="http://schemas.microsoft.com/office/drawing/2014/main" id="{9A1410D1-FF84-B6A7-D61B-0FC25C9044FE}"/>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 name="Freeform 88">
                <a:extLst>
                  <a:ext uri="{FF2B5EF4-FFF2-40B4-BE49-F238E27FC236}">
                    <a16:creationId xmlns:a16="http://schemas.microsoft.com/office/drawing/2014/main" id="{6CF0858A-4BDA-02F2-655E-9CB90479FDC1}"/>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3" name="Freeform 89">
                <a:extLst>
                  <a:ext uri="{FF2B5EF4-FFF2-40B4-BE49-F238E27FC236}">
                    <a16:creationId xmlns:a16="http://schemas.microsoft.com/office/drawing/2014/main" id="{293C6603-F893-F368-81BB-AF2DF2191568}"/>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4" name="Freeform 90">
                <a:extLst>
                  <a:ext uri="{FF2B5EF4-FFF2-40B4-BE49-F238E27FC236}">
                    <a16:creationId xmlns:a16="http://schemas.microsoft.com/office/drawing/2014/main" id="{09057184-BE02-ED2E-37E7-C03DD9D6B4EE}"/>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5" name="Freeform 91">
                <a:extLst>
                  <a:ext uri="{FF2B5EF4-FFF2-40B4-BE49-F238E27FC236}">
                    <a16:creationId xmlns:a16="http://schemas.microsoft.com/office/drawing/2014/main" id="{AB092F8F-9925-FFAF-655D-E14CD6BD6D07}"/>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6" name="Freeform 92">
                <a:extLst>
                  <a:ext uri="{FF2B5EF4-FFF2-40B4-BE49-F238E27FC236}">
                    <a16:creationId xmlns:a16="http://schemas.microsoft.com/office/drawing/2014/main" id="{1A66342B-65D3-E0CB-7373-203319675EE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7" name="Freeform 93">
                <a:extLst>
                  <a:ext uri="{FF2B5EF4-FFF2-40B4-BE49-F238E27FC236}">
                    <a16:creationId xmlns:a16="http://schemas.microsoft.com/office/drawing/2014/main" id="{A0B93867-49D0-0975-2B64-F201E569587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8" name="Freeform 94">
                <a:extLst>
                  <a:ext uri="{FF2B5EF4-FFF2-40B4-BE49-F238E27FC236}">
                    <a16:creationId xmlns:a16="http://schemas.microsoft.com/office/drawing/2014/main" id="{6BB8AEC4-CA7D-C450-4B89-D4B00A05F88E}"/>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9" name="Freeform 95">
                <a:extLst>
                  <a:ext uri="{FF2B5EF4-FFF2-40B4-BE49-F238E27FC236}">
                    <a16:creationId xmlns:a16="http://schemas.microsoft.com/office/drawing/2014/main" id="{0AF82441-3D5D-E2C5-1159-F58B88BEB7D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0" name="Freeform 96">
                <a:extLst>
                  <a:ext uri="{FF2B5EF4-FFF2-40B4-BE49-F238E27FC236}">
                    <a16:creationId xmlns:a16="http://schemas.microsoft.com/office/drawing/2014/main" id="{45C662CF-3E0D-0453-8E75-A29FDA9E707C}"/>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1" name="Freeform 97">
                <a:extLst>
                  <a:ext uri="{FF2B5EF4-FFF2-40B4-BE49-F238E27FC236}">
                    <a16:creationId xmlns:a16="http://schemas.microsoft.com/office/drawing/2014/main" id="{EA31A2DE-98B3-6D36-D68A-292EFA771883}"/>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2" name="Freeform 98">
                <a:extLst>
                  <a:ext uri="{FF2B5EF4-FFF2-40B4-BE49-F238E27FC236}">
                    <a16:creationId xmlns:a16="http://schemas.microsoft.com/office/drawing/2014/main" id="{CD6DD204-033F-9011-45B6-D4BF9DC96AD4}"/>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 name="Freeform 99">
                <a:extLst>
                  <a:ext uri="{FF2B5EF4-FFF2-40B4-BE49-F238E27FC236}">
                    <a16:creationId xmlns:a16="http://schemas.microsoft.com/office/drawing/2014/main" id="{1FCBA7F8-89F4-1A01-E774-A23AA95848F4}"/>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 name="Freeform 100">
                <a:extLst>
                  <a:ext uri="{FF2B5EF4-FFF2-40B4-BE49-F238E27FC236}">
                    <a16:creationId xmlns:a16="http://schemas.microsoft.com/office/drawing/2014/main" id="{CD05E872-5D16-4F36-1B91-959F3D989A96}"/>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 name="Freeform 101">
                <a:extLst>
                  <a:ext uri="{FF2B5EF4-FFF2-40B4-BE49-F238E27FC236}">
                    <a16:creationId xmlns:a16="http://schemas.microsoft.com/office/drawing/2014/main" id="{5DACEE71-B25C-7782-48F7-72A7EF230BF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6" name="Freeform 102">
                <a:extLst>
                  <a:ext uri="{FF2B5EF4-FFF2-40B4-BE49-F238E27FC236}">
                    <a16:creationId xmlns:a16="http://schemas.microsoft.com/office/drawing/2014/main" id="{BFC6206C-A8C8-61D6-B27F-2B0CAC449042}"/>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7" name="Freeform 103">
                <a:extLst>
                  <a:ext uri="{FF2B5EF4-FFF2-40B4-BE49-F238E27FC236}">
                    <a16:creationId xmlns:a16="http://schemas.microsoft.com/office/drawing/2014/main" id="{81B65C18-E050-F719-AA6F-55981C2D620A}"/>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8" name="Freeform 104">
                <a:extLst>
                  <a:ext uri="{FF2B5EF4-FFF2-40B4-BE49-F238E27FC236}">
                    <a16:creationId xmlns:a16="http://schemas.microsoft.com/office/drawing/2014/main" id="{2668F9EB-1C83-5AB9-95F1-9458C5F7DD1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9" name="Freeform 105">
                <a:extLst>
                  <a:ext uri="{FF2B5EF4-FFF2-40B4-BE49-F238E27FC236}">
                    <a16:creationId xmlns:a16="http://schemas.microsoft.com/office/drawing/2014/main" id="{49E4B779-C205-500A-6DAC-21ED2B63804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9" name="Group 106">
              <a:extLst>
                <a:ext uri="{FF2B5EF4-FFF2-40B4-BE49-F238E27FC236}">
                  <a16:creationId xmlns:a16="http://schemas.microsoft.com/office/drawing/2014/main" id="{D0A761C6-DEB9-4336-E198-5113EA110AF6}"/>
                </a:ext>
              </a:extLst>
            </p:cNvPr>
            <p:cNvGrpSpPr>
              <a:grpSpLocks/>
            </p:cNvGrpSpPr>
            <p:nvPr/>
          </p:nvGrpSpPr>
          <p:grpSpPr bwMode="auto">
            <a:xfrm>
              <a:off x="2688" y="4105"/>
              <a:ext cx="1479" cy="215"/>
              <a:chOff x="3452" y="4125"/>
              <a:chExt cx="1479" cy="215"/>
            </a:xfrm>
          </p:grpSpPr>
          <p:sp>
            <p:nvSpPr>
              <p:cNvPr id="44" name="Freeform 107">
                <a:extLst>
                  <a:ext uri="{FF2B5EF4-FFF2-40B4-BE49-F238E27FC236}">
                    <a16:creationId xmlns:a16="http://schemas.microsoft.com/office/drawing/2014/main" id="{E2314253-8A70-1500-EE57-328183434545}"/>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5" name="Freeform 108">
                <a:extLst>
                  <a:ext uri="{FF2B5EF4-FFF2-40B4-BE49-F238E27FC236}">
                    <a16:creationId xmlns:a16="http://schemas.microsoft.com/office/drawing/2014/main" id="{691FB181-50BF-85DF-8BD6-AA407E4BA5F5}"/>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6" name="Freeform 109">
                <a:extLst>
                  <a:ext uri="{FF2B5EF4-FFF2-40B4-BE49-F238E27FC236}">
                    <a16:creationId xmlns:a16="http://schemas.microsoft.com/office/drawing/2014/main" id="{23CE59F0-7EB9-8A97-06D2-4D9A87DCEDC3}"/>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7" name="Freeform 110">
                <a:extLst>
                  <a:ext uri="{FF2B5EF4-FFF2-40B4-BE49-F238E27FC236}">
                    <a16:creationId xmlns:a16="http://schemas.microsoft.com/office/drawing/2014/main" id="{B1DED402-BE5B-00DC-0339-46F19F300055}"/>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8" name="Freeform 111">
                <a:extLst>
                  <a:ext uri="{FF2B5EF4-FFF2-40B4-BE49-F238E27FC236}">
                    <a16:creationId xmlns:a16="http://schemas.microsoft.com/office/drawing/2014/main" id="{23AFBF82-0E4E-53CF-0104-7C35F4D11D71}"/>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9" name="Freeform 112">
                <a:extLst>
                  <a:ext uri="{FF2B5EF4-FFF2-40B4-BE49-F238E27FC236}">
                    <a16:creationId xmlns:a16="http://schemas.microsoft.com/office/drawing/2014/main" id="{FBD9E55A-7BE8-4FCF-4CE6-7B1D3BB320C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0" name="Freeform 113">
                <a:extLst>
                  <a:ext uri="{FF2B5EF4-FFF2-40B4-BE49-F238E27FC236}">
                    <a16:creationId xmlns:a16="http://schemas.microsoft.com/office/drawing/2014/main" id="{D253E800-3DC1-B183-519D-34E0A0939D4F}"/>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 name="Freeform 114">
                <a:extLst>
                  <a:ext uri="{FF2B5EF4-FFF2-40B4-BE49-F238E27FC236}">
                    <a16:creationId xmlns:a16="http://schemas.microsoft.com/office/drawing/2014/main" id="{A5B1A20A-1FFE-B5DA-CD4D-2D6A819CE2A4}"/>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2" name="Freeform 115">
                <a:extLst>
                  <a:ext uri="{FF2B5EF4-FFF2-40B4-BE49-F238E27FC236}">
                    <a16:creationId xmlns:a16="http://schemas.microsoft.com/office/drawing/2014/main" id="{D292BF48-638A-5B7D-66D0-55233E6CD562}"/>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3" name="Freeform 116">
                <a:extLst>
                  <a:ext uri="{FF2B5EF4-FFF2-40B4-BE49-F238E27FC236}">
                    <a16:creationId xmlns:a16="http://schemas.microsoft.com/office/drawing/2014/main" id="{0E5AAF1A-8641-F67B-62D0-ED869422D3C1}"/>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4" name="Freeform 117">
                <a:extLst>
                  <a:ext uri="{FF2B5EF4-FFF2-40B4-BE49-F238E27FC236}">
                    <a16:creationId xmlns:a16="http://schemas.microsoft.com/office/drawing/2014/main" id="{E02349BC-D3E0-F05C-5064-6B05BB52AF9C}"/>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5" name="Freeform 118">
                <a:extLst>
                  <a:ext uri="{FF2B5EF4-FFF2-40B4-BE49-F238E27FC236}">
                    <a16:creationId xmlns:a16="http://schemas.microsoft.com/office/drawing/2014/main" id="{49522185-D621-0F63-8266-FC748789D386}"/>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6" name="Freeform 119">
                <a:extLst>
                  <a:ext uri="{FF2B5EF4-FFF2-40B4-BE49-F238E27FC236}">
                    <a16:creationId xmlns:a16="http://schemas.microsoft.com/office/drawing/2014/main" id="{78AA08C1-D3E7-EF62-9464-E6C6C0F1A8B8}"/>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7" name="Freeform 120">
                <a:extLst>
                  <a:ext uri="{FF2B5EF4-FFF2-40B4-BE49-F238E27FC236}">
                    <a16:creationId xmlns:a16="http://schemas.microsoft.com/office/drawing/2014/main" id="{41227685-1190-D65E-84B7-31802173462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8" name="Freeform 121">
                <a:extLst>
                  <a:ext uri="{FF2B5EF4-FFF2-40B4-BE49-F238E27FC236}">
                    <a16:creationId xmlns:a16="http://schemas.microsoft.com/office/drawing/2014/main" id="{13C2C0EC-6CB9-F81D-1A5F-EE373A18752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9" name="Freeform 122">
                <a:extLst>
                  <a:ext uri="{FF2B5EF4-FFF2-40B4-BE49-F238E27FC236}">
                    <a16:creationId xmlns:a16="http://schemas.microsoft.com/office/drawing/2014/main" id="{7CA79A59-8EEB-3D2E-F802-252E4C28C6A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0" name="Freeform 123">
                <a:extLst>
                  <a:ext uri="{FF2B5EF4-FFF2-40B4-BE49-F238E27FC236}">
                    <a16:creationId xmlns:a16="http://schemas.microsoft.com/office/drawing/2014/main" id="{C8E850C3-C5CB-6AFB-D18C-2A8FD3016D29}"/>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1" name="Freeform 124">
                <a:extLst>
                  <a:ext uri="{FF2B5EF4-FFF2-40B4-BE49-F238E27FC236}">
                    <a16:creationId xmlns:a16="http://schemas.microsoft.com/office/drawing/2014/main" id="{E0661975-EBC3-200E-108F-00F6AA9375B6}"/>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2" name="Freeform 125">
                <a:extLst>
                  <a:ext uri="{FF2B5EF4-FFF2-40B4-BE49-F238E27FC236}">
                    <a16:creationId xmlns:a16="http://schemas.microsoft.com/office/drawing/2014/main" id="{DDD78BCE-D87B-8EA7-0FC1-A0DCE4F9D01D}"/>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3" name="Freeform 126">
                <a:extLst>
                  <a:ext uri="{FF2B5EF4-FFF2-40B4-BE49-F238E27FC236}">
                    <a16:creationId xmlns:a16="http://schemas.microsoft.com/office/drawing/2014/main" id="{8F9E05D9-5BD4-1506-A4AF-3B28EF578914}"/>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4" name="Freeform 127">
                <a:extLst>
                  <a:ext uri="{FF2B5EF4-FFF2-40B4-BE49-F238E27FC236}">
                    <a16:creationId xmlns:a16="http://schemas.microsoft.com/office/drawing/2014/main" id="{FBB0E98D-7D34-250F-FC66-033927D6EB5E}"/>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5" name="Freeform 128">
                <a:extLst>
                  <a:ext uri="{FF2B5EF4-FFF2-40B4-BE49-F238E27FC236}">
                    <a16:creationId xmlns:a16="http://schemas.microsoft.com/office/drawing/2014/main" id="{D360A42B-B0D7-3C42-9D7A-E3695F4FFFB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6" name="Freeform 129">
                <a:extLst>
                  <a:ext uri="{FF2B5EF4-FFF2-40B4-BE49-F238E27FC236}">
                    <a16:creationId xmlns:a16="http://schemas.microsoft.com/office/drawing/2014/main" id="{21F4B4D2-B47D-03D4-7FB7-D28AE94D2F01}"/>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7" name="Freeform 130">
                <a:extLst>
                  <a:ext uri="{FF2B5EF4-FFF2-40B4-BE49-F238E27FC236}">
                    <a16:creationId xmlns:a16="http://schemas.microsoft.com/office/drawing/2014/main" id="{88269B07-921E-6DA7-7293-5147E1257C13}"/>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8" name="Freeform 131">
                <a:extLst>
                  <a:ext uri="{FF2B5EF4-FFF2-40B4-BE49-F238E27FC236}">
                    <a16:creationId xmlns:a16="http://schemas.microsoft.com/office/drawing/2014/main" id="{A269A3B6-BEAA-4260-5AC9-39856035E48E}"/>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9" name="Freeform 132">
                <a:extLst>
                  <a:ext uri="{FF2B5EF4-FFF2-40B4-BE49-F238E27FC236}">
                    <a16:creationId xmlns:a16="http://schemas.microsoft.com/office/drawing/2014/main" id="{9FF46E94-B10C-B381-3AE9-C160EA8FDAD6}"/>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0" name="Freeform 133">
                <a:extLst>
                  <a:ext uri="{FF2B5EF4-FFF2-40B4-BE49-F238E27FC236}">
                    <a16:creationId xmlns:a16="http://schemas.microsoft.com/office/drawing/2014/main" id="{1DD99EE0-307C-BA1E-7A91-D151DC910C5D}"/>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1" name="Freeform 134">
                <a:extLst>
                  <a:ext uri="{FF2B5EF4-FFF2-40B4-BE49-F238E27FC236}">
                    <a16:creationId xmlns:a16="http://schemas.microsoft.com/office/drawing/2014/main" id="{94B7163B-FC23-EC3C-AF84-47FBD6C97582}"/>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 name="Freeform 135">
                <a:extLst>
                  <a:ext uri="{FF2B5EF4-FFF2-40B4-BE49-F238E27FC236}">
                    <a16:creationId xmlns:a16="http://schemas.microsoft.com/office/drawing/2014/main" id="{F4C61382-95FB-6048-9807-3C536F73C17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 name="Freeform 136">
                <a:extLst>
                  <a:ext uri="{FF2B5EF4-FFF2-40B4-BE49-F238E27FC236}">
                    <a16:creationId xmlns:a16="http://schemas.microsoft.com/office/drawing/2014/main" id="{14CB39A5-01A2-2B7E-0490-DB3CD896D2DE}"/>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4" name="Freeform 137">
                <a:extLst>
                  <a:ext uri="{FF2B5EF4-FFF2-40B4-BE49-F238E27FC236}">
                    <a16:creationId xmlns:a16="http://schemas.microsoft.com/office/drawing/2014/main" id="{56175A08-7C50-B39C-E966-3A01E145567B}"/>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5" name="Freeform 138">
                <a:extLst>
                  <a:ext uri="{FF2B5EF4-FFF2-40B4-BE49-F238E27FC236}">
                    <a16:creationId xmlns:a16="http://schemas.microsoft.com/office/drawing/2014/main" id="{10415545-8EC6-8114-ABAB-EF469F9E006E}"/>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6" name="Freeform 139">
                <a:extLst>
                  <a:ext uri="{FF2B5EF4-FFF2-40B4-BE49-F238E27FC236}">
                    <a16:creationId xmlns:a16="http://schemas.microsoft.com/office/drawing/2014/main" id="{96802E5A-84DB-91B7-B72F-F679B2DAE57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0" name="Group 140">
              <a:extLst>
                <a:ext uri="{FF2B5EF4-FFF2-40B4-BE49-F238E27FC236}">
                  <a16:creationId xmlns:a16="http://schemas.microsoft.com/office/drawing/2014/main" id="{E9DEE89B-E567-A221-0B6D-89C56F79F496}"/>
                </a:ext>
              </a:extLst>
            </p:cNvPr>
            <p:cNvGrpSpPr>
              <a:grpSpLocks/>
            </p:cNvGrpSpPr>
            <p:nvPr/>
          </p:nvGrpSpPr>
          <p:grpSpPr bwMode="auto">
            <a:xfrm>
              <a:off x="4032" y="4105"/>
              <a:ext cx="1479" cy="215"/>
              <a:chOff x="3452" y="4125"/>
              <a:chExt cx="1479" cy="215"/>
            </a:xfrm>
          </p:grpSpPr>
          <p:sp>
            <p:nvSpPr>
              <p:cNvPr id="11" name="Freeform 141">
                <a:extLst>
                  <a:ext uri="{FF2B5EF4-FFF2-40B4-BE49-F238E27FC236}">
                    <a16:creationId xmlns:a16="http://schemas.microsoft.com/office/drawing/2014/main" id="{23A72D77-B1C3-A115-BCE2-A4ECBA36407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 name="Freeform 142">
                <a:extLst>
                  <a:ext uri="{FF2B5EF4-FFF2-40B4-BE49-F238E27FC236}">
                    <a16:creationId xmlns:a16="http://schemas.microsoft.com/office/drawing/2014/main" id="{3260F5BF-4C60-19E0-6343-F51FA32068B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 name="Freeform 143">
                <a:extLst>
                  <a:ext uri="{FF2B5EF4-FFF2-40B4-BE49-F238E27FC236}">
                    <a16:creationId xmlns:a16="http://schemas.microsoft.com/office/drawing/2014/main" id="{5C5EEE97-74BA-E6BA-EBC9-D885FF29C278}"/>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 name="Freeform 144">
                <a:extLst>
                  <a:ext uri="{FF2B5EF4-FFF2-40B4-BE49-F238E27FC236}">
                    <a16:creationId xmlns:a16="http://schemas.microsoft.com/office/drawing/2014/main" id="{3D8A2D5E-ADDF-06A9-A65D-4085C11A999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 name="Freeform 145">
                <a:extLst>
                  <a:ext uri="{FF2B5EF4-FFF2-40B4-BE49-F238E27FC236}">
                    <a16:creationId xmlns:a16="http://schemas.microsoft.com/office/drawing/2014/main" id="{D6A5B033-883A-0E3B-7FD2-F9BAF7C421A9}"/>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6" name="Freeform 146">
                <a:extLst>
                  <a:ext uri="{FF2B5EF4-FFF2-40B4-BE49-F238E27FC236}">
                    <a16:creationId xmlns:a16="http://schemas.microsoft.com/office/drawing/2014/main" id="{839CED6D-D689-6802-0BB8-37C749281465}"/>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7" name="Freeform 147">
                <a:extLst>
                  <a:ext uri="{FF2B5EF4-FFF2-40B4-BE49-F238E27FC236}">
                    <a16:creationId xmlns:a16="http://schemas.microsoft.com/office/drawing/2014/main" id="{486C5C90-FDCC-30E1-5940-0951A5D6FA2A}"/>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8" name="Freeform 148">
                <a:extLst>
                  <a:ext uri="{FF2B5EF4-FFF2-40B4-BE49-F238E27FC236}">
                    <a16:creationId xmlns:a16="http://schemas.microsoft.com/office/drawing/2014/main" id="{F858C1BC-B692-D750-334C-02902DB9EA7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9" name="Freeform 149">
                <a:extLst>
                  <a:ext uri="{FF2B5EF4-FFF2-40B4-BE49-F238E27FC236}">
                    <a16:creationId xmlns:a16="http://schemas.microsoft.com/office/drawing/2014/main" id="{14ECB635-C728-2FEF-1973-A0520D78B578}"/>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 name="Freeform 150">
                <a:extLst>
                  <a:ext uri="{FF2B5EF4-FFF2-40B4-BE49-F238E27FC236}">
                    <a16:creationId xmlns:a16="http://schemas.microsoft.com/office/drawing/2014/main" id="{EC71E01F-9037-4FD7-7AB9-B227C993DC5D}"/>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1" name="Freeform 151">
                <a:extLst>
                  <a:ext uri="{FF2B5EF4-FFF2-40B4-BE49-F238E27FC236}">
                    <a16:creationId xmlns:a16="http://schemas.microsoft.com/office/drawing/2014/main" id="{D1D96849-1DD4-B43E-5BBC-5F9C41E6A7D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2" name="Freeform 152">
                <a:extLst>
                  <a:ext uri="{FF2B5EF4-FFF2-40B4-BE49-F238E27FC236}">
                    <a16:creationId xmlns:a16="http://schemas.microsoft.com/office/drawing/2014/main" id="{B4F87E4D-8DA9-852E-4E17-5BB0B0CF10D0}"/>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3" name="Freeform 153">
                <a:extLst>
                  <a:ext uri="{FF2B5EF4-FFF2-40B4-BE49-F238E27FC236}">
                    <a16:creationId xmlns:a16="http://schemas.microsoft.com/office/drawing/2014/main" id="{9EF9ADF6-AFF9-720E-9C02-BE2C4FB38E10}"/>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4" name="Freeform 154">
                <a:extLst>
                  <a:ext uri="{FF2B5EF4-FFF2-40B4-BE49-F238E27FC236}">
                    <a16:creationId xmlns:a16="http://schemas.microsoft.com/office/drawing/2014/main" id="{0DF12E0C-2E55-A429-0A89-EA026DACC297}"/>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5" name="Freeform 155">
                <a:extLst>
                  <a:ext uri="{FF2B5EF4-FFF2-40B4-BE49-F238E27FC236}">
                    <a16:creationId xmlns:a16="http://schemas.microsoft.com/office/drawing/2014/main" id="{8B90D6E0-3B89-0244-993F-1730B6E7D71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6" name="Freeform 156">
                <a:extLst>
                  <a:ext uri="{FF2B5EF4-FFF2-40B4-BE49-F238E27FC236}">
                    <a16:creationId xmlns:a16="http://schemas.microsoft.com/office/drawing/2014/main" id="{22EEFACF-52C3-E89E-4BD8-56F1C005812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7" name="Freeform 157">
                <a:extLst>
                  <a:ext uri="{FF2B5EF4-FFF2-40B4-BE49-F238E27FC236}">
                    <a16:creationId xmlns:a16="http://schemas.microsoft.com/office/drawing/2014/main" id="{F3C094E9-F1BA-04DD-1164-1853C2E8CBC0}"/>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8" name="Freeform 158">
                <a:extLst>
                  <a:ext uri="{FF2B5EF4-FFF2-40B4-BE49-F238E27FC236}">
                    <a16:creationId xmlns:a16="http://schemas.microsoft.com/office/drawing/2014/main" id="{4C613AF9-0ED6-7842-732A-CF6129E74EC6}"/>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9" name="Freeform 159">
                <a:extLst>
                  <a:ext uri="{FF2B5EF4-FFF2-40B4-BE49-F238E27FC236}">
                    <a16:creationId xmlns:a16="http://schemas.microsoft.com/office/drawing/2014/main" id="{E466902E-CE72-3C46-0812-D6663B131BE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0" name="Freeform 160">
                <a:extLst>
                  <a:ext uri="{FF2B5EF4-FFF2-40B4-BE49-F238E27FC236}">
                    <a16:creationId xmlns:a16="http://schemas.microsoft.com/office/drawing/2014/main" id="{4762238D-7EBB-4966-76F4-DDDB173195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 name="Freeform 161">
                <a:extLst>
                  <a:ext uri="{FF2B5EF4-FFF2-40B4-BE49-F238E27FC236}">
                    <a16:creationId xmlns:a16="http://schemas.microsoft.com/office/drawing/2014/main" id="{1F46BC33-44D4-0A08-7754-141B088EC1A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 name="Freeform 162">
                <a:extLst>
                  <a:ext uri="{FF2B5EF4-FFF2-40B4-BE49-F238E27FC236}">
                    <a16:creationId xmlns:a16="http://schemas.microsoft.com/office/drawing/2014/main" id="{7569FC86-2EBF-9DCF-F064-7DC3A89A2DF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3" name="Freeform 163">
                <a:extLst>
                  <a:ext uri="{FF2B5EF4-FFF2-40B4-BE49-F238E27FC236}">
                    <a16:creationId xmlns:a16="http://schemas.microsoft.com/office/drawing/2014/main" id="{9D2A87D3-532B-B55C-44C7-B47795DEC6D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4" name="Freeform 164">
                <a:extLst>
                  <a:ext uri="{FF2B5EF4-FFF2-40B4-BE49-F238E27FC236}">
                    <a16:creationId xmlns:a16="http://schemas.microsoft.com/office/drawing/2014/main" id="{DDE21C24-3A34-8F39-C1D6-A7DDAC050D70}"/>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5" name="Freeform 165">
                <a:extLst>
                  <a:ext uri="{FF2B5EF4-FFF2-40B4-BE49-F238E27FC236}">
                    <a16:creationId xmlns:a16="http://schemas.microsoft.com/office/drawing/2014/main" id="{9DE14B5B-84CD-C89F-034D-837898B30A80}"/>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6" name="Freeform 166">
                <a:extLst>
                  <a:ext uri="{FF2B5EF4-FFF2-40B4-BE49-F238E27FC236}">
                    <a16:creationId xmlns:a16="http://schemas.microsoft.com/office/drawing/2014/main" id="{CF7AE07A-5BF8-DF53-36C4-707F2C467FC8}"/>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7" name="Freeform 167">
                <a:extLst>
                  <a:ext uri="{FF2B5EF4-FFF2-40B4-BE49-F238E27FC236}">
                    <a16:creationId xmlns:a16="http://schemas.microsoft.com/office/drawing/2014/main" id="{54FE281C-7424-94F5-F781-D5DDAF0FAF88}"/>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8" name="Freeform 168">
                <a:extLst>
                  <a:ext uri="{FF2B5EF4-FFF2-40B4-BE49-F238E27FC236}">
                    <a16:creationId xmlns:a16="http://schemas.microsoft.com/office/drawing/2014/main" id="{91024086-E8DC-944D-806E-C514B1A1472F}"/>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9" name="Freeform 169">
                <a:extLst>
                  <a:ext uri="{FF2B5EF4-FFF2-40B4-BE49-F238E27FC236}">
                    <a16:creationId xmlns:a16="http://schemas.microsoft.com/office/drawing/2014/main" id="{5AE23D30-8F38-3A5D-FC18-792448F545C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0" name="Freeform 170">
                <a:extLst>
                  <a:ext uri="{FF2B5EF4-FFF2-40B4-BE49-F238E27FC236}">
                    <a16:creationId xmlns:a16="http://schemas.microsoft.com/office/drawing/2014/main" id="{C08E596D-67C9-744E-EAB4-256AED2772D1}"/>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1" name="Freeform 171">
                <a:extLst>
                  <a:ext uri="{FF2B5EF4-FFF2-40B4-BE49-F238E27FC236}">
                    <a16:creationId xmlns:a16="http://schemas.microsoft.com/office/drawing/2014/main" id="{AD73105C-9667-C958-2B85-B846CEC4173C}"/>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2" name="Freeform 172">
                <a:extLst>
                  <a:ext uri="{FF2B5EF4-FFF2-40B4-BE49-F238E27FC236}">
                    <a16:creationId xmlns:a16="http://schemas.microsoft.com/office/drawing/2014/main" id="{2A71DEC5-9742-7F49-A447-31A7C36F7614}"/>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3" name="Freeform 173">
                <a:extLst>
                  <a:ext uri="{FF2B5EF4-FFF2-40B4-BE49-F238E27FC236}">
                    <a16:creationId xmlns:a16="http://schemas.microsoft.com/office/drawing/2014/main" id="{6D21EF28-D43E-ED7F-0F8C-A6B0C204B4F4}"/>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Tree>
    <p:extLst>
      <p:ext uri="{BB962C8B-B14F-4D97-AF65-F5344CB8AC3E}">
        <p14:creationId xmlns:p14="http://schemas.microsoft.com/office/powerpoint/2010/main" val="329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964A58-FD5F-3FBF-A698-21D98DC7992F}"/>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0" y="35224"/>
            <a:ext cx="3258820" cy="2143760"/>
          </a:xfrm>
          <a:prstGeom prst="rect">
            <a:avLst/>
          </a:prstGeom>
        </p:spPr>
      </p:pic>
      <p:sp>
        <p:nvSpPr>
          <p:cNvPr id="2" name="Text Box 10">
            <a:extLst>
              <a:ext uri="{FF2B5EF4-FFF2-40B4-BE49-F238E27FC236}">
                <a16:creationId xmlns:a16="http://schemas.microsoft.com/office/drawing/2014/main" id="{52EDDA5C-50D4-A23D-EB43-91C71C65B6AA}"/>
              </a:ext>
            </a:extLst>
          </p:cNvPr>
          <p:cNvSpPr txBox="1">
            <a:spLocks noChangeArrowheads="1"/>
          </p:cNvSpPr>
          <p:nvPr/>
        </p:nvSpPr>
        <p:spPr bwMode="auto">
          <a:xfrm>
            <a:off x="1763713" y="876300"/>
            <a:ext cx="85915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vi-VN" sz="4000" b="1">
                <a:solidFill>
                  <a:srgbClr val="FF0000"/>
                </a:solidFill>
                <a:latin typeface="Cambria" panose="02040503050406030204" pitchFamily="18" charset="0"/>
              </a:rPr>
              <a:t>ĐỌC NHẠC KẾT HỢP GÕ ĐỆM</a:t>
            </a:r>
          </a:p>
        </p:txBody>
      </p:sp>
      <p:pic>
        <p:nvPicPr>
          <p:cNvPr id="3" name="Hình ảnh 3">
            <a:extLst>
              <a:ext uri="{FF2B5EF4-FFF2-40B4-BE49-F238E27FC236}">
                <a16:creationId xmlns:a16="http://schemas.microsoft.com/office/drawing/2014/main" id="{366E6E91-026D-11B8-96D9-A9809BD49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600" y="1714500"/>
            <a:ext cx="95091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ình ảnh 2">
            <a:extLst>
              <a:ext uri="{FF2B5EF4-FFF2-40B4-BE49-F238E27FC236}">
                <a16:creationId xmlns:a16="http://schemas.microsoft.com/office/drawing/2014/main" id="{8C657929-EF3A-516E-CC97-1BE41CAB38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63" y="3125788"/>
            <a:ext cx="95662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descr="mặt phách">
            <a:extLst>
              <a:ext uri="{FF2B5EF4-FFF2-40B4-BE49-F238E27FC236}">
                <a16:creationId xmlns:a16="http://schemas.microsoft.com/office/drawing/2014/main" id="{CCC52F8F-63CD-C7AA-AB8D-467C2D4740A3}"/>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2813" y="3259138"/>
            <a:ext cx="73818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mặt phách">
            <a:extLst>
              <a:ext uri="{FF2B5EF4-FFF2-40B4-BE49-F238E27FC236}">
                <a16:creationId xmlns:a16="http://schemas.microsoft.com/office/drawing/2014/main" id="{86259EA8-FF20-66B9-CEC4-675AC61A52F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6525" y="3259138"/>
            <a:ext cx="7381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mặt phách">
            <a:extLst>
              <a:ext uri="{FF2B5EF4-FFF2-40B4-BE49-F238E27FC236}">
                <a16:creationId xmlns:a16="http://schemas.microsoft.com/office/drawing/2014/main" id="{68BE3EB9-031C-0390-8541-1D46CE3D5F5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4350" y="3302000"/>
            <a:ext cx="7381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descr="mặt phách">
            <a:extLst>
              <a:ext uri="{FF2B5EF4-FFF2-40B4-BE49-F238E27FC236}">
                <a16:creationId xmlns:a16="http://schemas.microsoft.com/office/drawing/2014/main" id="{EAEBC706-19A1-D091-E28A-0F9F6D25898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9000" y="3259138"/>
            <a:ext cx="7397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descr="mặt phách">
            <a:extLst>
              <a:ext uri="{FF2B5EF4-FFF2-40B4-BE49-F238E27FC236}">
                <a16:creationId xmlns:a16="http://schemas.microsoft.com/office/drawing/2014/main" id="{3BDA5565-F2E1-37D8-7F7A-2BCEFE6B0542}"/>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525" y="5165725"/>
            <a:ext cx="7397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descr="mặt phách">
            <a:extLst>
              <a:ext uri="{FF2B5EF4-FFF2-40B4-BE49-F238E27FC236}">
                <a16:creationId xmlns:a16="http://schemas.microsoft.com/office/drawing/2014/main" id="{AE56B96B-59F7-1842-6A2D-E8DB4BE3394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5750" y="5195888"/>
            <a:ext cx="7381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mặt phách">
            <a:extLst>
              <a:ext uri="{FF2B5EF4-FFF2-40B4-BE49-F238E27FC236}">
                <a16:creationId xmlns:a16="http://schemas.microsoft.com/office/drawing/2014/main" id="{1ED5A86F-0066-5E92-1E35-079A8A30C8C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6288" y="5351463"/>
            <a:ext cx="7381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3" descr="mặt phách">
            <a:extLst>
              <a:ext uri="{FF2B5EF4-FFF2-40B4-BE49-F238E27FC236}">
                <a16:creationId xmlns:a16="http://schemas.microsoft.com/office/drawing/2014/main" id="{1DA507DE-8E1D-FB6B-0C9B-228B3BE3DB72}"/>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6925" y="5218907"/>
            <a:ext cx="7381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DN1">
            <a:hlinkClick r:id="" action="ppaction://media"/>
            <a:extLst>
              <a:ext uri="{FF2B5EF4-FFF2-40B4-BE49-F238E27FC236}">
                <a16:creationId xmlns:a16="http://schemas.microsoft.com/office/drawing/2014/main" id="{89814A96-5B07-F2CF-00C6-F128D2D2B2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08356" y="497786"/>
            <a:ext cx="609600" cy="609600"/>
          </a:xfrm>
          <a:prstGeom prst="rect">
            <a:avLst/>
          </a:prstGeom>
        </p:spPr>
      </p:pic>
      <p:grpSp>
        <p:nvGrpSpPr>
          <p:cNvPr id="15" name="Group 34">
            <a:extLst>
              <a:ext uri="{FF2B5EF4-FFF2-40B4-BE49-F238E27FC236}">
                <a16:creationId xmlns:a16="http://schemas.microsoft.com/office/drawing/2014/main" id="{BBDB2396-A0F3-3B28-2CC3-61E5BD4FFE8E}"/>
              </a:ext>
            </a:extLst>
          </p:cNvPr>
          <p:cNvGrpSpPr>
            <a:grpSpLocks/>
          </p:cNvGrpSpPr>
          <p:nvPr/>
        </p:nvGrpSpPr>
        <p:grpSpPr bwMode="auto">
          <a:xfrm>
            <a:off x="-182563" y="6326188"/>
            <a:ext cx="12684126" cy="531812"/>
            <a:chOff x="0" y="4105"/>
            <a:chExt cx="5511" cy="215"/>
          </a:xfrm>
        </p:grpSpPr>
        <p:sp>
          <p:nvSpPr>
            <p:cNvPr id="16" name="Freeform 37">
              <a:extLst>
                <a:ext uri="{FF2B5EF4-FFF2-40B4-BE49-F238E27FC236}">
                  <a16:creationId xmlns:a16="http://schemas.microsoft.com/office/drawing/2014/main" id="{414B99CF-096F-3BD5-0C34-37AB07F56783}"/>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17" name="Group 38">
              <a:extLst>
                <a:ext uri="{FF2B5EF4-FFF2-40B4-BE49-F238E27FC236}">
                  <a16:creationId xmlns:a16="http://schemas.microsoft.com/office/drawing/2014/main" id="{523804E6-9C29-2BFB-5034-9A193173DEE7}"/>
                </a:ext>
              </a:extLst>
            </p:cNvPr>
            <p:cNvGrpSpPr>
              <a:grpSpLocks/>
            </p:cNvGrpSpPr>
            <p:nvPr/>
          </p:nvGrpSpPr>
          <p:grpSpPr bwMode="auto">
            <a:xfrm>
              <a:off x="0" y="4105"/>
              <a:ext cx="1479" cy="215"/>
              <a:chOff x="3452" y="4125"/>
              <a:chExt cx="1479" cy="215"/>
            </a:xfrm>
          </p:grpSpPr>
          <p:sp>
            <p:nvSpPr>
              <p:cNvPr id="120" name="Freeform 39">
                <a:extLst>
                  <a:ext uri="{FF2B5EF4-FFF2-40B4-BE49-F238E27FC236}">
                    <a16:creationId xmlns:a16="http://schemas.microsoft.com/office/drawing/2014/main" id="{43B1B00E-6A97-B374-4E3B-7DE332BA00B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1" name="Freeform 40">
                <a:extLst>
                  <a:ext uri="{FF2B5EF4-FFF2-40B4-BE49-F238E27FC236}">
                    <a16:creationId xmlns:a16="http://schemas.microsoft.com/office/drawing/2014/main" id="{AAD932A6-E863-D575-1A2E-E48BCFCA33DF}"/>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2" name="Freeform 41">
                <a:extLst>
                  <a:ext uri="{FF2B5EF4-FFF2-40B4-BE49-F238E27FC236}">
                    <a16:creationId xmlns:a16="http://schemas.microsoft.com/office/drawing/2014/main" id="{F567F2DE-0F14-21C2-6D4D-934021793A2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3" name="Freeform 42">
                <a:extLst>
                  <a:ext uri="{FF2B5EF4-FFF2-40B4-BE49-F238E27FC236}">
                    <a16:creationId xmlns:a16="http://schemas.microsoft.com/office/drawing/2014/main" id="{299845DF-946E-AB76-F8E6-7153E8965300}"/>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4" name="Freeform 43">
                <a:extLst>
                  <a:ext uri="{FF2B5EF4-FFF2-40B4-BE49-F238E27FC236}">
                    <a16:creationId xmlns:a16="http://schemas.microsoft.com/office/drawing/2014/main" id="{597BA0E3-D781-6AEC-52AF-FDC424B1748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5" name="Freeform 44">
                <a:extLst>
                  <a:ext uri="{FF2B5EF4-FFF2-40B4-BE49-F238E27FC236}">
                    <a16:creationId xmlns:a16="http://schemas.microsoft.com/office/drawing/2014/main" id="{91982059-995F-ED02-D5DB-109AB34EBF5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6" name="Freeform 45">
                <a:extLst>
                  <a:ext uri="{FF2B5EF4-FFF2-40B4-BE49-F238E27FC236}">
                    <a16:creationId xmlns:a16="http://schemas.microsoft.com/office/drawing/2014/main" id="{3CEE18A5-60FC-2DF6-1653-A71E96AAA4F8}"/>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7" name="Freeform 46">
                <a:extLst>
                  <a:ext uri="{FF2B5EF4-FFF2-40B4-BE49-F238E27FC236}">
                    <a16:creationId xmlns:a16="http://schemas.microsoft.com/office/drawing/2014/main" id="{CDE2AC46-4B52-E7EC-53B3-0169840B0364}"/>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8" name="Freeform 47">
                <a:extLst>
                  <a:ext uri="{FF2B5EF4-FFF2-40B4-BE49-F238E27FC236}">
                    <a16:creationId xmlns:a16="http://schemas.microsoft.com/office/drawing/2014/main" id="{C7ACC6D0-4675-A04F-C59F-51E5625B828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9" name="Freeform 48">
                <a:extLst>
                  <a:ext uri="{FF2B5EF4-FFF2-40B4-BE49-F238E27FC236}">
                    <a16:creationId xmlns:a16="http://schemas.microsoft.com/office/drawing/2014/main" id="{3EEC3AF5-BD28-148D-7D8F-15C4EBDE69DA}"/>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0" name="Freeform 49">
                <a:extLst>
                  <a:ext uri="{FF2B5EF4-FFF2-40B4-BE49-F238E27FC236}">
                    <a16:creationId xmlns:a16="http://schemas.microsoft.com/office/drawing/2014/main" id="{871582CD-B1A4-99A3-9FD2-0FD0DB00C6B3}"/>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1" name="Freeform 50">
                <a:extLst>
                  <a:ext uri="{FF2B5EF4-FFF2-40B4-BE49-F238E27FC236}">
                    <a16:creationId xmlns:a16="http://schemas.microsoft.com/office/drawing/2014/main" id="{DE2F8670-D310-EF8E-FD8C-E3DE5FEC809A}"/>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2" name="Freeform 51">
                <a:extLst>
                  <a:ext uri="{FF2B5EF4-FFF2-40B4-BE49-F238E27FC236}">
                    <a16:creationId xmlns:a16="http://schemas.microsoft.com/office/drawing/2014/main" id="{70C62B1D-BE62-3D06-8907-5B13794099C0}"/>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3" name="Freeform 52">
                <a:extLst>
                  <a:ext uri="{FF2B5EF4-FFF2-40B4-BE49-F238E27FC236}">
                    <a16:creationId xmlns:a16="http://schemas.microsoft.com/office/drawing/2014/main" id="{2AD5ABE3-C640-A70F-BF5D-2CDABF40311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4" name="Freeform 53">
                <a:extLst>
                  <a:ext uri="{FF2B5EF4-FFF2-40B4-BE49-F238E27FC236}">
                    <a16:creationId xmlns:a16="http://schemas.microsoft.com/office/drawing/2014/main" id="{DFD58DD5-3BFB-5198-39DB-D0C6B3D50D94}"/>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5" name="Freeform 54">
                <a:extLst>
                  <a:ext uri="{FF2B5EF4-FFF2-40B4-BE49-F238E27FC236}">
                    <a16:creationId xmlns:a16="http://schemas.microsoft.com/office/drawing/2014/main" id="{DD517558-36DA-7855-FF8C-E200FE58D69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6" name="Freeform 55">
                <a:extLst>
                  <a:ext uri="{FF2B5EF4-FFF2-40B4-BE49-F238E27FC236}">
                    <a16:creationId xmlns:a16="http://schemas.microsoft.com/office/drawing/2014/main" id="{17844F1D-9AD7-124A-87F1-72C773F3A7C6}"/>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7" name="Freeform 56">
                <a:extLst>
                  <a:ext uri="{FF2B5EF4-FFF2-40B4-BE49-F238E27FC236}">
                    <a16:creationId xmlns:a16="http://schemas.microsoft.com/office/drawing/2014/main" id="{8891F792-FDA3-6943-0976-F10FE1CA16C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8" name="Freeform 57">
                <a:extLst>
                  <a:ext uri="{FF2B5EF4-FFF2-40B4-BE49-F238E27FC236}">
                    <a16:creationId xmlns:a16="http://schemas.microsoft.com/office/drawing/2014/main" id="{02B36686-7EF9-C4CF-36A6-49C0CC5C2793}"/>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9" name="Freeform 58">
                <a:extLst>
                  <a:ext uri="{FF2B5EF4-FFF2-40B4-BE49-F238E27FC236}">
                    <a16:creationId xmlns:a16="http://schemas.microsoft.com/office/drawing/2014/main" id="{F4A591B8-A119-2840-9FEC-F360BCF1F064}"/>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0" name="Freeform 59">
                <a:extLst>
                  <a:ext uri="{FF2B5EF4-FFF2-40B4-BE49-F238E27FC236}">
                    <a16:creationId xmlns:a16="http://schemas.microsoft.com/office/drawing/2014/main" id="{3D0E41BE-64FC-0432-E6F3-2813CD8BD2D8}"/>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1" name="Freeform 60">
                <a:extLst>
                  <a:ext uri="{FF2B5EF4-FFF2-40B4-BE49-F238E27FC236}">
                    <a16:creationId xmlns:a16="http://schemas.microsoft.com/office/drawing/2014/main" id="{3CD20907-EEBD-9DFF-11BF-58929BB12F88}"/>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2" name="Freeform 61">
                <a:extLst>
                  <a:ext uri="{FF2B5EF4-FFF2-40B4-BE49-F238E27FC236}">
                    <a16:creationId xmlns:a16="http://schemas.microsoft.com/office/drawing/2014/main" id="{F3D0A07B-7EB4-5398-05FA-645C6B76B378}"/>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3" name="Freeform 62">
                <a:extLst>
                  <a:ext uri="{FF2B5EF4-FFF2-40B4-BE49-F238E27FC236}">
                    <a16:creationId xmlns:a16="http://schemas.microsoft.com/office/drawing/2014/main" id="{0C3A2C8B-26B1-C0BB-71B8-CD25C08D076F}"/>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4" name="Freeform 63">
                <a:extLst>
                  <a:ext uri="{FF2B5EF4-FFF2-40B4-BE49-F238E27FC236}">
                    <a16:creationId xmlns:a16="http://schemas.microsoft.com/office/drawing/2014/main" id="{F84FC40B-8401-4317-8B09-926DD5A5FDC2}"/>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5" name="Freeform 64">
                <a:extLst>
                  <a:ext uri="{FF2B5EF4-FFF2-40B4-BE49-F238E27FC236}">
                    <a16:creationId xmlns:a16="http://schemas.microsoft.com/office/drawing/2014/main" id="{D0098ABE-E677-2ABF-EF74-FA75FA991E6E}"/>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6" name="Freeform 65">
                <a:extLst>
                  <a:ext uri="{FF2B5EF4-FFF2-40B4-BE49-F238E27FC236}">
                    <a16:creationId xmlns:a16="http://schemas.microsoft.com/office/drawing/2014/main" id="{CAE2292C-9A21-0585-DB9E-5ED01582D11A}"/>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7" name="Freeform 66">
                <a:extLst>
                  <a:ext uri="{FF2B5EF4-FFF2-40B4-BE49-F238E27FC236}">
                    <a16:creationId xmlns:a16="http://schemas.microsoft.com/office/drawing/2014/main" id="{31339E9D-B2D6-957D-BB53-CBDB0701EE17}"/>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8" name="Freeform 67">
                <a:extLst>
                  <a:ext uri="{FF2B5EF4-FFF2-40B4-BE49-F238E27FC236}">
                    <a16:creationId xmlns:a16="http://schemas.microsoft.com/office/drawing/2014/main" id="{C1AD975A-68C8-D27D-750A-8FA7CC75DB57}"/>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9" name="Freeform 68">
                <a:extLst>
                  <a:ext uri="{FF2B5EF4-FFF2-40B4-BE49-F238E27FC236}">
                    <a16:creationId xmlns:a16="http://schemas.microsoft.com/office/drawing/2014/main" id="{DF72178D-A165-833A-8570-06E89F967F0E}"/>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0" name="Freeform 69">
                <a:extLst>
                  <a:ext uri="{FF2B5EF4-FFF2-40B4-BE49-F238E27FC236}">
                    <a16:creationId xmlns:a16="http://schemas.microsoft.com/office/drawing/2014/main" id="{7FFD4BAF-B3F4-B053-CD30-6571F9CA8A58}"/>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1" name="Freeform 70">
                <a:extLst>
                  <a:ext uri="{FF2B5EF4-FFF2-40B4-BE49-F238E27FC236}">
                    <a16:creationId xmlns:a16="http://schemas.microsoft.com/office/drawing/2014/main" id="{FA12D4DF-BA08-9D8A-B945-6E1708E757D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2" name="Freeform 71">
                <a:extLst>
                  <a:ext uri="{FF2B5EF4-FFF2-40B4-BE49-F238E27FC236}">
                    <a16:creationId xmlns:a16="http://schemas.microsoft.com/office/drawing/2014/main" id="{C7C06D70-DC28-BE02-8B2A-88CE5C4702F8}"/>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8" name="Group 72">
              <a:extLst>
                <a:ext uri="{FF2B5EF4-FFF2-40B4-BE49-F238E27FC236}">
                  <a16:creationId xmlns:a16="http://schemas.microsoft.com/office/drawing/2014/main" id="{633F2C62-67B5-96E5-C84B-6CB528CE273D}"/>
                </a:ext>
              </a:extLst>
            </p:cNvPr>
            <p:cNvGrpSpPr>
              <a:grpSpLocks/>
            </p:cNvGrpSpPr>
            <p:nvPr/>
          </p:nvGrpSpPr>
          <p:grpSpPr bwMode="auto">
            <a:xfrm>
              <a:off x="1344" y="4105"/>
              <a:ext cx="1479" cy="215"/>
              <a:chOff x="3452" y="4125"/>
              <a:chExt cx="1479" cy="215"/>
            </a:xfrm>
          </p:grpSpPr>
          <p:sp>
            <p:nvSpPr>
              <p:cNvPr id="87" name="Freeform 73">
                <a:extLst>
                  <a:ext uri="{FF2B5EF4-FFF2-40B4-BE49-F238E27FC236}">
                    <a16:creationId xmlns:a16="http://schemas.microsoft.com/office/drawing/2014/main" id="{53B91E44-FA60-8595-C6BD-27592F5843B3}"/>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8" name="Freeform 74">
                <a:extLst>
                  <a:ext uri="{FF2B5EF4-FFF2-40B4-BE49-F238E27FC236}">
                    <a16:creationId xmlns:a16="http://schemas.microsoft.com/office/drawing/2014/main" id="{B56194A7-9286-C9EC-5CC4-707CE5E8745B}"/>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9" name="Freeform 75">
                <a:extLst>
                  <a:ext uri="{FF2B5EF4-FFF2-40B4-BE49-F238E27FC236}">
                    <a16:creationId xmlns:a16="http://schemas.microsoft.com/office/drawing/2014/main" id="{23D1ED22-174F-EB2B-F7A8-97B4E3F88BF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0" name="Freeform 76">
                <a:extLst>
                  <a:ext uri="{FF2B5EF4-FFF2-40B4-BE49-F238E27FC236}">
                    <a16:creationId xmlns:a16="http://schemas.microsoft.com/office/drawing/2014/main" id="{9D13C776-6C3F-985E-9F42-509572622B84}"/>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1" name="Freeform 77">
                <a:extLst>
                  <a:ext uri="{FF2B5EF4-FFF2-40B4-BE49-F238E27FC236}">
                    <a16:creationId xmlns:a16="http://schemas.microsoft.com/office/drawing/2014/main" id="{F033BDEB-7FD2-05EA-510E-FA2F953A357D}"/>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 name="Freeform 78">
                <a:extLst>
                  <a:ext uri="{FF2B5EF4-FFF2-40B4-BE49-F238E27FC236}">
                    <a16:creationId xmlns:a16="http://schemas.microsoft.com/office/drawing/2014/main" id="{7026706E-D5E4-065E-4A57-EB45E599C7B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3" name="Freeform 79">
                <a:extLst>
                  <a:ext uri="{FF2B5EF4-FFF2-40B4-BE49-F238E27FC236}">
                    <a16:creationId xmlns:a16="http://schemas.microsoft.com/office/drawing/2014/main" id="{60288284-D841-E20D-F4AF-95CDC4C7FBDC}"/>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4" name="Freeform 80">
                <a:extLst>
                  <a:ext uri="{FF2B5EF4-FFF2-40B4-BE49-F238E27FC236}">
                    <a16:creationId xmlns:a16="http://schemas.microsoft.com/office/drawing/2014/main" id="{620BA243-CAEC-2F78-13C9-DE2FC2A061AF}"/>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5" name="Freeform 81">
                <a:extLst>
                  <a:ext uri="{FF2B5EF4-FFF2-40B4-BE49-F238E27FC236}">
                    <a16:creationId xmlns:a16="http://schemas.microsoft.com/office/drawing/2014/main" id="{613F3EB5-626A-15AD-4277-D5C13C8A6A77}"/>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6" name="Freeform 82">
                <a:extLst>
                  <a:ext uri="{FF2B5EF4-FFF2-40B4-BE49-F238E27FC236}">
                    <a16:creationId xmlns:a16="http://schemas.microsoft.com/office/drawing/2014/main" id="{82167B43-C0D8-5F15-CF7A-E7DAF8170F71}"/>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7" name="Freeform 83">
                <a:extLst>
                  <a:ext uri="{FF2B5EF4-FFF2-40B4-BE49-F238E27FC236}">
                    <a16:creationId xmlns:a16="http://schemas.microsoft.com/office/drawing/2014/main" id="{890A4E2D-0313-7AFD-B46B-5C5AB43C8C40}"/>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8" name="Freeform 84">
                <a:extLst>
                  <a:ext uri="{FF2B5EF4-FFF2-40B4-BE49-F238E27FC236}">
                    <a16:creationId xmlns:a16="http://schemas.microsoft.com/office/drawing/2014/main" id="{D5D8D39E-D7F9-F134-3B1E-114DEA630A9A}"/>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9" name="Freeform 85">
                <a:extLst>
                  <a:ext uri="{FF2B5EF4-FFF2-40B4-BE49-F238E27FC236}">
                    <a16:creationId xmlns:a16="http://schemas.microsoft.com/office/drawing/2014/main" id="{FF3221EC-7E57-81F0-93C7-A4C7CB30A071}"/>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0" name="Freeform 86">
                <a:extLst>
                  <a:ext uri="{FF2B5EF4-FFF2-40B4-BE49-F238E27FC236}">
                    <a16:creationId xmlns:a16="http://schemas.microsoft.com/office/drawing/2014/main" id="{1161F7B0-88A8-B99B-8A7D-55EFA670DDD6}"/>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1" name="Freeform 87">
                <a:extLst>
                  <a:ext uri="{FF2B5EF4-FFF2-40B4-BE49-F238E27FC236}">
                    <a16:creationId xmlns:a16="http://schemas.microsoft.com/office/drawing/2014/main" id="{C4AED363-F124-8C9D-B99B-09FF2E566C1F}"/>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2" name="Freeform 88">
                <a:extLst>
                  <a:ext uri="{FF2B5EF4-FFF2-40B4-BE49-F238E27FC236}">
                    <a16:creationId xmlns:a16="http://schemas.microsoft.com/office/drawing/2014/main" id="{A43BAE9F-C153-04AB-C437-4D59A2E0C6B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 name="Freeform 89">
                <a:extLst>
                  <a:ext uri="{FF2B5EF4-FFF2-40B4-BE49-F238E27FC236}">
                    <a16:creationId xmlns:a16="http://schemas.microsoft.com/office/drawing/2014/main" id="{87B094C8-7167-76C5-59EA-ED4D480656E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 name="Freeform 90">
                <a:extLst>
                  <a:ext uri="{FF2B5EF4-FFF2-40B4-BE49-F238E27FC236}">
                    <a16:creationId xmlns:a16="http://schemas.microsoft.com/office/drawing/2014/main" id="{4E119F32-85BE-D8DC-E407-507C950C0D24}"/>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 name="Freeform 91">
                <a:extLst>
                  <a:ext uri="{FF2B5EF4-FFF2-40B4-BE49-F238E27FC236}">
                    <a16:creationId xmlns:a16="http://schemas.microsoft.com/office/drawing/2014/main" id="{FBF24120-87C7-6F43-E969-7F519219B76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6" name="Freeform 92">
                <a:extLst>
                  <a:ext uri="{FF2B5EF4-FFF2-40B4-BE49-F238E27FC236}">
                    <a16:creationId xmlns:a16="http://schemas.microsoft.com/office/drawing/2014/main" id="{F1A766A3-B56E-B30C-BC43-8B75C39665E2}"/>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7" name="Freeform 93">
                <a:extLst>
                  <a:ext uri="{FF2B5EF4-FFF2-40B4-BE49-F238E27FC236}">
                    <a16:creationId xmlns:a16="http://schemas.microsoft.com/office/drawing/2014/main" id="{FEF9FD3C-F670-F612-815B-211D31FB015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8" name="Freeform 94">
                <a:extLst>
                  <a:ext uri="{FF2B5EF4-FFF2-40B4-BE49-F238E27FC236}">
                    <a16:creationId xmlns:a16="http://schemas.microsoft.com/office/drawing/2014/main" id="{EC96AA07-3C77-9EA1-A17E-63CC76CA3D0C}"/>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9" name="Freeform 95">
                <a:extLst>
                  <a:ext uri="{FF2B5EF4-FFF2-40B4-BE49-F238E27FC236}">
                    <a16:creationId xmlns:a16="http://schemas.microsoft.com/office/drawing/2014/main" id="{9C06047A-F16D-6DBA-0F33-34CE0D1ECA6D}"/>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0" name="Freeform 96">
                <a:extLst>
                  <a:ext uri="{FF2B5EF4-FFF2-40B4-BE49-F238E27FC236}">
                    <a16:creationId xmlns:a16="http://schemas.microsoft.com/office/drawing/2014/main" id="{077A3616-EF0A-E37F-3C4A-2E22EBAC3D07}"/>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1" name="Freeform 97">
                <a:extLst>
                  <a:ext uri="{FF2B5EF4-FFF2-40B4-BE49-F238E27FC236}">
                    <a16:creationId xmlns:a16="http://schemas.microsoft.com/office/drawing/2014/main" id="{04CDEF22-78DA-B030-907F-3447B211C62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2" name="Freeform 98">
                <a:extLst>
                  <a:ext uri="{FF2B5EF4-FFF2-40B4-BE49-F238E27FC236}">
                    <a16:creationId xmlns:a16="http://schemas.microsoft.com/office/drawing/2014/main" id="{BF6EA675-8E2E-1A6D-BD1D-24A2B5225D3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3" name="Freeform 99">
                <a:extLst>
                  <a:ext uri="{FF2B5EF4-FFF2-40B4-BE49-F238E27FC236}">
                    <a16:creationId xmlns:a16="http://schemas.microsoft.com/office/drawing/2014/main" id="{5B909C4D-A7EE-6E98-D6BB-5FC1AED92F4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4" name="Freeform 100">
                <a:extLst>
                  <a:ext uri="{FF2B5EF4-FFF2-40B4-BE49-F238E27FC236}">
                    <a16:creationId xmlns:a16="http://schemas.microsoft.com/office/drawing/2014/main" id="{7E17E505-59DB-3F4F-1E20-E1820B44E80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5" name="Freeform 101">
                <a:extLst>
                  <a:ext uri="{FF2B5EF4-FFF2-40B4-BE49-F238E27FC236}">
                    <a16:creationId xmlns:a16="http://schemas.microsoft.com/office/drawing/2014/main" id="{3AC277FF-B51A-E5B1-8A2D-743638106CF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6" name="Freeform 102">
                <a:extLst>
                  <a:ext uri="{FF2B5EF4-FFF2-40B4-BE49-F238E27FC236}">
                    <a16:creationId xmlns:a16="http://schemas.microsoft.com/office/drawing/2014/main" id="{5A0623ED-7A92-C8AF-210C-1A9BA555649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7" name="Freeform 103">
                <a:extLst>
                  <a:ext uri="{FF2B5EF4-FFF2-40B4-BE49-F238E27FC236}">
                    <a16:creationId xmlns:a16="http://schemas.microsoft.com/office/drawing/2014/main" id="{EB6862FC-66FB-253B-2F88-C21F359654E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8" name="Freeform 104">
                <a:extLst>
                  <a:ext uri="{FF2B5EF4-FFF2-40B4-BE49-F238E27FC236}">
                    <a16:creationId xmlns:a16="http://schemas.microsoft.com/office/drawing/2014/main" id="{04DC243E-C3CD-A48A-DFFC-B180F58A1C2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9" name="Freeform 105">
                <a:extLst>
                  <a:ext uri="{FF2B5EF4-FFF2-40B4-BE49-F238E27FC236}">
                    <a16:creationId xmlns:a16="http://schemas.microsoft.com/office/drawing/2014/main" id="{DD461B82-9C49-6CD3-7C9E-4BDE0534398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9" name="Group 106">
              <a:extLst>
                <a:ext uri="{FF2B5EF4-FFF2-40B4-BE49-F238E27FC236}">
                  <a16:creationId xmlns:a16="http://schemas.microsoft.com/office/drawing/2014/main" id="{716CD958-D71D-BD65-F893-5613FB2A9349}"/>
                </a:ext>
              </a:extLst>
            </p:cNvPr>
            <p:cNvGrpSpPr>
              <a:grpSpLocks/>
            </p:cNvGrpSpPr>
            <p:nvPr/>
          </p:nvGrpSpPr>
          <p:grpSpPr bwMode="auto">
            <a:xfrm>
              <a:off x="2688" y="4105"/>
              <a:ext cx="1479" cy="215"/>
              <a:chOff x="3452" y="4125"/>
              <a:chExt cx="1479" cy="215"/>
            </a:xfrm>
          </p:grpSpPr>
          <p:sp>
            <p:nvSpPr>
              <p:cNvPr id="54" name="Freeform 107">
                <a:extLst>
                  <a:ext uri="{FF2B5EF4-FFF2-40B4-BE49-F238E27FC236}">
                    <a16:creationId xmlns:a16="http://schemas.microsoft.com/office/drawing/2014/main" id="{8D954818-50D0-CDB7-FA03-C314399F50E7}"/>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5" name="Freeform 108">
                <a:extLst>
                  <a:ext uri="{FF2B5EF4-FFF2-40B4-BE49-F238E27FC236}">
                    <a16:creationId xmlns:a16="http://schemas.microsoft.com/office/drawing/2014/main" id="{ACD04B1B-C811-3556-CB3B-0DF2EDB3FE5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6" name="Freeform 109">
                <a:extLst>
                  <a:ext uri="{FF2B5EF4-FFF2-40B4-BE49-F238E27FC236}">
                    <a16:creationId xmlns:a16="http://schemas.microsoft.com/office/drawing/2014/main" id="{983096B4-CF51-7B23-2329-7037251AB2F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7" name="Freeform 110">
                <a:extLst>
                  <a:ext uri="{FF2B5EF4-FFF2-40B4-BE49-F238E27FC236}">
                    <a16:creationId xmlns:a16="http://schemas.microsoft.com/office/drawing/2014/main" id="{F3099B8B-21A8-AE68-09D6-ECF92B28FE83}"/>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8" name="Freeform 111">
                <a:extLst>
                  <a:ext uri="{FF2B5EF4-FFF2-40B4-BE49-F238E27FC236}">
                    <a16:creationId xmlns:a16="http://schemas.microsoft.com/office/drawing/2014/main" id="{F56543B5-70F6-02F0-33FA-68D6F7000AF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9" name="Freeform 112">
                <a:extLst>
                  <a:ext uri="{FF2B5EF4-FFF2-40B4-BE49-F238E27FC236}">
                    <a16:creationId xmlns:a16="http://schemas.microsoft.com/office/drawing/2014/main" id="{B41FBA98-A20B-6B35-BE20-F9B7DBD3BF3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0" name="Freeform 113">
                <a:extLst>
                  <a:ext uri="{FF2B5EF4-FFF2-40B4-BE49-F238E27FC236}">
                    <a16:creationId xmlns:a16="http://schemas.microsoft.com/office/drawing/2014/main" id="{B8FBA756-ECCE-9ACB-A3C8-ACF75155382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1" name="Freeform 114">
                <a:extLst>
                  <a:ext uri="{FF2B5EF4-FFF2-40B4-BE49-F238E27FC236}">
                    <a16:creationId xmlns:a16="http://schemas.microsoft.com/office/drawing/2014/main" id="{99AFE4A2-69C1-AB7D-2520-C6CCE5BA8A09}"/>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2" name="Freeform 115">
                <a:extLst>
                  <a:ext uri="{FF2B5EF4-FFF2-40B4-BE49-F238E27FC236}">
                    <a16:creationId xmlns:a16="http://schemas.microsoft.com/office/drawing/2014/main" id="{77A00DDF-F016-648B-7EE1-BB4BB2B3332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3" name="Freeform 116">
                <a:extLst>
                  <a:ext uri="{FF2B5EF4-FFF2-40B4-BE49-F238E27FC236}">
                    <a16:creationId xmlns:a16="http://schemas.microsoft.com/office/drawing/2014/main" id="{2FBB5D77-F844-5B72-02CE-0CE56BE7D61F}"/>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4" name="Freeform 117">
                <a:extLst>
                  <a:ext uri="{FF2B5EF4-FFF2-40B4-BE49-F238E27FC236}">
                    <a16:creationId xmlns:a16="http://schemas.microsoft.com/office/drawing/2014/main" id="{34077BB2-33B8-1D7F-A015-D05EDB34160B}"/>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5" name="Freeform 118">
                <a:extLst>
                  <a:ext uri="{FF2B5EF4-FFF2-40B4-BE49-F238E27FC236}">
                    <a16:creationId xmlns:a16="http://schemas.microsoft.com/office/drawing/2014/main" id="{B8EBF86E-876B-A469-015D-F2397001B24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6" name="Freeform 119">
                <a:extLst>
                  <a:ext uri="{FF2B5EF4-FFF2-40B4-BE49-F238E27FC236}">
                    <a16:creationId xmlns:a16="http://schemas.microsoft.com/office/drawing/2014/main" id="{7B81F4FA-07A9-FD02-945F-CAB75C1CD99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7" name="Freeform 120">
                <a:extLst>
                  <a:ext uri="{FF2B5EF4-FFF2-40B4-BE49-F238E27FC236}">
                    <a16:creationId xmlns:a16="http://schemas.microsoft.com/office/drawing/2014/main" id="{21375466-A3A1-1283-6B50-050FB6772CD5}"/>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8" name="Freeform 121">
                <a:extLst>
                  <a:ext uri="{FF2B5EF4-FFF2-40B4-BE49-F238E27FC236}">
                    <a16:creationId xmlns:a16="http://schemas.microsoft.com/office/drawing/2014/main" id="{9F4A6255-2FDF-60AD-0AD3-6493C7A82574}"/>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9" name="Freeform 122">
                <a:extLst>
                  <a:ext uri="{FF2B5EF4-FFF2-40B4-BE49-F238E27FC236}">
                    <a16:creationId xmlns:a16="http://schemas.microsoft.com/office/drawing/2014/main" id="{822A9369-BC85-AC6C-3BB6-66D51FB9C4C8}"/>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0" name="Freeform 123">
                <a:extLst>
                  <a:ext uri="{FF2B5EF4-FFF2-40B4-BE49-F238E27FC236}">
                    <a16:creationId xmlns:a16="http://schemas.microsoft.com/office/drawing/2014/main" id="{9FC6BA1A-457C-6FBF-7795-1AB8DB4B92B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1" name="Freeform 124">
                <a:extLst>
                  <a:ext uri="{FF2B5EF4-FFF2-40B4-BE49-F238E27FC236}">
                    <a16:creationId xmlns:a16="http://schemas.microsoft.com/office/drawing/2014/main" id="{39AB148B-8DA6-3F28-C94D-0F3A8C569ED5}"/>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 name="Freeform 125">
                <a:extLst>
                  <a:ext uri="{FF2B5EF4-FFF2-40B4-BE49-F238E27FC236}">
                    <a16:creationId xmlns:a16="http://schemas.microsoft.com/office/drawing/2014/main" id="{6963B15B-6F79-E249-3577-580CB275BEE3}"/>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 name="Freeform 126">
                <a:extLst>
                  <a:ext uri="{FF2B5EF4-FFF2-40B4-BE49-F238E27FC236}">
                    <a16:creationId xmlns:a16="http://schemas.microsoft.com/office/drawing/2014/main" id="{C2E9D73A-7F3C-82EC-D9C2-400524FE3B1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4" name="Freeform 127">
                <a:extLst>
                  <a:ext uri="{FF2B5EF4-FFF2-40B4-BE49-F238E27FC236}">
                    <a16:creationId xmlns:a16="http://schemas.microsoft.com/office/drawing/2014/main" id="{D8D9CA26-DD44-9B09-94C6-7E7AA8C07291}"/>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5" name="Freeform 128">
                <a:extLst>
                  <a:ext uri="{FF2B5EF4-FFF2-40B4-BE49-F238E27FC236}">
                    <a16:creationId xmlns:a16="http://schemas.microsoft.com/office/drawing/2014/main" id="{06FEF57B-46CD-60DF-2BEC-22C5905B1DB7}"/>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6" name="Freeform 129">
                <a:extLst>
                  <a:ext uri="{FF2B5EF4-FFF2-40B4-BE49-F238E27FC236}">
                    <a16:creationId xmlns:a16="http://schemas.microsoft.com/office/drawing/2014/main" id="{82970F2A-0493-05C3-E2DC-95CF2944E3E5}"/>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7" name="Freeform 130">
                <a:extLst>
                  <a:ext uri="{FF2B5EF4-FFF2-40B4-BE49-F238E27FC236}">
                    <a16:creationId xmlns:a16="http://schemas.microsoft.com/office/drawing/2014/main" id="{8B1AC072-C186-D23F-630F-7770A5FD58E1}"/>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8" name="Freeform 131">
                <a:extLst>
                  <a:ext uri="{FF2B5EF4-FFF2-40B4-BE49-F238E27FC236}">
                    <a16:creationId xmlns:a16="http://schemas.microsoft.com/office/drawing/2014/main" id="{223B62DC-4FBE-8180-7B4E-7AD80F50C070}"/>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9" name="Freeform 132">
                <a:extLst>
                  <a:ext uri="{FF2B5EF4-FFF2-40B4-BE49-F238E27FC236}">
                    <a16:creationId xmlns:a16="http://schemas.microsoft.com/office/drawing/2014/main" id="{CCDCC288-A3A4-506D-3465-9F8FE08289D2}"/>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0" name="Freeform 133">
                <a:extLst>
                  <a:ext uri="{FF2B5EF4-FFF2-40B4-BE49-F238E27FC236}">
                    <a16:creationId xmlns:a16="http://schemas.microsoft.com/office/drawing/2014/main" id="{A28E03EE-878A-A803-BA42-36B4D71F4065}"/>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1" name="Freeform 134">
                <a:extLst>
                  <a:ext uri="{FF2B5EF4-FFF2-40B4-BE49-F238E27FC236}">
                    <a16:creationId xmlns:a16="http://schemas.microsoft.com/office/drawing/2014/main" id="{6FD2AA3E-393A-AC9D-782D-D5150447410D}"/>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2" name="Freeform 135">
                <a:extLst>
                  <a:ext uri="{FF2B5EF4-FFF2-40B4-BE49-F238E27FC236}">
                    <a16:creationId xmlns:a16="http://schemas.microsoft.com/office/drawing/2014/main" id="{238CF05A-85E4-4D34-3F78-1BA9B3896A26}"/>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3" name="Freeform 136">
                <a:extLst>
                  <a:ext uri="{FF2B5EF4-FFF2-40B4-BE49-F238E27FC236}">
                    <a16:creationId xmlns:a16="http://schemas.microsoft.com/office/drawing/2014/main" id="{5A6822DD-822F-00A2-513E-C382BE0B5B97}"/>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4" name="Freeform 137">
                <a:extLst>
                  <a:ext uri="{FF2B5EF4-FFF2-40B4-BE49-F238E27FC236}">
                    <a16:creationId xmlns:a16="http://schemas.microsoft.com/office/drawing/2014/main" id="{696343CB-DA5C-F69C-5374-C6D6E2421BB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5" name="Freeform 138">
                <a:extLst>
                  <a:ext uri="{FF2B5EF4-FFF2-40B4-BE49-F238E27FC236}">
                    <a16:creationId xmlns:a16="http://schemas.microsoft.com/office/drawing/2014/main" id="{373E83E5-9A2E-7798-87B5-89E86CCEF31C}"/>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6" name="Freeform 139">
                <a:extLst>
                  <a:ext uri="{FF2B5EF4-FFF2-40B4-BE49-F238E27FC236}">
                    <a16:creationId xmlns:a16="http://schemas.microsoft.com/office/drawing/2014/main" id="{79EB1A12-EDFD-95AA-AC52-DE278C2798E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20" name="Group 140">
              <a:extLst>
                <a:ext uri="{FF2B5EF4-FFF2-40B4-BE49-F238E27FC236}">
                  <a16:creationId xmlns:a16="http://schemas.microsoft.com/office/drawing/2014/main" id="{EAFA5C6E-F444-F5EF-3A1F-2F60E679199D}"/>
                </a:ext>
              </a:extLst>
            </p:cNvPr>
            <p:cNvGrpSpPr>
              <a:grpSpLocks/>
            </p:cNvGrpSpPr>
            <p:nvPr/>
          </p:nvGrpSpPr>
          <p:grpSpPr bwMode="auto">
            <a:xfrm>
              <a:off x="4032" y="4105"/>
              <a:ext cx="1479" cy="215"/>
              <a:chOff x="3452" y="4125"/>
              <a:chExt cx="1479" cy="215"/>
            </a:xfrm>
          </p:grpSpPr>
          <p:sp>
            <p:nvSpPr>
              <p:cNvPr id="21" name="Freeform 141">
                <a:extLst>
                  <a:ext uri="{FF2B5EF4-FFF2-40B4-BE49-F238E27FC236}">
                    <a16:creationId xmlns:a16="http://schemas.microsoft.com/office/drawing/2014/main" id="{2408D139-0B89-FF3D-F16A-2A70DD1D3C58}"/>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2" name="Freeform 142">
                <a:extLst>
                  <a:ext uri="{FF2B5EF4-FFF2-40B4-BE49-F238E27FC236}">
                    <a16:creationId xmlns:a16="http://schemas.microsoft.com/office/drawing/2014/main" id="{D0BFF989-AFFB-B035-66D8-F412516103EF}"/>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3" name="Freeform 143">
                <a:extLst>
                  <a:ext uri="{FF2B5EF4-FFF2-40B4-BE49-F238E27FC236}">
                    <a16:creationId xmlns:a16="http://schemas.microsoft.com/office/drawing/2014/main" id="{84BC6F4F-887E-8A8B-87D5-D2A60CC10F7C}"/>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4" name="Freeform 144">
                <a:extLst>
                  <a:ext uri="{FF2B5EF4-FFF2-40B4-BE49-F238E27FC236}">
                    <a16:creationId xmlns:a16="http://schemas.microsoft.com/office/drawing/2014/main" id="{C739684D-E01F-9D18-811C-8857CA2C94A2}"/>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5" name="Freeform 145">
                <a:extLst>
                  <a:ext uri="{FF2B5EF4-FFF2-40B4-BE49-F238E27FC236}">
                    <a16:creationId xmlns:a16="http://schemas.microsoft.com/office/drawing/2014/main" id="{13C993C3-4340-4F95-4D4A-3AC8F413C844}"/>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6" name="Freeform 146">
                <a:extLst>
                  <a:ext uri="{FF2B5EF4-FFF2-40B4-BE49-F238E27FC236}">
                    <a16:creationId xmlns:a16="http://schemas.microsoft.com/office/drawing/2014/main" id="{11F6D4C1-2B1D-2510-16AA-5DDF030ED274}"/>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7" name="Freeform 147">
                <a:extLst>
                  <a:ext uri="{FF2B5EF4-FFF2-40B4-BE49-F238E27FC236}">
                    <a16:creationId xmlns:a16="http://schemas.microsoft.com/office/drawing/2014/main" id="{D96D7B8E-D7D6-AFEC-5013-179B35A8872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8" name="Freeform 148">
                <a:extLst>
                  <a:ext uri="{FF2B5EF4-FFF2-40B4-BE49-F238E27FC236}">
                    <a16:creationId xmlns:a16="http://schemas.microsoft.com/office/drawing/2014/main" id="{B5DD1B64-4635-ADCA-D191-9249A1BFE5F7}"/>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9" name="Freeform 149">
                <a:extLst>
                  <a:ext uri="{FF2B5EF4-FFF2-40B4-BE49-F238E27FC236}">
                    <a16:creationId xmlns:a16="http://schemas.microsoft.com/office/drawing/2014/main" id="{D0530796-951F-3F13-0F38-0F742A37A6B6}"/>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0" name="Freeform 150">
                <a:extLst>
                  <a:ext uri="{FF2B5EF4-FFF2-40B4-BE49-F238E27FC236}">
                    <a16:creationId xmlns:a16="http://schemas.microsoft.com/office/drawing/2014/main" id="{86D53BDF-B8B7-0300-C289-7922E19E431D}"/>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 name="Freeform 151">
                <a:extLst>
                  <a:ext uri="{FF2B5EF4-FFF2-40B4-BE49-F238E27FC236}">
                    <a16:creationId xmlns:a16="http://schemas.microsoft.com/office/drawing/2014/main" id="{17668C4A-930B-5A33-C5F5-1AB0B053E515}"/>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 name="Freeform 152">
                <a:extLst>
                  <a:ext uri="{FF2B5EF4-FFF2-40B4-BE49-F238E27FC236}">
                    <a16:creationId xmlns:a16="http://schemas.microsoft.com/office/drawing/2014/main" id="{9548B28E-F0E0-93C9-E93D-4568B9F4147F}"/>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3" name="Freeform 153">
                <a:extLst>
                  <a:ext uri="{FF2B5EF4-FFF2-40B4-BE49-F238E27FC236}">
                    <a16:creationId xmlns:a16="http://schemas.microsoft.com/office/drawing/2014/main" id="{8DC79A31-4315-350C-F838-A8A3B9E124C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4" name="Freeform 154">
                <a:extLst>
                  <a:ext uri="{FF2B5EF4-FFF2-40B4-BE49-F238E27FC236}">
                    <a16:creationId xmlns:a16="http://schemas.microsoft.com/office/drawing/2014/main" id="{C7C80EE2-3721-3B8D-CBA8-1813F6AE3D18}"/>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5" name="Freeform 155">
                <a:extLst>
                  <a:ext uri="{FF2B5EF4-FFF2-40B4-BE49-F238E27FC236}">
                    <a16:creationId xmlns:a16="http://schemas.microsoft.com/office/drawing/2014/main" id="{86EA2433-1320-4B33-8346-3E0B65433760}"/>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6" name="Freeform 156">
                <a:extLst>
                  <a:ext uri="{FF2B5EF4-FFF2-40B4-BE49-F238E27FC236}">
                    <a16:creationId xmlns:a16="http://schemas.microsoft.com/office/drawing/2014/main" id="{5366E3C4-9FA6-9DFC-B93F-C80693897FF7}"/>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7" name="Freeform 157">
                <a:extLst>
                  <a:ext uri="{FF2B5EF4-FFF2-40B4-BE49-F238E27FC236}">
                    <a16:creationId xmlns:a16="http://schemas.microsoft.com/office/drawing/2014/main" id="{F0D26FD0-7302-E0B2-CDB7-642413FC8176}"/>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8" name="Freeform 158">
                <a:extLst>
                  <a:ext uri="{FF2B5EF4-FFF2-40B4-BE49-F238E27FC236}">
                    <a16:creationId xmlns:a16="http://schemas.microsoft.com/office/drawing/2014/main" id="{17EB4646-AC36-0DF5-0201-FFD9600FD45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9" name="Freeform 159">
                <a:extLst>
                  <a:ext uri="{FF2B5EF4-FFF2-40B4-BE49-F238E27FC236}">
                    <a16:creationId xmlns:a16="http://schemas.microsoft.com/office/drawing/2014/main" id="{EF7AABA1-0CC0-63CD-2780-606E4FB7320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0" name="Freeform 160">
                <a:extLst>
                  <a:ext uri="{FF2B5EF4-FFF2-40B4-BE49-F238E27FC236}">
                    <a16:creationId xmlns:a16="http://schemas.microsoft.com/office/drawing/2014/main" id="{184FB728-1FBA-1F41-C93C-42B4F5F5D7E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1" name="Freeform 161">
                <a:extLst>
                  <a:ext uri="{FF2B5EF4-FFF2-40B4-BE49-F238E27FC236}">
                    <a16:creationId xmlns:a16="http://schemas.microsoft.com/office/drawing/2014/main" id="{D0C96A37-E12A-1763-1D25-D1050ABC48C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2" name="Freeform 162">
                <a:extLst>
                  <a:ext uri="{FF2B5EF4-FFF2-40B4-BE49-F238E27FC236}">
                    <a16:creationId xmlns:a16="http://schemas.microsoft.com/office/drawing/2014/main" id="{E07E53B3-D348-BAE3-BA75-22C5989A18A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3" name="Freeform 163">
                <a:extLst>
                  <a:ext uri="{FF2B5EF4-FFF2-40B4-BE49-F238E27FC236}">
                    <a16:creationId xmlns:a16="http://schemas.microsoft.com/office/drawing/2014/main" id="{49AF1911-EFFF-2F1C-4AC8-C164F6611C99}"/>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4" name="Freeform 164">
                <a:extLst>
                  <a:ext uri="{FF2B5EF4-FFF2-40B4-BE49-F238E27FC236}">
                    <a16:creationId xmlns:a16="http://schemas.microsoft.com/office/drawing/2014/main" id="{0A847B19-EECC-100C-4A98-B5D2448B5DA6}"/>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5" name="Freeform 165">
                <a:extLst>
                  <a:ext uri="{FF2B5EF4-FFF2-40B4-BE49-F238E27FC236}">
                    <a16:creationId xmlns:a16="http://schemas.microsoft.com/office/drawing/2014/main" id="{DA24FA58-BB7F-8972-00E1-43B7AECEC2D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6" name="Freeform 166">
                <a:extLst>
                  <a:ext uri="{FF2B5EF4-FFF2-40B4-BE49-F238E27FC236}">
                    <a16:creationId xmlns:a16="http://schemas.microsoft.com/office/drawing/2014/main" id="{01A63F5B-4F2E-D378-0D64-32B2E8B2BB6C}"/>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7" name="Freeform 167">
                <a:extLst>
                  <a:ext uri="{FF2B5EF4-FFF2-40B4-BE49-F238E27FC236}">
                    <a16:creationId xmlns:a16="http://schemas.microsoft.com/office/drawing/2014/main" id="{B683B3CF-4162-0301-90CF-CE9E156451D4}"/>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8" name="Freeform 168">
                <a:extLst>
                  <a:ext uri="{FF2B5EF4-FFF2-40B4-BE49-F238E27FC236}">
                    <a16:creationId xmlns:a16="http://schemas.microsoft.com/office/drawing/2014/main" id="{A49DFA9C-0AE7-B201-D4F7-C8FF8751A55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9" name="Freeform 169">
                <a:extLst>
                  <a:ext uri="{FF2B5EF4-FFF2-40B4-BE49-F238E27FC236}">
                    <a16:creationId xmlns:a16="http://schemas.microsoft.com/office/drawing/2014/main" id="{0A858027-A18A-544B-ACF4-D03F78C78F74}"/>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0" name="Freeform 170">
                <a:extLst>
                  <a:ext uri="{FF2B5EF4-FFF2-40B4-BE49-F238E27FC236}">
                    <a16:creationId xmlns:a16="http://schemas.microsoft.com/office/drawing/2014/main" id="{BD90F665-72E3-F44F-177D-C18F0A318F65}"/>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 name="Freeform 171">
                <a:extLst>
                  <a:ext uri="{FF2B5EF4-FFF2-40B4-BE49-F238E27FC236}">
                    <a16:creationId xmlns:a16="http://schemas.microsoft.com/office/drawing/2014/main" id="{D8BF5B0F-461E-859B-24F9-4F10316E34C8}"/>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2" name="Freeform 172">
                <a:extLst>
                  <a:ext uri="{FF2B5EF4-FFF2-40B4-BE49-F238E27FC236}">
                    <a16:creationId xmlns:a16="http://schemas.microsoft.com/office/drawing/2014/main" id="{B888BAE7-762B-9DCA-9309-0D9135DE885C}"/>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3" name="Freeform 173">
                <a:extLst>
                  <a:ext uri="{FF2B5EF4-FFF2-40B4-BE49-F238E27FC236}">
                    <a16:creationId xmlns:a16="http://schemas.microsoft.com/office/drawing/2014/main" id="{DB57AFD8-887B-A1DB-5EA5-E8D63905304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Tree>
    <p:extLst>
      <p:ext uri="{BB962C8B-B14F-4D97-AF65-F5344CB8AC3E}">
        <p14:creationId xmlns:p14="http://schemas.microsoft.com/office/powerpoint/2010/main" val="377168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8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t">
        <a:spAutoFit/>
      </a:bodyPr>
      <a:lstStyle>
        <a:defPPr algn="ctr">
          <a:defRPr lang="vi-VN" altLang="en-US" sz="32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227</Words>
  <Application>Microsoft Office PowerPoint</Application>
  <PresentationFormat>Widescreen</PresentationFormat>
  <Paragraphs>24</Paragraphs>
  <Slides>16</Slides>
  <Notes>1</Notes>
  <HiddenSlides>0</HiddenSlides>
  <MMClips>8</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等线</vt:lpstr>
      <vt:lpstr>Arial</vt:lpstr>
      <vt:lpstr>Calibri</vt:lpstr>
      <vt:lpstr>Calibri Light</vt:lpstr>
      <vt:lpstr>Cambria</vt:lpstr>
      <vt:lpstr>Times New Roman</vt:lpstr>
      <vt:lpstr>3_Office Theme</vt:lpstr>
      <vt:lpstr>1_Default Design</vt:lpstr>
      <vt:lpstr>5_Office Theme</vt:lpstr>
      <vt:lpstr>5_Default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11</cp:lastModifiedBy>
  <cp:revision>148</cp:revision>
  <dcterms:created xsi:type="dcterms:W3CDTF">2020-08-11T21:22:00Z</dcterms:created>
  <dcterms:modified xsi:type="dcterms:W3CDTF">2025-09-20T10:35:11Z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92D7C999AF2A4CBE94064318CFD477EB</vt:lpwstr>
  </property>
  <property fmtid="{D5CDD505-2E9C-101B-9397-08002B2CF9AE}" pid="3" name="KSOProductBuildVer">
    <vt:lpwstr>1033-11.2.0.11156</vt:lpwstr>
  </property>
</Properties>
</file>