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4" r:id="rId3"/>
  </p:sldMasterIdLst>
  <p:notesMasterIdLst>
    <p:notesMasterId r:id="rId19"/>
  </p:notesMasterIdLst>
  <p:sldIdLst>
    <p:sldId id="260" r:id="rId4"/>
    <p:sldId id="261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4" r:id="rId15"/>
    <p:sldId id="276" r:id="rId16"/>
    <p:sldId id="277" r:id="rId17"/>
    <p:sldId id="27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6" y="4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5C097B-E30C-40BA-8476-ADD82EA75138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DE68C3-1B36-47BE-A5F9-866DAE7951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6910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7116151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8312068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389313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5782174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9/17/2025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71378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9/17/2025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86614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9/17/2025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11550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97018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5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83921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55767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93519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95195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65679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50875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15786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9/17/2025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74036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9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9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94892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7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23728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00532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55164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9/17/2025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38459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9/17/2025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33245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9/17/2025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9326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9/17/2025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55390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9/17/2025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22742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9/17/2025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17729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9/17/2025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6032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9/17/2025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6321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892346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5694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6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8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5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8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7.png"/><Relationship Id="rId12" Type="http://schemas.openxmlformats.org/officeDocument/2006/relationships/image" Target="../media/image3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11" Type="http://schemas.openxmlformats.org/officeDocument/2006/relationships/image" Target="../media/image31.png"/><Relationship Id="rId5" Type="http://schemas.openxmlformats.org/officeDocument/2006/relationships/image" Target="../media/image20.png"/><Relationship Id="rId10" Type="http://schemas.openxmlformats.org/officeDocument/2006/relationships/image" Target="../media/image30.png"/><Relationship Id="rId4" Type="http://schemas.openxmlformats.org/officeDocument/2006/relationships/image" Target="../media/image19.png"/><Relationship Id="rId9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34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7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3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7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11" Type="http://schemas.openxmlformats.org/officeDocument/2006/relationships/image" Target="../media/image12.png"/><Relationship Id="rId5" Type="http://schemas.openxmlformats.org/officeDocument/2006/relationships/image" Target="../media/image3.png"/><Relationship Id="rId10" Type="http://schemas.openxmlformats.org/officeDocument/2006/relationships/image" Target="../media/image16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media" Target="../media/media5.mp3"/><Relationship Id="rId7" Type="http://schemas.openxmlformats.org/officeDocument/2006/relationships/image" Target="../media/image20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9.png"/><Relationship Id="rId11" Type="http://schemas.openxmlformats.org/officeDocument/2006/relationships/image" Target="../media/image12.png"/><Relationship Id="rId5" Type="http://schemas.openxmlformats.org/officeDocument/2006/relationships/slideLayout" Target="../slideLayouts/slideLayout14.xml"/><Relationship Id="rId10" Type="http://schemas.openxmlformats.org/officeDocument/2006/relationships/image" Target="../media/image24.png"/><Relationship Id="rId4" Type="http://schemas.openxmlformats.org/officeDocument/2006/relationships/audio" Target="../media/media5.mp3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5.png"/><Relationship Id="rId5" Type="http://schemas.openxmlformats.org/officeDocument/2006/relationships/image" Target="../media/image17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9811">
            <a:off x="-48500" y="4753837"/>
            <a:ext cx="12247291" cy="239861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419" y="4777280"/>
            <a:ext cx="3060480" cy="208072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86499" y="395364"/>
            <a:ext cx="208101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</a:t>
            </a:r>
            <a:r>
              <a:rPr kumimoji="0" lang="vi-VN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ở 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đầu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775494" y="518474"/>
            <a:ext cx="72380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Nghe bài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hát 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Tiếng trống đêm trăng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06013" y="1876978"/>
            <a:ext cx="470916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+ 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Những hình ảnh vừa xem giúp em nhớ đến bài hát nào mới được học? Tác giả của bài hát là ai?</a:t>
            </a:r>
            <a:b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</a:b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43245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0766" y="4562785"/>
            <a:ext cx="3271234" cy="229521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33752" y="222790"/>
            <a:ext cx="1907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1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17" y="1964619"/>
            <a:ext cx="10547312" cy="14476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188" y="4694663"/>
            <a:ext cx="2688641" cy="2318309"/>
          </a:xfrm>
          <a:prstGeom prst="rect">
            <a:avLst/>
          </a:prstGeom>
        </p:spPr>
      </p:pic>
      <p:pic>
        <p:nvPicPr>
          <p:cNvPr id="4" name="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216835" y="38981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2469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0766" y="4562785"/>
            <a:ext cx="3271234" cy="229521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33752" y="222790"/>
            <a:ext cx="1907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</a:t>
            </a:r>
            <a:r>
              <a:rPr kumimoji="0" lang="en-US" sz="3600" b="1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188" y="4694663"/>
            <a:ext cx="2688641" cy="23183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119" y="1915977"/>
            <a:ext cx="10599333" cy="1295573"/>
          </a:xfrm>
          <a:prstGeom prst="rect">
            <a:avLst/>
          </a:prstGeom>
        </p:spPr>
      </p:pic>
      <p:pic>
        <p:nvPicPr>
          <p:cNvPr id="9" name="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637498" y="39536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8736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7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pic>
        <p:nvPicPr>
          <p:cNvPr id="4" name="Đọc nhạc bài số 1 (Lớp 3 theo CTGDPT 2018 - NXBGD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29" y="1329846"/>
            <a:ext cx="10515600" cy="4758720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2534254" y="479077"/>
            <a:ext cx="73388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cả bài các hình thức: Lớp, cá nhân, tổ, nhóm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635174" y="0"/>
            <a:ext cx="46949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Arial"/>
                <a:cs typeface="+mn-cs"/>
              </a:rPr>
              <a:t>THỰC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Arial"/>
                <a:cs typeface="+mn-cs"/>
              </a:rPr>
              <a:t>HÀNH LUYỆN TẬP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65887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404541" y="249958"/>
            <a:ext cx="38395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nhạc ký hiệu bàn tay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Đọc nhạc bài số 1 (Lớp 3 theo CTGDPT 2018 - NXBGD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82400" y="5778137"/>
            <a:ext cx="609600" cy="609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29" y="1298017"/>
            <a:ext cx="10515600" cy="400985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173" y="3686118"/>
            <a:ext cx="568202" cy="33325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2592" y="5363979"/>
            <a:ext cx="568202" cy="33325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5920" y="5270383"/>
            <a:ext cx="549505" cy="40603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7486" y="3686118"/>
            <a:ext cx="549505" cy="40603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648" y="3741443"/>
            <a:ext cx="579027" cy="37156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061" y="5325667"/>
            <a:ext cx="579027" cy="37156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815" y="3741443"/>
            <a:ext cx="579027" cy="37156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4202" y="5343881"/>
            <a:ext cx="504445" cy="42672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8254" y="3779520"/>
            <a:ext cx="504445" cy="42672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611" y="5407585"/>
            <a:ext cx="536449" cy="25450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531" y="5400858"/>
            <a:ext cx="536449" cy="25450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7528" y="3799972"/>
            <a:ext cx="536449" cy="25450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734" y="5415184"/>
            <a:ext cx="536449" cy="25450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2221" y="5449086"/>
            <a:ext cx="536449" cy="25450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991" y="5396375"/>
            <a:ext cx="489205" cy="294133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8972" y="5395371"/>
            <a:ext cx="489205" cy="294133"/>
          </a:xfrm>
          <a:prstGeom prst="rect">
            <a:avLst/>
          </a:prstGeom>
        </p:spPr>
      </p:pic>
      <p:pic>
        <p:nvPicPr>
          <p:cNvPr id="30" name="Đọc nhạc bài số 1 (Lớp 3 theo CTGDPT 2018 - NXBGD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930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5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0050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008" y="1120313"/>
            <a:ext cx="9673577" cy="297406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675254" y="46400"/>
            <a:ext cx="629500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</a:rPr>
              <a:t>Đọc nhạc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</a:rPr>
              <a:t>gõ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</a:rPr>
              <a:t> </a:t>
            </a:r>
            <a:r>
              <a:rPr lang="vi-VN" sz="3600" b="1" noProof="0" dirty="0" smtClean="0">
                <a:solidFill>
                  <a:prstClr val="white"/>
                </a:solidFill>
                <a:latin typeface="Times New Roman"/>
                <a:ea typeface="Calibri"/>
              </a:rPr>
              <a:t>đệm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</a:rPr>
              <a:t> theo phách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5254" y="2888166"/>
            <a:ext cx="346726" cy="34672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8202" y="2905984"/>
            <a:ext cx="346726" cy="34672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559" y="2865398"/>
            <a:ext cx="346726" cy="34672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1319" y="2870619"/>
            <a:ext cx="346726" cy="34672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026" y="2846240"/>
            <a:ext cx="346726" cy="34672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769" y="2890966"/>
            <a:ext cx="346726" cy="34672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761" y="2865398"/>
            <a:ext cx="346726" cy="34672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277" y="4103551"/>
            <a:ext cx="346726" cy="34672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657" y="4075648"/>
            <a:ext cx="346726" cy="34672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483" y="4069252"/>
            <a:ext cx="346726" cy="34672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63" y="2900928"/>
            <a:ext cx="346726" cy="34672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7576" y="4174296"/>
            <a:ext cx="346726" cy="34672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0858" y="4166911"/>
            <a:ext cx="346726" cy="34672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047" y="4069252"/>
            <a:ext cx="346726" cy="34672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634" y="4103551"/>
            <a:ext cx="346726" cy="34672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2173" y="4166538"/>
            <a:ext cx="346726" cy="3467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62" y="4812822"/>
            <a:ext cx="2827026" cy="2087884"/>
          </a:xfrm>
          <a:prstGeom prst="rect">
            <a:avLst/>
          </a:prstGeom>
        </p:spPr>
      </p:pic>
      <p:pic>
        <p:nvPicPr>
          <p:cNvPr id="30" name="Đọc nhạc bài số 1 (Lớp 3 theo CTGDPT 2018 - NXBGD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177047" y="48887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1523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50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273" y="1287580"/>
            <a:ext cx="10640911" cy="404270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243282" y="105520"/>
            <a:ext cx="42874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Đọc nhạc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vận động theo nhịp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Calibri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15" y="-1366"/>
            <a:ext cx="2643548" cy="2333566"/>
          </a:xfrm>
          <a:prstGeom prst="rect">
            <a:avLst/>
          </a:prstGeom>
        </p:spPr>
      </p:pic>
      <p:pic>
        <p:nvPicPr>
          <p:cNvPr id="8" name="Đọc nhạc bài số 1 (Lớp 3 theo CTGDPT 2018 - NXBGD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175840" y="58805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816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5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763584" y="2610111"/>
            <a:ext cx="6666569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 NHẠC</a:t>
            </a:r>
            <a:r>
              <a:rPr kumimoji="0" 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BÀI SỐ 1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64272" y="1427543"/>
            <a:ext cx="1570238" cy="6132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 2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243155" cy="127220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6459" y="0"/>
            <a:ext cx="566215" cy="4795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8173" y="-44526"/>
            <a:ext cx="2033020" cy="80924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0145" y="3252651"/>
            <a:ext cx="5138491" cy="360534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763584" y="2009822"/>
            <a:ext cx="6666569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 TẬP BÀI HÁT</a:t>
            </a:r>
            <a:r>
              <a:rPr kumimoji="0" 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kumimoji="0" lang="vi-VN" sz="2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MÚA LÂN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 descr="C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65" y="6286082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865119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9811">
            <a:off x="-48500" y="4753837"/>
            <a:ext cx="12247291" cy="239861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855" y="290093"/>
            <a:ext cx="12192000" cy="6567907"/>
          </a:xfrm>
          <a:prstGeom prst="rect">
            <a:avLst/>
          </a:prstGeom>
        </p:spPr>
      </p:pic>
      <p:pic>
        <p:nvPicPr>
          <p:cNvPr id="7" name="mua lan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38772" y="980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0076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57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83864" y="178420"/>
            <a:ext cx="69494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Hát kết hợp vận động cơ thể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9811">
            <a:off x="-104507" y="4232138"/>
            <a:ext cx="12247291" cy="239861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054" y="3927641"/>
            <a:ext cx="3060480" cy="20807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2643" y="1589507"/>
            <a:ext cx="8269358" cy="14092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82273"/>
            <a:ext cx="4029298" cy="148381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18381" y="2475557"/>
            <a:ext cx="34109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Còn  gì  vui   hơn chơi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651761" y="745464"/>
            <a:ext cx="90486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Câu kết, cả lớp hát và vỗ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tay theo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tiết tấu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657" y="3062831"/>
            <a:ext cx="414208" cy="34094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631" y="3079273"/>
            <a:ext cx="414208" cy="3409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2271" y="3020506"/>
            <a:ext cx="499528" cy="41501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960" y="3112477"/>
            <a:ext cx="414208" cy="34094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6251" y="3112476"/>
            <a:ext cx="414208" cy="34094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329" y="3087220"/>
            <a:ext cx="499528" cy="41501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6502" y="3112476"/>
            <a:ext cx="414208" cy="34094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667" y="3115132"/>
            <a:ext cx="414208" cy="34094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8832" y="3082317"/>
            <a:ext cx="499528" cy="41501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5127" y="3126849"/>
            <a:ext cx="414208" cy="34094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8347" y="3132541"/>
            <a:ext cx="414208" cy="34094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2778" y="3070527"/>
            <a:ext cx="499528" cy="415016"/>
          </a:xfrm>
          <a:prstGeom prst="rect">
            <a:avLst/>
          </a:prstGeom>
        </p:spPr>
      </p:pic>
      <p:pic>
        <p:nvPicPr>
          <p:cNvPr id="26" name="mua lan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18381" y="41329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3178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577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ua lan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14578" y="2944446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9811">
            <a:off x="-31681" y="4618330"/>
            <a:ext cx="12247291" cy="239861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378" y="4334390"/>
            <a:ext cx="3060480" cy="208072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938528" y="0"/>
            <a:ext cx="1019592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 động vận dụng- Trải nghiệm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47948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5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505954" y="712068"/>
            <a:ext cx="3005045" cy="579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Calibri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30"/>
          <a:stretch/>
        </p:blipFill>
        <p:spPr>
          <a:xfrm>
            <a:off x="966652" y="2221992"/>
            <a:ext cx="10933611" cy="3371034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 flipV="1">
            <a:off x="2821211" y="3995921"/>
            <a:ext cx="7550698" cy="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2821211" y="4027974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2189840" y="5602865"/>
            <a:ext cx="8182069" cy="5477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2189840" y="5634916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6292" y="125513"/>
            <a:ext cx="3271234" cy="2295215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4354802" y="5974218"/>
            <a:ext cx="4157310" cy="579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Calibri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 flipH="1">
            <a:off x="3126010" y="264250"/>
            <a:ext cx="58625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r>
              <a:rPr kumimoji="0" 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số 1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Đọc nhạc bài số 1 (Lớp 3 theo CTGDPT 2018 - NXBGD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42009" y="9302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1065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5005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3" grpId="0" animBg="1"/>
      <p:bldP spid="16" grpId="0" animBg="1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505954" y="512328"/>
            <a:ext cx="33317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Luyện cao độ và thế tay tay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Calibri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9326"/>
            <a:ext cx="2419543" cy="40886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084" y="1357370"/>
            <a:ext cx="10291533" cy="2626801"/>
          </a:xfrm>
          <a:prstGeom prst="rect">
            <a:avLst/>
          </a:prstGeom>
        </p:spPr>
      </p:pic>
      <p:pic>
        <p:nvPicPr>
          <p:cNvPr id="12" name="6 NOT DRMFSL 2 chie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996850" y="4341222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0766" y="4562785"/>
            <a:ext cx="3271234" cy="2295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1313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2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762432" y="93678"/>
            <a:ext cx="21004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Luyện tiết tấu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Calibri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9326"/>
            <a:ext cx="2419543" cy="408867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0766" y="4562785"/>
            <a:ext cx="3271234" cy="229521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494" y="1536561"/>
            <a:ext cx="10414152" cy="2500179"/>
          </a:xfrm>
          <a:prstGeom prst="rect">
            <a:avLst/>
          </a:prstGeom>
        </p:spPr>
      </p:pic>
      <p:pic>
        <p:nvPicPr>
          <p:cNvPr id="3" name="LUYEN TT1 - Par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60426" y="405164"/>
            <a:ext cx="609600" cy="609600"/>
          </a:xfrm>
          <a:prstGeom prst="rect">
            <a:avLst/>
          </a:prstGeom>
        </p:spPr>
      </p:pic>
      <p:pic>
        <p:nvPicPr>
          <p:cNvPr id="4" name="LUYEN TT2 - Par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956846" y="38974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5167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9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0766" y="4562785"/>
            <a:ext cx="3271234" cy="229521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286605" y="178862"/>
            <a:ext cx="39533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ọc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tên nốt nhạc từng câu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29" y="1329846"/>
            <a:ext cx="10515600" cy="323293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188" y="4694663"/>
            <a:ext cx="2688641" cy="2318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9527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5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</TotalTime>
  <Words>146</Words>
  <Application>Microsoft Office PowerPoint</Application>
  <PresentationFormat>Widescreen</PresentationFormat>
  <Paragraphs>25</Paragraphs>
  <Slides>15</Slides>
  <Notes>4</Notes>
  <HiddenSlides>0</HiddenSlides>
  <MMClips>14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Times New Roman</vt:lpstr>
      <vt:lpstr>3_Office Theme</vt:lpstr>
      <vt:lpstr>5_Office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11</cp:lastModifiedBy>
  <cp:revision>9</cp:revision>
  <dcterms:created xsi:type="dcterms:W3CDTF">2024-09-24T14:09:46Z</dcterms:created>
  <dcterms:modified xsi:type="dcterms:W3CDTF">2025-09-17T14:47:28Z</dcterms:modified>
</cp:coreProperties>
</file>