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ppt/ink/ink2.xml" ContentType="application/inkml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4"/>
  </p:notesMasterIdLst>
  <p:sldIdLst>
    <p:sldId id="575" r:id="rId2"/>
    <p:sldId id="543" r:id="rId3"/>
    <p:sldId id="563" r:id="rId4"/>
    <p:sldId id="542" r:id="rId5"/>
    <p:sldId id="496" r:id="rId6"/>
    <p:sldId id="577" r:id="rId7"/>
    <p:sldId id="579" r:id="rId8"/>
    <p:sldId id="580" r:id="rId9"/>
    <p:sldId id="582" r:id="rId10"/>
    <p:sldId id="583" r:id="rId11"/>
    <p:sldId id="584" r:id="rId12"/>
    <p:sldId id="585" r:id="rId13"/>
    <p:sldId id="586" r:id="rId14"/>
    <p:sldId id="587" r:id="rId15"/>
    <p:sldId id="588" r:id="rId16"/>
    <p:sldId id="589" r:id="rId17"/>
    <p:sldId id="590" r:id="rId18"/>
    <p:sldId id="592" r:id="rId19"/>
    <p:sldId id="591" r:id="rId20"/>
    <p:sldId id="593" r:id="rId21"/>
    <p:sldId id="574" r:id="rId22"/>
    <p:sldId id="581" r:id="rId23"/>
  </p:sldIdLst>
  <p:sldSz cx="12192000" cy="6858000"/>
  <p:notesSz cx="6858000" cy="9144000"/>
  <p:custDataLst>
    <p:tags r:id="rId2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66FF66"/>
    <a:srgbClr val="FF0000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13" autoAdjust="0"/>
    <p:restoredTop sz="94660"/>
  </p:normalViewPr>
  <p:slideViewPr>
    <p:cSldViewPr>
      <p:cViewPr>
        <p:scale>
          <a:sx n="94" d="100"/>
          <a:sy n="94" d="100"/>
        </p:scale>
        <p:origin x="-228" y="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9T05:28:19.9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2-19T05:28:21.612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9T05:28:22.2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2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8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0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42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87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9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4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3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7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5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1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1.jpg"/><Relationship Id="rId7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microsoft.com/office/2007/relationships/hdphoto" Target="../media/hdphoto18.wdp"/><Relationship Id="rId10" Type="http://schemas.openxmlformats.org/officeDocument/2006/relationships/image" Target="../media/image34.png"/><Relationship Id="rId4" Type="http://schemas.openxmlformats.org/officeDocument/2006/relationships/image" Target="../media/image32.png"/><Relationship Id="rId9" Type="http://schemas.microsoft.com/office/2007/relationships/hdphoto" Target="../media/hdphoto19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31.jp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0.wdp"/><Relationship Id="rId11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microsoft.com/office/2007/relationships/hdphoto" Target="../media/hdphoto19.wdp"/><Relationship Id="rId4" Type="http://schemas.openxmlformats.org/officeDocument/2006/relationships/image" Target="../media/image17.png"/><Relationship Id="rId9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image" Target="../media/image31.jpg"/><Relationship Id="rId7" Type="http://schemas.openxmlformats.org/officeDocument/2006/relationships/image" Target="../media/image3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11.png"/><Relationship Id="rId4" Type="http://schemas.openxmlformats.org/officeDocument/2006/relationships/image" Target="../media/image17.png"/><Relationship Id="rId9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3.png"/><Relationship Id="rId7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microsoft.com/office/2007/relationships/hdphoto" Target="../media/hdphoto17.wdp"/><Relationship Id="rId5" Type="http://schemas.openxmlformats.org/officeDocument/2006/relationships/image" Target="../media/image17.png"/><Relationship Id="rId10" Type="http://schemas.openxmlformats.org/officeDocument/2006/relationships/image" Target="../media/image30.png"/><Relationship Id="rId4" Type="http://schemas.microsoft.com/office/2007/relationships/hdphoto" Target="../media/hdphoto19.wdp"/><Relationship Id="rId9" Type="http://schemas.openxmlformats.org/officeDocument/2006/relationships/image" Target="../media/image31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7.png"/><Relationship Id="rId7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microsoft.com/office/2007/relationships/hdphoto" Target="../media/hdphoto17.wdp"/><Relationship Id="rId5" Type="http://schemas.microsoft.com/office/2007/relationships/hdphoto" Target="../media/hdphoto19.wdp"/><Relationship Id="rId10" Type="http://schemas.openxmlformats.org/officeDocument/2006/relationships/image" Target="../media/image30.png"/><Relationship Id="rId4" Type="http://schemas.openxmlformats.org/officeDocument/2006/relationships/image" Target="../media/image33.png"/><Relationship Id="rId9" Type="http://schemas.openxmlformats.org/officeDocument/2006/relationships/image" Target="../media/image31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7.png"/><Relationship Id="rId7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microsoft.com/office/2007/relationships/hdphoto" Target="../media/hdphoto17.wdp"/><Relationship Id="rId5" Type="http://schemas.microsoft.com/office/2007/relationships/hdphoto" Target="../media/hdphoto19.wdp"/><Relationship Id="rId10" Type="http://schemas.openxmlformats.org/officeDocument/2006/relationships/image" Target="../media/image30.png"/><Relationship Id="rId4" Type="http://schemas.openxmlformats.org/officeDocument/2006/relationships/image" Target="../media/image33.png"/><Relationship Id="rId9" Type="http://schemas.openxmlformats.org/officeDocument/2006/relationships/image" Target="../media/image3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1.jpg"/><Relationship Id="rId7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microsoft.com/office/2007/relationships/hdphoto" Target="../media/hdphoto18.wdp"/><Relationship Id="rId10" Type="http://schemas.openxmlformats.org/officeDocument/2006/relationships/image" Target="../media/image34.png"/><Relationship Id="rId4" Type="http://schemas.openxmlformats.org/officeDocument/2006/relationships/image" Target="../media/image32.png"/><Relationship Id="rId9" Type="http://schemas.microsoft.com/office/2007/relationships/hdphoto" Target="../media/hdphoto19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image" Target="../media/image31.jpg"/><Relationship Id="rId7" Type="http://schemas.openxmlformats.org/officeDocument/2006/relationships/image" Target="../media/image3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11.png"/><Relationship Id="rId4" Type="http://schemas.openxmlformats.org/officeDocument/2006/relationships/image" Target="../media/image38.png"/><Relationship Id="rId9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40.png"/><Relationship Id="rId7" Type="http://schemas.microsoft.com/office/2007/relationships/hdphoto" Target="../media/hdphoto2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microsoft.com/office/2007/relationships/hdphoto" Target="../media/hdphoto21.wdp"/><Relationship Id="rId4" Type="http://schemas.openxmlformats.org/officeDocument/2006/relationships/image" Target="../media/image41.png"/><Relationship Id="rId9" Type="http://schemas.microsoft.com/office/2007/relationships/hdphoto" Target="../media/hdphoto18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microsoft.com/office/2007/relationships/hdphoto" Target="../media/hdphoto4.wdp"/><Relationship Id="rId7" Type="http://schemas.microsoft.com/office/2007/relationships/hdphoto" Target="../media/hdphoto9.wdp"/><Relationship Id="rId12" Type="http://schemas.microsoft.com/office/2007/relationships/hdphoto" Target="../media/hdphoto17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45.png"/><Relationship Id="rId5" Type="http://schemas.openxmlformats.org/officeDocument/2006/relationships/image" Target="../media/image9.png"/><Relationship Id="rId10" Type="http://schemas.microsoft.com/office/2007/relationships/hdphoto" Target="../media/hdphoto10.wdp"/><Relationship Id="rId4" Type="http://schemas.openxmlformats.org/officeDocument/2006/relationships/image" Target="../media/image1.png"/><Relationship Id="rId9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png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0" Type="http://schemas.openxmlformats.org/officeDocument/2006/relationships/image" Target="../media/image8.png"/><Relationship Id="rId4" Type="http://schemas.microsoft.com/office/2007/relationships/hdphoto" Target="../media/hdphoto4.wdp"/><Relationship Id="rId9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4.wdp"/><Relationship Id="rId7" Type="http://schemas.microsoft.com/office/2007/relationships/hdphoto" Target="../media/hdphoto8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microsoft.com/office/2007/relationships/hdphoto" Target="../media/hdphoto10.wdp"/><Relationship Id="rId5" Type="http://schemas.microsoft.com/office/2007/relationships/hdphoto" Target="../media/hdphoto7.wdp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microsoft.com/office/2007/relationships/hdphoto" Target="../media/hdphoto9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4.wdp"/><Relationship Id="rId7" Type="http://schemas.microsoft.com/office/2007/relationships/hdphoto" Target="../media/hdphoto1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0.png"/><Relationship Id="rId5" Type="http://schemas.microsoft.com/office/2007/relationships/hdphoto" Target="../media/hdphoto11.wdp"/><Relationship Id="rId10" Type="http://schemas.openxmlformats.org/officeDocument/2006/relationships/image" Target="../media/image19.png"/><Relationship Id="rId4" Type="http://schemas.openxmlformats.org/officeDocument/2006/relationships/image" Target="../media/image17.png"/><Relationship Id="rId9" Type="http://schemas.microsoft.com/office/2007/relationships/hdphoto" Target="../media/hdphoto10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4.png"/><Relationship Id="rId3" Type="http://schemas.microsoft.com/office/2007/relationships/hdphoto" Target="../media/hdphoto4.wdp"/><Relationship Id="rId7" Type="http://schemas.microsoft.com/office/2007/relationships/hdphoto" Target="../media/hdphoto13.wdp"/><Relationship Id="rId12" Type="http://schemas.microsoft.com/office/2007/relationships/hdphoto" Target="../media/hdphoto1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3.png"/><Relationship Id="rId5" Type="http://schemas.microsoft.com/office/2007/relationships/hdphoto" Target="../media/hdphoto11.wdp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microsoft.com/office/2007/relationships/hdphoto" Target="../media/hdphoto12.wdp"/><Relationship Id="rId14" Type="http://schemas.microsoft.com/office/2007/relationships/hdphoto" Target="../media/hdphoto15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4.wdp"/><Relationship Id="rId7" Type="http://schemas.microsoft.com/office/2007/relationships/hdphoto" Target="../media/hdphoto1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microsoft.com/office/2007/relationships/hdphoto" Target="../media/hdphoto11.wdp"/><Relationship Id="rId10" Type="http://schemas.openxmlformats.org/officeDocument/2006/relationships/image" Target="../media/image25.jpg"/><Relationship Id="rId4" Type="http://schemas.openxmlformats.org/officeDocument/2006/relationships/image" Target="../media/image17.png"/><Relationship Id="rId9" Type="http://schemas.microsoft.com/office/2007/relationships/hdphoto" Target="../media/hdphoto1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8" Type="http://schemas.openxmlformats.org/officeDocument/2006/relationships/image" Target="../media/image27.jpg"/><Relationship Id="rId3" Type="http://schemas.microsoft.com/office/2007/relationships/hdphoto" Target="../media/hdphoto4.wdp"/><Relationship Id="rId7" Type="http://schemas.microsoft.com/office/2007/relationships/hdphoto" Target="../media/hdphoto12.wdp"/><Relationship Id="rId17" Type="http://schemas.openxmlformats.org/officeDocument/2006/relationships/customXml" Target="../ink/ink3.xml"/><Relationship Id="rId2" Type="http://schemas.openxmlformats.org/officeDocument/2006/relationships/image" Target="../media/image6.pn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microsoft.com/office/2007/relationships/hdphoto" Target="../media/hdphoto11.wdp"/><Relationship Id="rId15" Type="http://schemas.openxmlformats.org/officeDocument/2006/relationships/customXml" Target="../ink/ink2.xml"/><Relationship Id="rId10" Type="http://schemas.openxmlformats.org/officeDocument/2006/relationships/customXml" Target="../ink/ink1.xml"/><Relationship Id="rId4" Type="http://schemas.openxmlformats.org/officeDocument/2006/relationships/image" Target="../media/image17.png"/><Relationship Id="rId9" Type="http://schemas.microsoft.com/office/2007/relationships/hdphoto" Target="../media/hdphoto13.wdp"/><Relationship Id="rId14" Type="http://schemas.openxmlformats.org/officeDocument/2006/relationships/image" Target="../media/image280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13.png"/><Relationship Id="rId7" Type="http://schemas.openxmlformats.org/officeDocument/2006/relationships/image" Target="../media/image2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11" Type="http://schemas.microsoft.com/office/2007/relationships/hdphoto" Target="../media/hdphoto17.wdp"/><Relationship Id="rId5" Type="http://schemas.openxmlformats.org/officeDocument/2006/relationships/image" Target="../media/image14.png"/><Relationship Id="rId10" Type="http://schemas.openxmlformats.org/officeDocument/2006/relationships/image" Target="../media/image30.png"/><Relationship Id="rId4" Type="http://schemas.microsoft.com/office/2007/relationships/hdphoto" Target="../media/hdphoto7.wdp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921" y="0"/>
            <a:ext cx="6816080" cy="2063653"/>
          </a:xfrm>
          <a:prstGeom prst="rect">
            <a:avLst/>
          </a:prstGeom>
        </p:spPr>
      </p:pic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9336360" y="1412776"/>
            <a:ext cx="1692387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51F8121-E799-0D50-371D-7765B4D2A6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7592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7C193DC-D2C9-C89A-9F3C-B8F28CC48C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192" y="1844824"/>
            <a:ext cx="2124699" cy="21246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t="4682"/>
          <a:stretch/>
        </p:blipFill>
        <p:spPr>
          <a:xfrm>
            <a:off x="5375920" y="4221089"/>
            <a:ext cx="6816081" cy="26369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74"/>
          <a:stretch/>
        </p:blipFill>
        <p:spPr>
          <a:xfrm flipH="1">
            <a:off x="5915980" y="4091527"/>
            <a:ext cx="3816424" cy="270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16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2" t="27410" r="8405" b="54569"/>
          <a:stretch/>
        </p:blipFill>
        <p:spPr>
          <a:xfrm>
            <a:off x="757939" y="1700808"/>
            <a:ext cx="10477903" cy="31296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B385A28F-937C-61EC-3EF8-553C40E675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234" y="4847542"/>
            <a:ext cx="3718595" cy="21630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869719F-5702-9364-6B4A-62526BC8C43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440744"/>
            <a:ext cx="3268489" cy="10323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DD465ABB-F000-4542-08ED-F6D76BACF2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2404393" cy="19992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8F050139-684E-98DE-702B-621E77094F7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5" y="826079"/>
            <a:ext cx="2214735" cy="112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5208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2" t="27410" r="8405" b="54569"/>
          <a:stretch/>
        </p:blipFill>
        <p:spPr>
          <a:xfrm>
            <a:off x="681140" y="923229"/>
            <a:ext cx="8871244" cy="26497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/>
          </a:blip>
          <a:srcRect b="1051"/>
          <a:stretch/>
        </p:blipFill>
        <p:spPr>
          <a:xfrm>
            <a:off x="479376" y="3761094"/>
            <a:ext cx="11233248" cy="23641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01A1DBB0-DED5-BC6C-E2F4-FF33D0F09D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7800" y="4006505"/>
            <a:ext cx="10856400" cy="19119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8170F8E9-67EE-9498-4D70-8C70A21EAC3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440744"/>
            <a:ext cx="3268489" cy="10323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A26C7EE4-DCF6-200F-805E-2CFFC2A1B7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1879071" cy="15624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50A702AC-E871-6DAF-1DB7-10CD0421007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498" y="772347"/>
            <a:ext cx="1465538" cy="74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1743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2" t="27410" r="8405" b="54569"/>
          <a:stretch/>
        </p:blipFill>
        <p:spPr>
          <a:xfrm>
            <a:off x="681140" y="923229"/>
            <a:ext cx="8871244" cy="26497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/>
          </a:blip>
          <a:srcRect b="1051"/>
          <a:stretch/>
        </p:blipFill>
        <p:spPr>
          <a:xfrm>
            <a:off x="479376" y="3761094"/>
            <a:ext cx="11233248" cy="23641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564CF7BC-C663-6D4E-1CE4-799B296E7DD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440744"/>
            <a:ext cx="3268489" cy="10323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C7B37FB9-5AB2-F0EE-DB05-B25A7A3631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1879071" cy="15624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958BFE1F-A021-40BF-1B23-D2C501EF8E8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498" y="772347"/>
            <a:ext cx="1465538" cy="74426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5" t="8000" r="53267" b="89088"/>
          <a:stretch/>
        </p:blipFill>
        <p:spPr>
          <a:xfrm>
            <a:off x="703090" y="3979659"/>
            <a:ext cx="3600400" cy="39584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37" t="11307" r="26017" b="81279"/>
          <a:stretch/>
        </p:blipFill>
        <p:spPr>
          <a:xfrm>
            <a:off x="5231904" y="3910657"/>
            <a:ext cx="4536504" cy="100811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4" t="18063" r="6422" b="76111"/>
          <a:stretch/>
        </p:blipFill>
        <p:spPr>
          <a:xfrm>
            <a:off x="983432" y="4935530"/>
            <a:ext cx="10387248" cy="101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7683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1EDE8DA9-EC34-42E5-1947-76EC193AB9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2404393" cy="19992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/>
          </a:blip>
          <a:srcRect b="1051"/>
          <a:stretch/>
        </p:blipFill>
        <p:spPr>
          <a:xfrm>
            <a:off x="480425" y="2489919"/>
            <a:ext cx="11233248" cy="35420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E62F61A3-932B-FAF6-90CD-12EF94D8B23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440744"/>
            <a:ext cx="3268489" cy="10323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8C02B2B4-8478-BD35-FD50-11BCC0C114B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5" y="826079"/>
            <a:ext cx="2214735" cy="11247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5" t="31971" r="8405" b="61810"/>
          <a:stretch/>
        </p:blipFill>
        <p:spPr>
          <a:xfrm>
            <a:off x="858193" y="3692437"/>
            <a:ext cx="10484559" cy="112728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958" t="26785" r="41878" b="67965"/>
          <a:stretch/>
        </p:blipFill>
        <p:spPr>
          <a:xfrm>
            <a:off x="4342974" y="1082120"/>
            <a:ext cx="3265194" cy="1255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5488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/>
          </a:blip>
          <a:srcRect b="1051"/>
          <a:stretch/>
        </p:blipFill>
        <p:spPr>
          <a:xfrm>
            <a:off x="479376" y="2727209"/>
            <a:ext cx="11233248" cy="32940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5AB1D4A-BDAA-093B-4A54-5DF3F6211F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2404393" cy="19992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A24643EF-F7CB-3B0D-BC42-9ED9D6ED4BD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440744"/>
            <a:ext cx="3268489" cy="10323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B9C2575F-5EB7-1F96-3E86-605DB0E0879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5" y="826079"/>
            <a:ext cx="2214735" cy="11247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2" t="38605" r="8405" b="54569"/>
          <a:stretch/>
        </p:blipFill>
        <p:spPr>
          <a:xfrm>
            <a:off x="757939" y="4085297"/>
            <a:ext cx="10477903" cy="118547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958" t="26785" r="41878" b="67965"/>
          <a:stretch/>
        </p:blipFill>
        <p:spPr>
          <a:xfrm>
            <a:off x="4504623" y="1196752"/>
            <a:ext cx="3182754" cy="122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343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/>
          </a:blip>
          <a:srcRect b="1051"/>
          <a:stretch/>
        </p:blipFill>
        <p:spPr>
          <a:xfrm>
            <a:off x="479376" y="2727209"/>
            <a:ext cx="11233248" cy="35420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331DA108-AF31-C179-D209-02E4C66442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2404393" cy="19992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B7BE67FB-0B93-FC71-7868-DEB29ACB488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440744"/>
            <a:ext cx="3268489" cy="10323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D5B28FF4-DEB4-3EFB-E433-C2B390C6A7F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5" y="826079"/>
            <a:ext cx="2214735" cy="112474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2" t="31971" r="8405" b="54568"/>
          <a:stretch/>
        </p:blipFill>
        <p:spPr>
          <a:xfrm>
            <a:off x="695400" y="3413181"/>
            <a:ext cx="10722123" cy="23920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958" t="26785" r="41878" b="67965"/>
          <a:stretch/>
        </p:blipFill>
        <p:spPr>
          <a:xfrm>
            <a:off x="4465084" y="1039126"/>
            <a:ext cx="3182754" cy="122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1122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13">
            <a:extLst>
              <a:ext uri="{FF2B5EF4-FFF2-40B4-BE49-F238E27FC236}">
                <a16:creationId xmlns="" xmlns:a16="http://schemas.microsoft.com/office/drawing/2014/main" id="{2950AE3B-636F-CC44-0F82-5A98542E77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479376" y="476672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4C0FFBD-09D6-5D76-8256-4C43BFCF2F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097360"/>
            <a:ext cx="10945216" cy="5760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ECE4776-86EE-5100-9D91-3CA9B869E48B}"/>
              </a:ext>
            </a:extLst>
          </p:cNvPr>
          <p:cNvSpPr txBox="1"/>
          <p:nvPr/>
        </p:nvSpPr>
        <p:spPr>
          <a:xfrm>
            <a:off x="3575720" y="2967335"/>
            <a:ext cx="511256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atin typeface="Cambria" pitchFamily="18" charset="0"/>
              </a:rPr>
              <a:t>ĐỌC NHẠC</a:t>
            </a:r>
          </a:p>
          <a:p>
            <a:pPr algn="ctr"/>
            <a:r>
              <a:rPr lang="en-US" sz="4800" b="1" dirty="0">
                <a:latin typeface="Cambria" pitchFamily="18" charset="0"/>
              </a:rPr>
              <a:t>THEO NHẠC ĐỆM</a:t>
            </a:r>
            <a:endParaRPr lang="vi-VN" sz="4800" b="1" dirty="0"/>
          </a:p>
        </p:txBody>
      </p:sp>
    </p:spTree>
    <p:extLst>
      <p:ext uri="{BB962C8B-B14F-4D97-AF65-F5344CB8AC3E}">
        <p14:creationId xmlns:p14="http://schemas.microsoft.com/office/powerpoint/2010/main" val="2787790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2" t="27410" r="8405" b="54569"/>
          <a:stretch/>
        </p:blipFill>
        <p:spPr>
          <a:xfrm>
            <a:off x="757939" y="1700808"/>
            <a:ext cx="10477903" cy="31296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B385A28F-937C-61EC-3EF8-553C40E675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806" y="4854698"/>
            <a:ext cx="3718595" cy="21630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869719F-5702-9364-6B4A-62526BC8C43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440744"/>
            <a:ext cx="3268489" cy="10323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E87C610-C6A9-DEDE-DA34-D3664417DD4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2404393" cy="19992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8BCA448-522B-16F8-2835-58EBEE490D6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5" y="826079"/>
            <a:ext cx="2214735" cy="112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9097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13">
            <a:extLst>
              <a:ext uri="{FF2B5EF4-FFF2-40B4-BE49-F238E27FC236}">
                <a16:creationId xmlns="" xmlns:a16="http://schemas.microsoft.com/office/drawing/2014/main" id="{2950AE3B-636F-CC44-0F82-5A98542E77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479376" y="476672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4C0FFBD-09D6-5D76-8256-4C43BFCF2F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097360"/>
            <a:ext cx="10945216" cy="5760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ECE4776-86EE-5100-9D91-3CA9B869E48B}"/>
              </a:ext>
            </a:extLst>
          </p:cNvPr>
          <p:cNvSpPr txBox="1"/>
          <p:nvPr/>
        </p:nvSpPr>
        <p:spPr>
          <a:xfrm>
            <a:off x="3467708" y="2924944"/>
            <a:ext cx="54006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atin typeface="Cambria" pitchFamily="18" charset="0"/>
              </a:rPr>
              <a:t>ĐỌC NHẠC</a:t>
            </a:r>
          </a:p>
          <a:p>
            <a:pPr algn="ctr"/>
            <a:r>
              <a:rPr lang="en-US" sz="4800" b="1" dirty="0" smtClean="0">
                <a:latin typeface="Cambria" pitchFamily="18" charset="0"/>
              </a:rPr>
              <a:t>KẾT HỢP GÕ ĐỆM</a:t>
            </a:r>
            <a:endParaRPr lang="vi-VN" sz="4800" b="1" dirty="0"/>
          </a:p>
        </p:txBody>
      </p:sp>
    </p:spTree>
    <p:extLst>
      <p:ext uri="{BB962C8B-B14F-4D97-AF65-F5344CB8AC3E}">
        <p14:creationId xmlns:p14="http://schemas.microsoft.com/office/powerpoint/2010/main" val="1680577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2112"/>
            <a:ext cx="12192000" cy="68580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2" t="32800" r="8405" b="61395"/>
          <a:stretch/>
        </p:blipFill>
        <p:spPr>
          <a:xfrm>
            <a:off x="586649" y="2420888"/>
            <a:ext cx="10477903" cy="100811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2" t="38190" r="8405" b="54569"/>
          <a:stretch/>
        </p:blipFill>
        <p:spPr>
          <a:xfrm>
            <a:off x="757939" y="3861048"/>
            <a:ext cx="10477903" cy="12574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F0C1DDAD-9CAA-19E1-842A-B2F91DEEA93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906" y="3181265"/>
            <a:ext cx="754702" cy="7484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64090AB8-7CC2-216E-3496-F398469552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543" y="3298884"/>
            <a:ext cx="607137" cy="6021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B1322A1E-068A-275E-6F05-39428EFA84B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816" y="3160632"/>
            <a:ext cx="754702" cy="7484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FA6BA468-06AA-31A7-DA6A-2A290D81860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845" y="3134086"/>
            <a:ext cx="754702" cy="7484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7CA1C27D-5F8C-4B4F-C564-2AC6987951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534" y="3258909"/>
            <a:ext cx="607137" cy="60213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3A95ABEB-1395-FDD6-0477-3C94F12C66C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1334" y="3112559"/>
            <a:ext cx="754702" cy="74848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5EB9898A-758B-DA6D-9665-94BE398C21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173" y="3298445"/>
            <a:ext cx="607137" cy="60213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59F193E6-7BAD-C0D6-10E5-25A7A1827E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408" y="3271946"/>
            <a:ext cx="607137" cy="60213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5885D441-BB93-32D7-B988-1A4564E4B49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324" y="4756461"/>
            <a:ext cx="754702" cy="74848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D8E7F4C8-634C-CEC5-74A4-E8858791D4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231" y="4902811"/>
            <a:ext cx="607137" cy="60213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EB32F027-93F9-4C97-F908-3B82E35327B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669" y="4786678"/>
            <a:ext cx="754702" cy="74848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9D773C0D-CF3D-6A44-CAF9-44754B53947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672" y="4827189"/>
            <a:ext cx="754702" cy="74848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45E8DAB1-A187-864D-783A-228ABF2C14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0023" y="4902810"/>
            <a:ext cx="607137" cy="60213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B93B908B-7652-827C-E144-0859BC76A8A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5057" y="4823289"/>
            <a:ext cx="754702" cy="74848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9CDD5051-DD80-D1A8-57EF-F7CEE5B37E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710" y="4948435"/>
            <a:ext cx="607137" cy="60213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74ABDDD8-71C2-293A-E5A9-BE271A36FA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3931" y="4986134"/>
            <a:ext cx="607137" cy="6021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007F047-1B87-F5E4-E7FC-6E2AE7568A9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332656"/>
            <a:ext cx="3268489" cy="103230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480D6013-2081-02C0-4FE5-22334FF5AE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2404393" cy="199923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7AB33F65-9F3D-FC8F-31C3-FDFD996EE5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6" y="826079"/>
            <a:ext cx="1875980" cy="95270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13" t="27411" r="42388" b="68442"/>
          <a:stretch/>
        </p:blipFill>
        <p:spPr>
          <a:xfrm>
            <a:off x="5015880" y="1484784"/>
            <a:ext cx="2016224" cy="72008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64090AB8-7CC2-216E-3496-F398469552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075" y="3314101"/>
            <a:ext cx="607137" cy="60213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5EB9898A-758B-DA6D-9665-94BE398C21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558" y="3298445"/>
            <a:ext cx="607137" cy="60213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7CA1C27D-5F8C-4B4F-C564-2AC6987951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6187" y="3280065"/>
            <a:ext cx="607137" cy="60213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59F193E6-7BAD-C0D6-10E5-25A7A1827E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2082" y="3250419"/>
            <a:ext cx="607137" cy="60213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D8E7F4C8-634C-CEC5-74A4-E8858791D4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547" y="4911405"/>
            <a:ext cx="607137" cy="60213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9CDD5051-DD80-D1A8-57EF-F7CEE5B37E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423" y="4902810"/>
            <a:ext cx="607137" cy="60213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45E8DAB1-A187-864D-783A-228ABF2C14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7496" y="4912497"/>
            <a:ext cx="607137" cy="60213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74ABDDD8-71C2-293A-E5A9-BE271A36FA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5348" y="4976635"/>
            <a:ext cx="607137" cy="602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464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796BE69E-533C-A8AC-83B1-AB379D87DD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-235634"/>
            <a:ext cx="7344816" cy="7099025"/>
          </a:xfrm>
          <a:prstGeom prst="rect">
            <a:avLst/>
          </a:prstGeom>
        </p:spPr>
      </p:pic>
      <p:sp>
        <p:nvSpPr>
          <p:cNvPr id="12" name="Rectangle 5">
            <a:extLst>
              <a:ext uri="{FF2B5EF4-FFF2-40B4-BE49-F238E27FC236}">
                <a16:creationId xmlns="" xmlns:a16="http://schemas.microsoft.com/office/drawing/2014/main" id="{E6A93F7D-3019-A40B-5554-1A30A63B03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2034685"/>
            <a:ext cx="9361040" cy="2558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</a:p>
          <a:p>
            <a:pPr algn="ctr" eaLnBrk="1" hangingPunct="1"/>
            <a:r>
              <a: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</a:p>
        </p:txBody>
      </p:sp>
    </p:spTree>
    <p:extLst>
      <p:ext uri="{BB962C8B-B14F-4D97-AF65-F5344CB8AC3E}">
        <p14:creationId xmlns:p14="http://schemas.microsoft.com/office/powerpoint/2010/main" val="4073173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1565FB6-84B3-C571-8A99-E89DF5EFA1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2D1AA21-23CD-4B87-9AED-6B83DF17E5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1" t="13608" r="7770" b="19864"/>
          <a:stretch/>
        </p:blipFill>
        <p:spPr>
          <a:xfrm>
            <a:off x="4079776" y="44624"/>
            <a:ext cx="3600400" cy="19442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5921FFCD-3C30-4921-8198-B48EEACF62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772816"/>
            <a:ext cx="11809312" cy="45365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E3487F2-C868-4F7E-80CF-919F9E02D53A}"/>
              </a:ext>
            </a:extLst>
          </p:cNvPr>
          <p:cNvSpPr txBox="1"/>
          <p:nvPr/>
        </p:nvSpPr>
        <p:spPr>
          <a:xfrm>
            <a:off x="1343472" y="4987900"/>
            <a:ext cx="100663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 smtClean="0">
                <a:latin typeface="Cambria" pitchFamily="18" charset="0"/>
              </a:rPr>
              <a:t>Em</a:t>
            </a:r>
            <a:r>
              <a:rPr lang="en-US" sz="3200" dirty="0" smtClean="0">
                <a:latin typeface="Cambria" pitchFamily="18" charset="0"/>
              </a:rPr>
              <a:t> </a:t>
            </a:r>
            <a:r>
              <a:rPr lang="en-US" sz="3200" dirty="0" err="1" smtClean="0">
                <a:latin typeface="Cambria" pitchFamily="18" charset="0"/>
              </a:rPr>
              <a:t>có</a:t>
            </a:r>
            <a:r>
              <a:rPr lang="en-US" sz="3200" dirty="0" smtClean="0">
                <a:latin typeface="Cambria" pitchFamily="18" charset="0"/>
              </a:rPr>
              <a:t> </a:t>
            </a:r>
            <a:r>
              <a:rPr lang="en-US" sz="3200" dirty="0" err="1" smtClean="0">
                <a:latin typeface="Cambria" pitchFamily="18" charset="0"/>
              </a:rPr>
              <a:t>nhận</a:t>
            </a:r>
            <a:r>
              <a:rPr lang="en-US" sz="3200" dirty="0" smtClean="0">
                <a:latin typeface="Cambria" pitchFamily="18" charset="0"/>
              </a:rPr>
              <a:t> </a:t>
            </a:r>
            <a:r>
              <a:rPr lang="en-US" sz="3200" dirty="0" err="1" smtClean="0">
                <a:latin typeface="Cambria" pitchFamily="18" charset="0"/>
              </a:rPr>
              <a:t>xét</a:t>
            </a:r>
            <a:r>
              <a:rPr lang="en-US" sz="3200" dirty="0" smtClean="0">
                <a:latin typeface="Cambria" pitchFamily="18" charset="0"/>
              </a:rPr>
              <a:t> </a:t>
            </a:r>
            <a:r>
              <a:rPr lang="en-US" sz="3200" dirty="0" err="1" smtClean="0">
                <a:latin typeface="Cambria" pitchFamily="18" charset="0"/>
              </a:rPr>
              <a:t>gì</a:t>
            </a:r>
            <a:r>
              <a:rPr lang="en-US" sz="3200" dirty="0" smtClean="0">
                <a:latin typeface="Cambria" pitchFamily="18" charset="0"/>
              </a:rPr>
              <a:t> </a:t>
            </a:r>
            <a:r>
              <a:rPr lang="en-US" sz="3200" dirty="0" err="1" smtClean="0">
                <a:latin typeface="Cambria" pitchFamily="18" charset="0"/>
              </a:rPr>
              <a:t>về</a:t>
            </a:r>
            <a:r>
              <a:rPr lang="en-US" sz="3200" dirty="0" smtClean="0">
                <a:latin typeface="Cambria" pitchFamily="18" charset="0"/>
              </a:rPr>
              <a:t> </a:t>
            </a:r>
            <a:r>
              <a:rPr lang="en-US" sz="3200" dirty="0" err="1" smtClean="0">
                <a:latin typeface="Cambria" pitchFamily="18" charset="0"/>
              </a:rPr>
              <a:t>bài</a:t>
            </a:r>
            <a:r>
              <a:rPr lang="en-US" sz="3200" dirty="0" smtClean="0">
                <a:latin typeface="Cambria" pitchFamily="18" charset="0"/>
              </a:rPr>
              <a:t> </a:t>
            </a:r>
            <a:r>
              <a:rPr lang="en-US" sz="3200" dirty="0" err="1" smtClean="0">
                <a:latin typeface="Cambria" pitchFamily="18" charset="0"/>
              </a:rPr>
              <a:t>đọc</a:t>
            </a:r>
            <a:r>
              <a:rPr lang="en-US" sz="3200" dirty="0" smtClean="0">
                <a:latin typeface="Cambria" pitchFamily="18" charset="0"/>
              </a:rPr>
              <a:t> </a:t>
            </a:r>
            <a:r>
              <a:rPr lang="en-US" sz="3200" dirty="0" err="1" smtClean="0">
                <a:latin typeface="Cambria" pitchFamily="18" charset="0"/>
              </a:rPr>
              <a:t>nhạc</a:t>
            </a:r>
            <a:r>
              <a:rPr lang="en-US" sz="3200" dirty="0" smtClean="0">
                <a:latin typeface="Cambria" pitchFamily="18" charset="0"/>
              </a:rPr>
              <a:t> </a:t>
            </a:r>
            <a:r>
              <a:rPr lang="en-US" sz="3200" dirty="0" err="1" smtClean="0">
                <a:latin typeface="Cambria" pitchFamily="18" charset="0"/>
              </a:rPr>
              <a:t>số</a:t>
            </a:r>
            <a:r>
              <a:rPr lang="en-US" sz="3200" dirty="0" smtClean="0">
                <a:latin typeface="Cambria" pitchFamily="18" charset="0"/>
              </a:rPr>
              <a:t> 4?</a:t>
            </a:r>
            <a:endParaRPr lang="vi-VN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CBBF145-3852-4890-BA4F-1AE126E58D2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45716" r="78491" b="47154"/>
          <a:stretch/>
        </p:blipFill>
        <p:spPr>
          <a:xfrm>
            <a:off x="782206" y="4941168"/>
            <a:ext cx="561266" cy="7432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D8E7EE16-AC27-42BB-904A-E5355091756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45716" r="78491" b="47154"/>
          <a:stretch/>
        </p:blipFill>
        <p:spPr>
          <a:xfrm>
            <a:off x="782206" y="3933056"/>
            <a:ext cx="561266" cy="74322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F59C84AE-89AB-421F-8A3E-FCEE9A1A9C66}"/>
              </a:ext>
            </a:extLst>
          </p:cNvPr>
          <p:cNvSpPr txBox="1"/>
          <p:nvPr/>
        </p:nvSpPr>
        <p:spPr>
          <a:xfrm>
            <a:off x="1343472" y="4004326"/>
            <a:ext cx="100663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 smtClean="0">
                <a:latin typeface="Cambria" pitchFamily="18" charset="0"/>
              </a:rPr>
              <a:t>Dấu</a:t>
            </a:r>
            <a:r>
              <a:rPr lang="en-US" sz="3200" dirty="0" smtClean="0">
                <a:latin typeface="Cambria" pitchFamily="18" charset="0"/>
              </a:rPr>
              <a:t> </a:t>
            </a:r>
            <a:r>
              <a:rPr lang="en-US" sz="3200" dirty="0" err="1" smtClean="0">
                <a:latin typeface="Cambria" pitchFamily="18" charset="0"/>
              </a:rPr>
              <a:t>trắng</a:t>
            </a:r>
            <a:r>
              <a:rPr lang="en-US" sz="3200" dirty="0" smtClean="0">
                <a:latin typeface="Cambria" pitchFamily="18" charset="0"/>
              </a:rPr>
              <a:t> </a:t>
            </a:r>
            <a:r>
              <a:rPr lang="en-US" sz="3200" dirty="0" err="1" smtClean="0">
                <a:latin typeface="Cambria" pitchFamily="18" charset="0"/>
              </a:rPr>
              <a:t>chấm</a:t>
            </a:r>
            <a:r>
              <a:rPr lang="en-US" sz="3200" dirty="0" smtClean="0">
                <a:latin typeface="Cambria" pitchFamily="18" charset="0"/>
              </a:rPr>
              <a:t> </a:t>
            </a:r>
            <a:r>
              <a:rPr lang="en-US" sz="3200" dirty="0" err="1" smtClean="0">
                <a:latin typeface="Cambria" pitchFamily="18" charset="0"/>
              </a:rPr>
              <a:t>dôi</a:t>
            </a:r>
            <a:r>
              <a:rPr lang="en-US" sz="3200" dirty="0" smtClean="0">
                <a:latin typeface="Cambria" pitchFamily="18" charset="0"/>
              </a:rPr>
              <a:t> </a:t>
            </a:r>
            <a:r>
              <a:rPr lang="en-US" sz="3200" dirty="0" err="1" smtClean="0">
                <a:latin typeface="Cambria" pitchFamily="18" charset="0"/>
              </a:rPr>
              <a:t>được</a:t>
            </a:r>
            <a:r>
              <a:rPr lang="en-US" sz="3200" dirty="0" smtClean="0">
                <a:latin typeface="Cambria" pitchFamily="18" charset="0"/>
              </a:rPr>
              <a:t> </a:t>
            </a:r>
            <a:r>
              <a:rPr lang="en-US" sz="3200" dirty="0" err="1" smtClean="0">
                <a:latin typeface="Cambria" pitchFamily="18" charset="0"/>
              </a:rPr>
              <a:t>ngân</a:t>
            </a:r>
            <a:r>
              <a:rPr lang="en-US" sz="3200" dirty="0" smtClean="0">
                <a:latin typeface="Cambria" pitchFamily="18" charset="0"/>
              </a:rPr>
              <a:t> </a:t>
            </a:r>
            <a:r>
              <a:rPr lang="en-US" sz="3200" dirty="0" err="1" smtClean="0">
                <a:latin typeface="Cambria" pitchFamily="18" charset="0"/>
              </a:rPr>
              <a:t>dài</a:t>
            </a:r>
            <a:r>
              <a:rPr lang="en-US" sz="3200" dirty="0" smtClean="0">
                <a:latin typeface="Cambria" pitchFamily="18" charset="0"/>
              </a:rPr>
              <a:t> </a:t>
            </a:r>
            <a:r>
              <a:rPr lang="en-US" sz="3200" dirty="0" err="1" smtClean="0">
                <a:latin typeface="Cambria" pitchFamily="18" charset="0"/>
              </a:rPr>
              <a:t>như</a:t>
            </a:r>
            <a:r>
              <a:rPr lang="en-US" sz="3200" dirty="0" smtClean="0">
                <a:latin typeface="Cambria" pitchFamily="18" charset="0"/>
              </a:rPr>
              <a:t> </a:t>
            </a:r>
            <a:r>
              <a:rPr lang="en-US" sz="3200" dirty="0" err="1" smtClean="0">
                <a:latin typeface="Cambria" pitchFamily="18" charset="0"/>
              </a:rPr>
              <a:t>thế</a:t>
            </a:r>
            <a:r>
              <a:rPr lang="en-US" sz="3200" dirty="0" smtClean="0">
                <a:latin typeface="Cambria" pitchFamily="18" charset="0"/>
              </a:rPr>
              <a:t> </a:t>
            </a:r>
            <a:r>
              <a:rPr lang="en-US" sz="3200" dirty="0" err="1" smtClean="0">
                <a:latin typeface="Cambria" pitchFamily="18" charset="0"/>
              </a:rPr>
              <a:t>nào</a:t>
            </a:r>
            <a:r>
              <a:rPr lang="en-US" sz="3200" dirty="0" smtClean="0">
                <a:latin typeface="Cambria" pitchFamily="18" charset="0"/>
              </a:rPr>
              <a:t>?</a:t>
            </a:r>
            <a:endParaRPr lang="vi-VN" sz="3200" dirty="0"/>
          </a:p>
        </p:txBody>
      </p:sp>
      <p:sp>
        <p:nvSpPr>
          <p:cNvPr id="14" name="Rectangle 8">
            <a:extLst>
              <a:ext uri="{FF2B5EF4-FFF2-40B4-BE49-F238E27FC236}">
                <a16:creationId xmlns="" xmlns:a16="http://schemas.microsoft.com/office/drawing/2014/main" id="{837DB538-DD84-4073-B829-9E0CCD72C6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8574" y="780175"/>
            <a:ext cx="2562803" cy="834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243" tIns="47621" rIns="95243" bIns="47621">
            <a:spAutoFit/>
          </a:bodyPr>
          <a:lstStyle/>
          <a:p>
            <a:pPr algn="ctr" eaLnBrk="1" hangingPunct="1"/>
            <a:r>
              <a:rPr lang="en-US" sz="4800" b="1" dirty="0">
                <a:latin typeface="Cambria" pitchFamily="18" charset="0"/>
                <a:cs typeface="Times New Roman" pitchFamily="18" charset="0"/>
              </a:rPr>
              <a:t>CÂU HỎI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019EF6EC-AAF7-1EAF-1DDA-53B25395CF3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013" y="4854698"/>
            <a:ext cx="3718595" cy="216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2807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EF94326-9E48-D222-618F-F95CC02253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329636"/>
            <a:ext cx="11377264" cy="285788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14068292-F4A7-98E3-6D63-C78AAAF331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376" y="3187520"/>
            <a:ext cx="11233248" cy="3014674"/>
          </a:xfrm>
          <a:prstGeom prst="rect">
            <a:avLst/>
          </a:prstGeom>
        </p:spPr>
      </p:pic>
      <p:sp>
        <p:nvSpPr>
          <p:cNvPr id="10" name="Rectangle 5">
            <a:extLst>
              <a:ext uri="{FF2B5EF4-FFF2-40B4-BE49-F238E27FC236}">
                <a16:creationId xmlns="" xmlns:a16="http://schemas.microsoft.com/office/drawing/2014/main" id="{35A65749-76E2-E0C5-A57E-F634FBD21B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28934" y="2237406"/>
            <a:ext cx="1835418" cy="58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32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7B3738A-9969-0054-F626-892F76ECE2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19" y="3461832"/>
            <a:ext cx="2974085" cy="6856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37AE4757-8308-C20D-8CB7-AB6E7EE6325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8" t="6607" r="61039" b="84650"/>
          <a:stretch/>
        </p:blipFill>
        <p:spPr>
          <a:xfrm>
            <a:off x="1847528" y="4590852"/>
            <a:ext cx="1791446" cy="72802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87888" y="3741247"/>
            <a:ext cx="2016224" cy="86042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958" t="26785" r="41878" b="67965"/>
          <a:stretch/>
        </p:blipFill>
        <p:spPr>
          <a:xfrm>
            <a:off x="4511824" y="4867508"/>
            <a:ext cx="2697730" cy="103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974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9624392" y="1455777"/>
            <a:ext cx="1692387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51F8121-E799-0D50-371D-7765B4D2A6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7592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7C193DC-D2C9-C89A-9F3C-B8F28CC48C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447" y="1954126"/>
            <a:ext cx="2246928" cy="22469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921" y="0"/>
            <a:ext cx="6816080" cy="20636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t="4682"/>
          <a:stretch/>
        </p:blipFill>
        <p:spPr>
          <a:xfrm>
            <a:off x="5375920" y="4221089"/>
            <a:ext cx="6816081" cy="26369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74"/>
          <a:stretch/>
        </p:blipFill>
        <p:spPr>
          <a:xfrm flipH="1">
            <a:off x="5915980" y="4091527"/>
            <a:ext cx="3816424" cy="270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970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091D9A5-B4E6-FF93-17A8-8EB1BD9225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862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FFE48B11-135F-7EA8-8E0C-F3B15E0336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3752" y="2274534"/>
            <a:ext cx="7539521" cy="3963906"/>
          </a:xfrm>
          <a:prstGeom prst="rect">
            <a:avLst/>
          </a:prstGeom>
        </p:spPr>
      </p:pic>
      <p:pic>
        <p:nvPicPr>
          <p:cNvPr id="2" name="Picture 13">
            <a:extLst>
              <a:ext uri="{FF2B5EF4-FFF2-40B4-BE49-F238E27FC236}">
                <a16:creationId xmlns="" xmlns:a16="http://schemas.microsoft.com/office/drawing/2014/main" id="{926F792D-B0C1-46E2-91EA-61A1AD4A2F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05" b="76349"/>
          <a:stretch/>
        </p:blipFill>
        <p:spPr bwMode="auto">
          <a:xfrm>
            <a:off x="515103" y="457632"/>
            <a:ext cx="3018726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1869719F-5702-9364-6B4A-62526BC8C43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440744"/>
            <a:ext cx="3268489" cy="1032301"/>
          </a:xfrm>
          <a:prstGeom prst="rect">
            <a:avLst/>
          </a:prstGeo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8241128"/>
              </p:ext>
            </p:extLst>
          </p:nvPr>
        </p:nvGraphicFramePr>
        <p:xfrm>
          <a:off x="4367808" y="3429000"/>
          <a:ext cx="7200800" cy="15841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" name="Bitmap Image" r:id="rId9" imgW="20060681" imgH="3981655" progId="Paint.Picture">
                  <p:embed/>
                </p:oleObj>
              </mc:Choice>
              <mc:Fallback>
                <p:oleObj name="Bitmap Image" r:id="rId9" imgW="20060681" imgH="3981655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67808" y="3429000"/>
                        <a:ext cx="7200800" cy="158417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834235" y="1535832"/>
            <a:ext cx="10523530" cy="490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lnSpc>
                <a:spcPct val="115000"/>
              </a:lnSpc>
              <a:spcAft>
                <a:spcPts val="0"/>
              </a:spcAft>
            </a:pPr>
            <a:r>
              <a:rPr lang="en-US" sz="2400" b="1" dirty="0" smtClean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2400" b="1" dirty="0" err="1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2400" b="1" dirty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vận</a:t>
            </a:r>
            <a:r>
              <a:rPr lang="en-US" sz="2400" b="1" dirty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nhịp</a:t>
            </a:r>
            <a:r>
              <a:rPr lang="en-US" sz="2400" b="1" dirty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điệu</a:t>
            </a:r>
            <a:r>
              <a:rPr lang="en-US" sz="2400" b="1" dirty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en-US" sz="2400" b="1" dirty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Vũ</a:t>
            </a:r>
            <a:r>
              <a:rPr lang="en-US" sz="2400" b="1" i="1" dirty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2400" b="1" i="1" dirty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Vơ-ni-dơ</a:t>
            </a:r>
            <a:r>
              <a:rPr lang="en-US" sz="2400" b="1" i="1" dirty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400" b="1" i="1" dirty="0" err="1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400" b="1" i="1" dirty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 Ý)</a:t>
            </a:r>
            <a:r>
              <a:rPr lang="en-US" sz="2400" b="1" dirty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endParaRPr lang="en-US" sz="2400" dirty="0">
              <a:solidFill>
                <a:srgbClr val="1713CB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D0B46774-7ECC-6F06-9886-AA00A28574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48" y="2218478"/>
            <a:ext cx="1584176" cy="401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569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3CD42F8-011C-5D74-1710-F7C7DF5B05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=""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479376" y="1213374"/>
            <a:ext cx="1123324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3">
            <a:extLst>
              <a:ext uri="{FF2B5EF4-FFF2-40B4-BE49-F238E27FC236}">
                <a16:creationId xmlns="" xmlns:a16="http://schemas.microsoft.com/office/drawing/2014/main" id="{E950EEC8-4CBC-4DCE-A9C1-9EC327DF3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1" t="26386" r="29601" b="51165"/>
          <a:stretch/>
        </p:blipFill>
        <p:spPr bwMode="auto">
          <a:xfrm>
            <a:off x="479376" y="352370"/>
            <a:ext cx="3395513" cy="86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9E50A5DA-D68F-3123-ECE4-F1A56F71FF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35" y="3284984"/>
            <a:ext cx="3960441" cy="9130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15880" y="4077072"/>
            <a:ext cx="2699762" cy="1152128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1051"/>
          <a:stretch/>
        </p:blipFill>
        <p:spPr>
          <a:xfrm>
            <a:off x="2280458" y="2418598"/>
            <a:ext cx="7775982" cy="385061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2B573424-10A4-C30D-C9FD-A889D34A5E1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9" y="384789"/>
            <a:ext cx="2890166" cy="6321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43872" y="519588"/>
            <a:ext cx="2016224" cy="8604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5401" y="1268760"/>
            <a:ext cx="4464496" cy="10189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97127" y="2708920"/>
            <a:ext cx="5435177" cy="344079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1051"/>
          <a:stretch/>
        </p:blipFill>
        <p:spPr>
          <a:xfrm>
            <a:off x="479376" y="2727209"/>
            <a:ext cx="11233248" cy="35420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9649EFEB-BF8C-86CF-0275-4046ED6BDB8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53" t="23508" r="23663" b="71242"/>
          <a:stretch/>
        </p:blipFill>
        <p:spPr>
          <a:xfrm>
            <a:off x="2855640" y="814433"/>
            <a:ext cx="6756882" cy="10898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2B573424-10A4-C30D-C9FD-A889D34A5E1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9" y="384790"/>
            <a:ext cx="3053993" cy="6679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5C4DD85-1933-3DFB-FADC-52434583C63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7112"/>
          <a:stretch/>
        </p:blipFill>
        <p:spPr>
          <a:xfrm>
            <a:off x="623392" y="1809550"/>
            <a:ext cx="9687715" cy="7781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ACC9EEF-7ADE-C20F-C630-CD428B71A27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7200" t="54565" r="5600" b="16069"/>
          <a:stretch/>
        </p:blipFill>
        <p:spPr>
          <a:xfrm>
            <a:off x="1288313" y="3212976"/>
            <a:ext cx="9632224" cy="12464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9FFCB44-82A0-8A08-CF83-95DD757E5256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6572" t="53873" r="7533" b="17272"/>
          <a:stretch/>
        </p:blipFill>
        <p:spPr>
          <a:xfrm>
            <a:off x="1281902" y="4609664"/>
            <a:ext cx="9710642" cy="1348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2734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1051"/>
          <a:stretch/>
        </p:blipFill>
        <p:spPr>
          <a:xfrm>
            <a:off x="479376" y="2492896"/>
            <a:ext cx="11233248" cy="37763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9649EFEB-BF8C-86CF-0275-4046ED6BDB8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53" t="23508" r="23663" b="71242"/>
          <a:stretch/>
        </p:blipFill>
        <p:spPr>
          <a:xfrm>
            <a:off x="2927648" y="1056777"/>
            <a:ext cx="6756882" cy="10898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2B573424-10A4-C30D-C9FD-A889D34A5E1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9" y="384790"/>
            <a:ext cx="3053993" cy="6679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4" t="64700" r="32061" b="12201"/>
          <a:stretch/>
        </p:blipFill>
        <p:spPr>
          <a:xfrm>
            <a:off x="7680176" y="2996952"/>
            <a:ext cx="3817865" cy="29997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7" t="53467" r="7000" b="39184"/>
          <a:stretch/>
        </p:blipFill>
        <p:spPr>
          <a:xfrm>
            <a:off x="659396" y="4174812"/>
            <a:ext cx="7164796" cy="9133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42" t="21557" r="29113" b="74150"/>
          <a:stretch/>
        </p:blipFill>
        <p:spPr>
          <a:xfrm>
            <a:off x="767408" y="2897559"/>
            <a:ext cx="2802109" cy="736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751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1051"/>
          <a:stretch/>
        </p:blipFill>
        <p:spPr>
          <a:xfrm>
            <a:off x="479376" y="1987962"/>
            <a:ext cx="11233248" cy="428124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2B573424-10A4-C30D-C9FD-A889D34A5E1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9" y="384790"/>
            <a:ext cx="3053993" cy="66794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9649EFEB-BF8C-86CF-0275-4046ED6BDB8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53" t="23508" r="23663" b="71242"/>
          <a:stretch/>
        </p:blipFill>
        <p:spPr>
          <a:xfrm>
            <a:off x="2986774" y="776229"/>
            <a:ext cx="6756882" cy="108982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6" name="Ink 25">
                <a:extLst>
                  <a:ext uri="{FF2B5EF4-FFF2-40B4-BE49-F238E27FC236}">
                    <a16:creationId xmlns="" xmlns:a16="http://schemas.microsoft.com/office/drawing/2014/main" id="{E4743961-15E6-491C-1697-9BDBACBF213D}"/>
                  </a:ext>
                </a:extLst>
              </p14:cNvPr>
              <p14:cNvContentPartPr/>
              <p14:nvPr/>
            </p14:nvContentPartPr>
            <p14:xfrm>
              <a:off x="-723834" y="1987962"/>
              <a:ext cx="360" cy="36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E4743961-15E6-491C-1697-9BDBACBF213D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-732474" y="197896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="" xmlns:aink="http://schemas.microsoft.com/office/drawing/2016/ink" xmlns:p14="http://schemas.microsoft.com/office/powerpoint/2010/main" Requires="p14 aink">
          <p:contentPart p14:bwMode="auto" r:id="rId15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46548C38-676E-9862-3CB4-B3366A1D83AA}"/>
                  </a:ext>
                </a:extLst>
              </p14:cNvPr>
              <p14:cNvContentPartPr/>
              <p14:nvPr/>
            </p14:nvContentPartPr>
            <p14:xfrm>
              <a:off x="-659754" y="1243482"/>
              <a:ext cx="360" cy="36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="" xmlns:a16="http://schemas.microsoft.com/office/drawing/2014/main" id="{46548C38-676E-9862-3CB4-B3366A1D83AA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-677754" y="1135482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8" name="Ink 27">
                <a:extLst>
                  <a:ext uri="{FF2B5EF4-FFF2-40B4-BE49-F238E27FC236}">
                    <a16:creationId xmlns="" xmlns:a16="http://schemas.microsoft.com/office/drawing/2014/main" id="{C9497BBE-83FF-3AB2-A5FC-0ED8843B0D9D}"/>
                  </a:ext>
                </a:extLst>
              </p14:cNvPr>
              <p14:cNvContentPartPr/>
              <p14:nvPr/>
            </p14:nvContentPartPr>
            <p14:xfrm>
              <a:off x="-627714" y="764682"/>
              <a:ext cx="360" cy="3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C9497BBE-83FF-3AB2-A5FC-0ED8843B0D9D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-636714" y="756042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79" t="22700" r="39432" b="72050"/>
          <a:stretch/>
        </p:blipFill>
        <p:spPr>
          <a:xfrm>
            <a:off x="767408" y="2262844"/>
            <a:ext cx="2107498" cy="87812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4" t="57957" r="23502" b="9493"/>
          <a:stretch/>
        </p:blipFill>
        <p:spPr>
          <a:xfrm>
            <a:off x="3863752" y="2209785"/>
            <a:ext cx="5328592" cy="3837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7664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3CD42F8-011C-5D74-1710-F7C7DF5B05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=""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479376" y="1213374"/>
            <a:ext cx="1123324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3">
            <a:extLst>
              <a:ext uri="{FF2B5EF4-FFF2-40B4-BE49-F238E27FC236}">
                <a16:creationId xmlns="" xmlns:a16="http://schemas.microsoft.com/office/drawing/2014/main" id="{E950EEC8-4CBC-4DCE-A9C1-9EC327DF3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1" t="26386" r="29601" b="51165"/>
          <a:stretch/>
        </p:blipFill>
        <p:spPr bwMode="auto">
          <a:xfrm>
            <a:off x="479376" y="352370"/>
            <a:ext cx="3395513" cy="86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E071694-E18D-F233-2063-798CBF7CF4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050" y="3724946"/>
            <a:ext cx="3505012" cy="23540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B53E5F2-6493-E1F2-CA8D-6745824F66A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58" y="3068960"/>
            <a:ext cx="2371129" cy="12041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958" t="26785" r="41878" b="67965"/>
          <a:stretch/>
        </p:blipFill>
        <p:spPr>
          <a:xfrm>
            <a:off x="4210701" y="3933056"/>
            <a:ext cx="3182754" cy="122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55721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752137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8838</TotalTime>
  <Words>62</Words>
  <Application>Microsoft Office PowerPoint</Application>
  <PresentationFormat>Custom</PresentationFormat>
  <Paragraphs>13</Paragraphs>
  <Slides>22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4" baseType="lpstr">
      <vt:lpstr>Default Design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Techsi.vn</cp:lastModifiedBy>
  <cp:revision>672</cp:revision>
  <dcterms:created xsi:type="dcterms:W3CDTF">2010-04-30T18:19:48Z</dcterms:created>
  <dcterms:modified xsi:type="dcterms:W3CDTF">2025-04-22T02:40:54Z</dcterms:modified>
</cp:coreProperties>
</file>