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630" r:id="rId2"/>
    <p:sldId id="610" r:id="rId3"/>
    <p:sldId id="611" r:id="rId4"/>
    <p:sldId id="631" r:id="rId5"/>
    <p:sldId id="635" r:id="rId6"/>
    <p:sldId id="633" r:id="rId7"/>
    <p:sldId id="636" r:id="rId8"/>
    <p:sldId id="585" r:id="rId9"/>
    <p:sldId id="637" r:id="rId10"/>
    <p:sldId id="603" r:id="rId11"/>
    <p:sldId id="638" r:id="rId12"/>
    <p:sldId id="619" r:id="rId13"/>
    <p:sldId id="639" r:id="rId14"/>
    <p:sldId id="621" r:id="rId15"/>
    <p:sldId id="622" r:id="rId16"/>
    <p:sldId id="623" r:id="rId17"/>
    <p:sldId id="624" r:id="rId18"/>
    <p:sldId id="640" r:id="rId19"/>
    <p:sldId id="641" r:id="rId20"/>
    <p:sldId id="628" r:id="rId21"/>
    <p:sldId id="642" r:id="rId22"/>
    <p:sldId id="64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50" d="100"/>
          <a:sy n="50" d="100"/>
        </p:scale>
        <p:origin x="-1854" y="-8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59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12" Type="http://schemas.microsoft.com/office/2007/relationships/hdphoto" Target="../media/hdphoto1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21.png"/><Relationship Id="rId5" Type="http://schemas.openxmlformats.org/officeDocument/2006/relationships/image" Target="../media/image9.jpeg"/><Relationship Id="rId10" Type="http://schemas.openxmlformats.org/officeDocument/2006/relationships/image" Target="../media/image26.png"/><Relationship Id="rId4" Type="http://schemas.microsoft.com/office/2007/relationships/hdphoto" Target="../media/hdphoto8.wdp"/><Relationship Id="rId9" Type="http://schemas.openxmlformats.org/officeDocument/2006/relationships/image" Target="../media/image25.png"/><Relationship Id="rId14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microsoft.com/office/2007/relationships/hdphoto" Target="../media/hdphoto7.wdp"/><Relationship Id="rId12" Type="http://schemas.microsoft.com/office/2007/relationships/hdphoto" Target="../media/hdphoto1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microsoft.com/office/2007/relationships/hdphoto" Target="../media/hdphoto8.wdp"/><Relationship Id="rId9" Type="http://schemas.openxmlformats.org/officeDocument/2006/relationships/image" Target="../media/image4.png"/><Relationship Id="rId1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29.png"/><Relationship Id="rId10" Type="http://schemas.microsoft.com/office/2007/relationships/hdphoto" Target="../media/hdphoto21.wdp"/><Relationship Id="rId4" Type="http://schemas.microsoft.com/office/2007/relationships/hdphoto" Target="../media/hdphoto9.wdp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21.wdp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0.pn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7.png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2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microsoft.com/office/2007/relationships/hdphoto" Target="../media/hdphoto24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0" Type="http://schemas.openxmlformats.org/officeDocument/2006/relationships/image" Target="../media/image40.jpeg"/><Relationship Id="rId4" Type="http://schemas.openxmlformats.org/officeDocument/2006/relationships/image" Target="../media/image37.png"/><Relationship Id="rId9" Type="http://schemas.microsoft.com/office/2007/relationships/hdphoto" Target="../media/hdphoto2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4.wdp"/><Relationship Id="rId12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0" Type="http://schemas.openxmlformats.org/officeDocument/2006/relationships/image" Target="../media/image40.jpeg"/><Relationship Id="rId4" Type="http://schemas.openxmlformats.org/officeDocument/2006/relationships/image" Target="../media/image37.png"/><Relationship Id="rId9" Type="http://schemas.microsoft.com/office/2007/relationships/hdphoto" Target="../media/hdphoto25.wdp"/><Relationship Id="rId1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2.wdp"/><Relationship Id="rId18" Type="http://schemas.openxmlformats.org/officeDocument/2006/relationships/image" Target="../media/image31.jpeg"/><Relationship Id="rId3" Type="http://schemas.microsoft.com/office/2007/relationships/hdphoto" Target="../media/hdphoto5.wdp"/><Relationship Id="rId21" Type="http://schemas.microsoft.com/office/2007/relationships/hdphoto" Target="../media/hdphoto28.wdp"/><Relationship Id="rId7" Type="http://schemas.openxmlformats.org/officeDocument/2006/relationships/image" Target="../media/image42.png"/><Relationship Id="rId12" Type="http://schemas.openxmlformats.org/officeDocument/2006/relationships/image" Target="../media/image15.png"/><Relationship Id="rId17" Type="http://schemas.microsoft.com/office/2007/relationships/hdphoto" Target="../media/hdphoto27.wdp"/><Relationship Id="rId2" Type="http://schemas.openxmlformats.org/officeDocument/2006/relationships/image" Target="../media/image5.png"/><Relationship Id="rId16" Type="http://schemas.openxmlformats.org/officeDocument/2006/relationships/image" Target="../media/image43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microsoft.com/office/2007/relationships/hdphoto" Target="../media/hdphoto13.wdp"/><Relationship Id="rId10" Type="http://schemas.openxmlformats.org/officeDocument/2006/relationships/image" Target="../media/image1.png"/><Relationship Id="rId19" Type="http://schemas.microsoft.com/office/2007/relationships/hdphoto" Target="../media/hdphoto21.wdp"/><Relationship Id="rId4" Type="http://schemas.openxmlformats.org/officeDocument/2006/relationships/image" Target="../media/image7.png"/><Relationship Id="rId9" Type="http://schemas.microsoft.com/office/2007/relationships/hdphoto" Target="../media/hdphoto10.wdp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3.wdp"/><Relationship Id="rId1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microsoft.com/office/2007/relationships/hdphoto" Target="../media/hdphoto10.wdp"/><Relationship Id="rId12" Type="http://schemas.openxmlformats.org/officeDocument/2006/relationships/image" Target="../media/image16.png"/><Relationship Id="rId17" Type="http://schemas.microsoft.com/office/2007/relationships/hdphoto" Target="../media/hdphoto15.wdp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12.wdp"/><Relationship Id="rId5" Type="http://schemas.openxmlformats.org/officeDocument/2006/relationships/image" Target="../media/image12.png"/><Relationship Id="rId15" Type="http://schemas.microsoft.com/office/2007/relationships/hdphoto" Target="../media/hdphoto14.wdp"/><Relationship Id="rId10" Type="http://schemas.openxmlformats.org/officeDocument/2006/relationships/image" Target="../media/image15.png"/><Relationship Id="rId4" Type="http://schemas.microsoft.com/office/2007/relationships/hdphoto" Target="../media/hdphoto9.wdp"/><Relationship Id="rId9" Type="http://schemas.microsoft.com/office/2007/relationships/hdphoto" Target="../media/hdphoto11.wdp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microsoft.com/office/2007/relationships/hdphoto" Target="../media/hdphoto7.wdp"/><Relationship Id="rId12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20.png"/><Relationship Id="rId5" Type="http://schemas.microsoft.com/office/2007/relationships/hdphoto" Target="../media/hdphoto8.wdp"/><Relationship Id="rId1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4.png"/><Relationship Id="rId14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6.wdp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microsoft.com/office/2007/relationships/hdphoto" Target="../media/hdphoto8.wdp"/><Relationship Id="rId15" Type="http://schemas.microsoft.com/office/2007/relationships/hdphoto" Target="../media/hdphoto17.wdp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9.jpe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22.png"/><Relationship Id="rId5" Type="http://schemas.openxmlformats.org/officeDocument/2006/relationships/image" Target="../media/image9.jpeg"/><Relationship Id="rId10" Type="http://schemas.openxmlformats.org/officeDocument/2006/relationships/image" Target="../media/image24.png"/><Relationship Id="rId4" Type="http://schemas.microsoft.com/office/2007/relationships/hdphoto" Target="../media/hdphoto8.wdp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09" l="0" r="100000">
                        <a14:foregroundMark x1="14152" y1="25121" x2="14152" y2="25121"/>
                        <a14:foregroundMark x1="92181" y1="61836" x2="92181" y2="61836"/>
                        <a14:foregroundMark x1="89289" y1="53623" x2="89210" y2="57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9" y="-3991"/>
            <a:ext cx="6736908" cy="198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25" y="1706019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08" b="100000" l="0" r="100000">
                        <a14:foregroundMark x1="92086" y1="90960" x2="92086" y2="90960"/>
                        <a14:foregroundMark x1="97781" y1="94298" x2="97781" y2="94298"/>
                        <a14:foregroundMark x1="94749" y1="96523" x2="94749" y2="96523"/>
                        <a14:foregroundMark x1="87278" y1="96523" x2="87278" y2="96523"/>
                        <a14:foregroundMark x1="86095" y1="95132" x2="86095" y2="95132"/>
                        <a14:foregroundMark x1="78328" y1="91794" x2="78328" y2="91794"/>
                        <a14:foregroundMark x1="72189" y1="60918" x2="72189" y2="60918"/>
                        <a14:foregroundMark x1="71450" y1="45202" x2="71450" y2="45202"/>
                        <a14:foregroundMark x1="70414" y1="21558" x2="70414" y2="21558"/>
                        <a14:foregroundMark x1="71893" y1="47427" x2="71893" y2="47427"/>
                        <a14:foregroundMark x1="76701" y1="58693" x2="76701" y2="58693"/>
                        <a14:foregroundMark x1="40089" y1="51321" x2="40089" y2="51321"/>
                        <a14:foregroundMark x1="11834" y1="52990" x2="11834" y2="52990"/>
                        <a14:foregroundMark x1="15237" y1="65647" x2="15237" y2="65647"/>
                        <a14:foregroundMark x1="15385" y1="81641" x2="15237" y2="82754"/>
                        <a14:foregroundMark x1="12426" y1="87622" x2="12426" y2="87622"/>
                        <a14:foregroundMark x1="18417" y1="61752" x2="18417" y2="61752"/>
                        <a14:foregroundMark x1="18713" y1="53547" x2="18713" y2="53547"/>
                        <a14:foregroundMark x1="59837" y1="88734" x2="59837" y2="88734"/>
                        <a14:foregroundMark x1="64127" y1="78860" x2="64127" y2="78860"/>
                        <a14:foregroundMark x1="64867" y1="75800" x2="64867" y2="75800"/>
                        <a14:foregroundMark x1="72485" y1="64812" x2="72485" y2="64812"/>
                        <a14:foregroundMark x1="71006" y1="88178" x2="71006" y2="88178"/>
                        <a14:foregroundMark x1="78476" y1="89569" x2="78476" y2="89569"/>
                        <a14:foregroundMark x1="98964" y1="81641" x2="98964" y2="81641"/>
                        <a14:foregroundMark x1="96746" y1="79138" x2="96746" y2="79138"/>
                        <a14:foregroundMark x1="96302" y1="76078" x2="96302" y2="76078"/>
                        <a14:foregroundMark x1="98669" y1="76634" x2="98669" y2="76634"/>
                        <a14:foregroundMark x1="91198" y1="79694" x2="91198" y2="79694"/>
                        <a14:foregroundMark x1="85799" y1="73018" x2="85799" y2="73018"/>
                        <a14:foregroundMark x1="1553" y1="76912" x2="1553" y2="76912"/>
                        <a14:foregroundMark x1="1849" y1="73018" x2="1849" y2="73018"/>
                        <a14:foregroundMark x1="1405" y1="74131" x2="1405" y2="74131"/>
                        <a14:foregroundMark x1="444" y1="74965" x2="444" y2="74965"/>
                        <a14:foregroundMark x1="2145" y1="71905" x2="2145" y2="71905"/>
                        <a14:foregroundMark x1="30695" y1="83588" x2="30695" y2="83588"/>
                        <a14:foregroundMark x1="33358" y1="83866" x2="33358" y2="83866"/>
                        <a14:foregroundMark x1="31139" y1="80807" x2="31139" y2="80807"/>
                        <a14:foregroundMark x1="31435" y1="77469" x2="31435" y2="77469"/>
                        <a14:foregroundMark x1="53994" y1="76912" x2="53994" y2="76912"/>
                        <a14:foregroundMark x1="76257" y1="62587" x2="76257" y2="62587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9" y="3717032"/>
            <a:ext cx="6744071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88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mbria" pitchFamily="18" charset="0"/>
              </a:rPr>
              <a:t>HÁT</a:t>
            </a:r>
          </a:p>
          <a:p>
            <a:pPr algn="ctr"/>
            <a:r>
              <a:rPr lang="en-US" sz="3200" b="1" dirty="0" smtClean="0">
                <a:latin typeface="Cambria" pitchFamily="18" charset="0"/>
              </a:rPr>
              <a:t>DIỄN XƯỚNG – HÒA GIỌNG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6890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240016" y="428637"/>
            <a:ext cx="5363921" cy="5800460"/>
            <a:chOff x="6339154" y="428637"/>
            <a:chExt cx="5363921" cy="58004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2" t="26919" r="11657" b="15231"/>
            <a:stretch/>
          </p:blipFill>
          <p:spPr>
            <a:xfrm>
              <a:off x="6339154" y="830188"/>
              <a:ext cx="5363921" cy="539890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1" t="22747" r="29817" b="72270"/>
            <a:stretch/>
          </p:blipFill>
          <p:spPr>
            <a:xfrm>
              <a:off x="7896200" y="428637"/>
              <a:ext cx="2539160" cy="42586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77" y="273252"/>
            <a:ext cx="1389535" cy="830280"/>
          </a:xfrm>
          <a:prstGeom prst="rect">
            <a:avLst/>
          </a:prstGeom>
        </p:spPr>
      </p:pic>
      <p:pic>
        <p:nvPicPr>
          <p:cNvPr id="1026" name="Picture 2" descr="F:\SGK\SGK 5\HÌNH TÁCH NỀN\image-removebg-preview - 2023-02-18T214020.99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39" y="1701319"/>
            <a:ext cx="587108" cy="68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SGK\SGK 5\HÌNH TÁCH NỀN\image-removebg-preview - 2023-02-18T214046.86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16" y="2645384"/>
            <a:ext cx="1310239" cy="56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1127448" y="2083425"/>
            <a:ext cx="3737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2135560" y="2906432"/>
            <a:ext cx="3737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1" dirty="0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Ô! </a:t>
            </a:r>
            <a:r>
              <a:rPr lang="en-US" sz="2000" i="1" dirty="0" err="1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i="1" dirty="0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sz="2000" i="1" dirty="0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000" i="1" dirty="0" err="1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000" i="1" dirty="0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vi-VN" sz="2000" i="1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F:\SGK\SGK 5\HÌNH TÁCH NỀN\image-removebg-preview - 2023-02-18T214020.99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38" y="3292479"/>
            <a:ext cx="587108" cy="68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1127447" y="3674585"/>
            <a:ext cx="3737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" descr="F:\SGK\SGK 5\HÌNH TÁCH NỀN\image-removebg-preview - 2023-02-18T214046.86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16" y="4156542"/>
            <a:ext cx="1310239" cy="56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2135560" y="4397042"/>
            <a:ext cx="3737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1" dirty="0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Ô! </a:t>
            </a:r>
            <a:r>
              <a:rPr lang="en-US" sz="2000" i="1" dirty="0" err="1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i="1" dirty="0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sz="2000" i="1" dirty="0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000" i="1" dirty="0" err="1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000" i="1" dirty="0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vi-VN" sz="2000" i="1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2" descr="Hình ảnh Cành đào PNG, Vector, PSD, và biểu tượng để tải về miễn phí |  pngtre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417" b="84500" l="3167" r="89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67" r="10193" b="14634"/>
          <a:stretch/>
        </p:blipFill>
        <p:spPr bwMode="auto">
          <a:xfrm rot="16200000">
            <a:off x="3811811" y="592279"/>
            <a:ext cx="2600630" cy="206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ình ảnh Cành đào PNG, Vector, PSD, và biểu tượng để tải về miễn phí |  pngtre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417" b="84500" l="3167" r="89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67" r="10193" b="14634"/>
          <a:stretch/>
        </p:blipFill>
        <p:spPr bwMode="auto">
          <a:xfrm flipH="1">
            <a:off x="371730" y="4742849"/>
            <a:ext cx="2339894" cy="185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98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2858160"/>
            <a:ext cx="52565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000" b="1" dirty="0">
                <a:latin typeface="Cambria" pitchFamily="18" charset="0"/>
              </a:rPr>
              <a:t>VẬN ĐỘNG </a:t>
            </a:r>
            <a:r>
              <a:rPr lang="en-US" sz="4000" b="1" dirty="0" smtClean="0">
                <a:latin typeface="Cambria" pitchFamily="18" charset="0"/>
              </a:rPr>
              <a:t>MINH HỌA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THEO Ý THÍCH</a:t>
            </a:r>
            <a:endParaRPr lang="vi-VN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C23280C-00B4-4906-D5D8-6075B1C71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7" y="404664"/>
            <a:ext cx="439672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93" y="258562"/>
            <a:ext cx="1389535" cy="830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240016" y="428637"/>
            <a:ext cx="5363921" cy="5800460"/>
            <a:chOff x="6339154" y="428637"/>
            <a:chExt cx="5363921" cy="58004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2" t="26919" r="11657" b="15231"/>
            <a:stretch/>
          </p:blipFill>
          <p:spPr>
            <a:xfrm>
              <a:off x="6339154" y="830188"/>
              <a:ext cx="5363921" cy="539890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1" t="22747" r="29817" b="72270"/>
            <a:stretch/>
          </p:blipFill>
          <p:spPr>
            <a:xfrm>
              <a:off x="7896200" y="428637"/>
              <a:ext cx="2539160" cy="425860"/>
            </a:xfrm>
            <a:prstGeom prst="rect">
              <a:avLst/>
            </a:prstGeom>
          </p:spPr>
        </p:pic>
      </p:grp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08" b="100000" l="0" r="100000">
                        <a14:foregroundMark x1="92086" y1="90960" x2="92086" y2="90960"/>
                        <a14:foregroundMark x1="97781" y1="94298" x2="97781" y2="94298"/>
                        <a14:foregroundMark x1="94749" y1="96523" x2="94749" y2="96523"/>
                        <a14:foregroundMark x1="87278" y1="96523" x2="87278" y2="96523"/>
                        <a14:foregroundMark x1="86095" y1="95132" x2="86095" y2="95132"/>
                        <a14:foregroundMark x1="78328" y1="91794" x2="78328" y2="91794"/>
                        <a14:foregroundMark x1="72189" y1="60918" x2="72189" y2="60918"/>
                        <a14:foregroundMark x1="71450" y1="45202" x2="71450" y2="45202"/>
                        <a14:foregroundMark x1="70414" y1="21558" x2="70414" y2="21558"/>
                        <a14:foregroundMark x1="71893" y1="47427" x2="71893" y2="47427"/>
                        <a14:foregroundMark x1="76701" y1="58693" x2="76701" y2="58693"/>
                        <a14:foregroundMark x1="40089" y1="51321" x2="40089" y2="51321"/>
                        <a14:foregroundMark x1="11834" y1="52990" x2="11834" y2="52990"/>
                        <a14:foregroundMark x1="15237" y1="65647" x2="15237" y2="65647"/>
                        <a14:foregroundMark x1="15385" y1="81641" x2="15237" y2="82754"/>
                        <a14:foregroundMark x1="12426" y1="87622" x2="12426" y2="87622"/>
                        <a14:foregroundMark x1="18417" y1="61752" x2="18417" y2="61752"/>
                        <a14:foregroundMark x1="18713" y1="53547" x2="18713" y2="53547"/>
                        <a14:foregroundMark x1="59837" y1="88734" x2="59837" y2="88734"/>
                        <a14:foregroundMark x1="64127" y1="78860" x2="64127" y2="78860"/>
                        <a14:foregroundMark x1="64867" y1="75800" x2="64867" y2="75800"/>
                        <a14:foregroundMark x1="72485" y1="64812" x2="72485" y2="64812"/>
                        <a14:foregroundMark x1="71006" y1="88178" x2="71006" y2="88178"/>
                        <a14:foregroundMark x1="78476" y1="89569" x2="78476" y2="89569"/>
                        <a14:foregroundMark x1="98964" y1="81641" x2="98964" y2="81641"/>
                        <a14:foregroundMark x1="96746" y1="79138" x2="96746" y2="79138"/>
                        <a14:foregroundMark x1="96302" y1="76078" x2="96302" y2="76078"/>
                        <a14:foregroundMark x1="98669" y1="76634" x2="98669" y2="76634"/>
                        <a14:foregroundMark x1="91198" y1="79694" x2="91198" y2="79694"/>
                        <a14:foregroundMark x1="85799" y1="73018" x2="85799" y2="73018"/>
                        <a14:foregroundMark x1="1553" y1="76912" x2="1553" y2="76912"/>
                        <a14:foregroundMark x1="1849" y1="73018" x2="1849" y2="73018"/>
                        <a14:foregroundMark x1="1405" y1="74131" x2="1405" y2="74131"/>
                        <a14:foregroundMark x1="444" y1="74965" x2="444" y2="74965"/>
                        <a14:foregroundMark x1="2145" y1="71905" x2="2145" y2="71905"/>
                        <a14:foregroundMark x1="30695" y1="83588" x2="30695" y2="83588"/>
                        <a14:foregroundMark x1="33358" y1="83866" x2="33358" y2="83866"/>
                        <a14:foregroundMark x1="31139" y1="80807" x2="31139" y2="80807"/>
                        <a14:foregroundMark x1="31435" y1="77469" x2="31435" y2="77469"/>
                        <a14:foregroundMark x1="53994" y1="76912" x2="53994" y2="76912"/>
                        <a14:foregroundMark x1="76257" y1="62587" x2="76257" y2="62587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" r="5303"/>
          <a:stretch/>
        </p:blipFill>
        <p:spPr bwMode="auto">
          <a:xfrm>
            <a:off x="397094" y="3212976"/>
            <a:ext cx="5554890" cy="306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 descr="Chim Én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0" b="100000" l="2500" r="99167">
                        <a14:foregroundMark x1="19722" y1="38611" x2="19722" y2="3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14995" r="8248" b="14592"/>
          <a:stretch/>
        </p:blipFill>
        <p:spPr bwMode="auto">
          <a:xfrm flipH="1">
            <a:off x="3385490" y="1053495"/>
            <a:ext cx="956523" cy="82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ình ảnh Cành đào PNG, Vector, PSD, và biểu tượng để tải về miễn phí |  pngtre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417" b="84500" l="3167" r="89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67" r="10193" b="14634"/>
          <a:stretch/>
        </p:blipFill>
        <p:spPr bwMode="auto">
          <a:xfrm rot="16200000">
            <a:off x="3811811" y="592279"/>
            <a:ext cx="2600630" cy="206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480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1E08F83-86C1-0652-19F7-FC958202D1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140968"/>
            <a:ext cx="2520280" cy="1001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79" t="55580" r="28336" b="36180"/>
          <a:stretch/>
        </p:blipFill>
        <p:spPr>
          <a:xfrm>
            <a:off x="2999656" y="3743049"/>
            <a:ext cx="6029865" cy="14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324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111455"/>
            <a:ext cx="11233248" cy="3909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3" t="63521" r="55800" b="29497"/>
          <a:stretch/>
        </p:blipFill>
        <p:spPr>
          <a:xfrm>
            <a:off x="479376" y="548680"/>
            <a:ext cx="5472608" cy="1430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71267" r="12872" b="15056"/>
          <a:stretch/>
        </p:blipFill>
        <p:spPr>
          <a:xfrm>
            <a:off x="672316" y="2903217"/>
            <a:ext cx="10847368" cy="2326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404664"/>
            <a:ext cx="3268489" cy="10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2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910616"/>
            <a:ext cx="11233248" cy="5254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8" t="7527" r="41337" b="90621"/>
          <a:stretch/>
        </p:blipFill>
        <p:spPr>
          <a:xfrm>
            <a:off x="479376" y="466373"/>
            <a:ext cx="6333467" cy="360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9689" r="12147" b="54541"/>
          <a:stretch/>
        </p:blipFill>
        <p:spPr>
          <a:xfrm>
            <a:off x="3143672" y="1203884"/>
            <a:ext cx="8136904" cy="466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407368" y="1210078"/>
            <a:ext cx="2962000" cy="8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6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276872"/>
            <a:ext cx="11233248" cy="37549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E000588-AAEA-F5A0-A2D2-131D91159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0880">
            <a:off x="5518167" y="-449459"/>
            <a:ext cx="733105" cy="3541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404664"/>
            <a:ext cx="3268489" cy="1032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46893" r="51325" b="46382"/>
          <a:stretch/>
        </p:blipFill>
        <p:spPr>
          <a:xfrm>
            <a:off x="469504" y="404664"/>
            <a:ext cx="4280083" cy="989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t="59090" r="47294" b="18898"/>
          <a:stretch/>
        </p:blipFill>
        <p:spPr>
          <a:xfrm>
            <a:off x="946194" y="2515476"/>
            <a:ext cx="4141694" cy="32380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53793" r="69327" b="43770"/>
          <a:stretch/>
        </p:blipFill>
        <p:spPr>
          <a:xfrm>
            <a:off x="983433" y="1446393"/>
            <a:ext cx="1749010" cy="358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t="56400" r="60839" b="40894"/>
          <a:stretch/>
        </p:blipFill>
        <p:spPr>
          <a:xfrm>
            <a:off x="1318626" y="1804900"/>
            <a:ext cx="2581837" cy="3980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9" t="58916" r="21366" b="18389"/>
          <a:stretch/>
        </p:blipFill>
        <p:spPr>
          <a:xfrm>
            <a:off x="8184232" y="2515476"/>
            <a:ext cx="2784296" cy="333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3717032"/>
            <a:ext cx="11233248" cy="23147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46893" r="51325" b="46382"/>
          <a:stretch/>
        </p:blipFill>
        <p:spPr>
          <a:xfrm>
            <a:off x="463834" y="381943"/>
            <a:ext cx="4280083" cy="9892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53793" r="69327" b="43770"/>
          <a:stretch/>
        </p:blipFill>
        <p:spPr>
          <a:xfrm>
            <a:off x="983433" y="1371156"/>
            <a:ext cx="1749010" cy="358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t="56400" r="60839" b="40894"/>
          <a:stretch/>
        </p:blipFill>
        <p:spPr>
          <a:xfrm>
            <a:off x="1312956" y="1740532"/>
            <a:ext cx="2581837" cy="3980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83053" r="11236" b="9063"/>
          <a:stretch/>
        </p:blipFill>
        <p:spPr>
          <a:xfrm>
            <a:off x="790971" y="4149080"/>
            <a:ext cx="10606490" cy="14703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9" t="62457" r="21366" b="18389"/>
          <a:stretch/>
        </p:blipFill>
        <p:spPr>
          <a:xfrm>
            <a:off x="7464152" y="1412045"/>
            <a:ext cx="2201280" cy="22276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t="59090" r="47294" b="18898"/>
          <a:stretch/>
        </p:blipFill>
        <p:spPr>
          <a:xfrm>
            <a:off x="4943872" y="1611087"/>
            <a:ext cx="2693650" cy="21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204864"/>
            <a:ext cx="11233248" cy="3826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404664"/>
            <a:ext cx="3268489" cy="1032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46893" r="51325" b="46382"/>
          <a:stretch/>
        </p:blipFill>
        <p:spPr>
          <a:xfrm>
            <a:off x="463834" y="381943"/>
            <a:ext cx="4280083" cy="9892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53793" r="69327" b="43770"/>
          <a:stretch/>
        </p:blipFill>
        <p:spPr>
          <a:xfrm>
            <a:off x="983433" y="1371156"/>
            <a:ext cx="1749010" cy="358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t="56400" r="60839" b="40894"/>
          <a:stretch/>
        </p:blipFill>
        <p:spPr>
          <a:xfrm>
            <a:off x="1271464" y="1740532"/>
            <a:ext cx="2581837" cy="398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9" t="62457" r="21366" b="18389"/>
          <a:stretch/>
        </p:blipFill>
        <p:spPr>
          <a:xfrm>
            <a:off x="6803430" y="419599"/>
            <a:ext cx="1728192" cy="1748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1" t="9358" r="12473" b="71719"/>
          <a:stretch/>
        </p:blipFill>
        <p:spPr>
          <a:xfrm>
            <a:off x="1020007" y="2492896"/>
            <a:ext cx="10116553" cy="33123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7095" r="69645" b="90277"/>
          <a:stretch/>
        </p:blipFill>
        <p:spPr>
          <a:xfrm>
            <a:off x="845167" y="2542716"/>
            <a:ext cx="1758708" cy="38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1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788469"/>
            <a:ext cx="11233248" cy="324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667" y="1420708"/>
            <a:ext cx="3347634" cy="554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1FE1672-5F4E-167A-30B3-2D3A957CA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42" y="1582642"/>
            <a:ext cx="5165227" cy="2253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32345" r="46131" b="65124"/>
          <a:stretch/>
        </p:blipFill>
        <p:spPr>
          <a:xfrm>
            <a:off x="983432" y="2132856"/>
            <a:ext cx="5847111" cy="504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34434" r="12667" b="58248"/>
          <a:stretch/>
        </p:blipFill>
        <p:spPr>
          <a:xfrm>
            <a:off x="767408" y="3822163"/>
            <a:ext cx="10585176" cy="1407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404664"/>
            <a:ext cx="3268489" cy="10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788469"/>
            <a:ext cx="11233248" cy="324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667" y="1420708"/>
            <a:ext cx="3347634" cy="554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1FE1672-5F4E-167A-30B3-2D3A957CA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764704"/>
            <a:ext cx="4638542" cy="20237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42257" r="69985" b="54813"/>
          <a:stretch/>
        </p:blipFill>
        <p:spPr>
          <a:xfrm>
            <a:off x="1052269" y="2060848"/>
            <a:ext cx="2372144" cy="576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45020" r="13215" b="39269"/>
          <a:stretch/>
        </p:blipFill>
        <p:spPr>
          <a:xfrm>
            <a:off x="666030" y="2996952"/>
            <a:ext cx="10852752" cy="28803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404664"/>
            <a:ext cx="3268489" cy="10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9047163" y="457220"/>
            <a:ext cx="2063552" cy="2893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30" y="3259528"/>
            <a:ext cx="1368222" cy="81754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3902493"/>
            <a:ext cx="5017004" cy="59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309" l="0" r="100000">
                        <a14:foregroundMark x1="14152" y1="25121" x2="14152" y2="25121"/>
                        <a14:foregroundMark x1="92181" y1="61836" x2="92181" y2="61836"/>
                        <a14:foregroundMark x1="89289" y1="53623" x2="89210" y2="57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94" y="332656"/>
            <a:ext cx="8219186" cy="242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 descr="Chim Én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00" b="100000" l="2500" r="99167">
                        <a14:foregroundMark x1="19722" y1="38611" x2="19722" y2="3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14995" r="8248" b="14592"/>
          <a:stretch/>
        </p:blipFill>
        <p:spPr bwMode="auto">
          <a:xfrm rot="3560224" flipH="1">
            <a:off x="8277832" y="4325169"/>
            <a:ext cx="1453644" cy="12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Hình ảnh Mùa Xuân Chim én PNG, Vector, PSD, và biểu tượng để tải về miễn  phí | pngtre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3611" l="10000" r="95833">
                        <a14:foregroundMark x1="48056" y1="55278" x2="48056" y2="55278"/>
                        <a14:foregroundMark x1="47222" y1="52500" x2="47222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10602" b="21014"/>
          <a:stretch/>
        </p:blipFill>
        <p:spPr bwMode="auto">
          <a:xfrm>
            <a:off x="4407931" y="2169875"/>
            <a:ext cx="1566874" cy="126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1E08F83-86C1-0652-19F7-FC958202D11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30" y="4609768"/>
            <a:ext cx="1728192" cy="6867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79" t="55580" r="28336" b="36180"/>
          <a:stretch/>
        </p:blipFill>
        <p:spPr>
          <a:xfrm>
            <a:off x="3719736" y="4941168"/>
            <a:ext cx="4134765" cy="984468"/>
          </a:xfrm>
          <a:prstGeom prst="rect">
            <a:avLst/>
          </a:prstGeom>
        </p:spPr>
      </p:pic>
      <p:pic>
        <p:nvPicPr>
          <p:cNvPr id="21" name="Picture 2" descr="Hình ảnh Cành đào PNG, Vector, PSD, và biểu tượng để tải về miễn phí |  pngtre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1417" b="84500" l="3167" r="89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67" r="10193" b="14634"/>
          <a:stretch/>
        </p:blipFill>
        <p:spPr bwMode="auto">
          <a:xfrm rot="5400000" flipV="1">
            <a:off x="9190669" y="3565928"/>
            <a:ext cx="2811665" cy="22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25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26" y="2156196"/>
            <a:ext cx="11325905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95760B7E-B839-60E3-B0FA-24919335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379048"/>
            <a:ext cx="6120680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“Ai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en-US" sz="3200" dirty="0">
              <a:solidFill>
                <a:srgbClr val="1713C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14753" y="2564903"/>
            <a:ext cx="2217548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70990" y="2636912"/>
            <a:ext cx="10664148" cy="3209172"/>
            <a:chOff x="770990" y="2636912"/>
            <a:chExt cx="10664148" cy="32091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7" t="46516" r="11833" b="36086"/>
            <a:stretch/>
          </p:blipFill>
          <p:spPr>
            <a:xfrm>
              <a:off x="770990" y="2636912"/>
              <a:ext cx="10664148" cy="32091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271464" y="3768402"/>
              <a:ext cx="8712968" cy="396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71464" y="5445224"/>
              <a:ext cx="8568952" cy="396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127448" y="5113728"/>
            <a:ext cx="4104456" cy="396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……………………………………………………………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16143" y="560394"/>
            <a:ext cx="3268489" cy="10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4052246"/>
            <a:ext cx="6984776" cy="83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941168"/>
            <a:ext cx="4453313" cy="55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him Én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100000" l="2500" r="99167">
                        <a14:foregroundMark x1="19722" y1="38611" x2="19722" y2="3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14995" r="8248" b="14592"/>
          <a:stretch/>
        </p:blipFill>
        <p:spPr bwMode="auto">
          <a:xfrm>
            <a:off x="1991544" y="4665152"/>
            <a:ext cx="1453644" cy="12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ình ảnh Mùa Xuân Chim én PNG, Vector, PSD, và biểu tượng để tải về miễn  phí | pngtre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3611" l="10000" r="95833">
                        <a14:foregroundMark x1="48056" y1="55278" x2="48056" y2="55278"/>
                        <a14:foregroundMark x1="47222" y1="52500" x2="47222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10602" b="21014"/>
          <a:stretch/>
        </p:blipFill>
        <p:spPr bwMode="auto">
          <a:xfrm>
            <a:off x="9056979" y="2852936"/>
            <a:ext cx="1566874" cy="126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Cành đào PNG, Vector, PSD, và biểu tượng để tải về miễn phí |  pngtre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417" b="84500" l="3167" r="89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67" r="10193" b="14634"/>
          <a:stretch/>
        </p:blipFill>
        <p:spPr bwMode="auto">
          <a:xfrm rot="16200000">
            <a:off x="10115446" y="3209634"/>
            <a:ext cx="1622720" cy="12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oa Mai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750" b="86750" l="2250" r="9791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" t="15727" r="2656" b="12765"/>
          <a:stretch/>
        </p:blipFill>
        <p:spPr bwMode="auto">
          <a:xfrm rot="16200000">
            <a:off x="431797" y="4686328"/>
            <a:ext cx="1587262" cy="139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04664"/>
            <a:ext cx="2808312" cy="86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4396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240016" y="428637"/>
            <a:ext cx="5363921" cy="5800460"/>
            <a:chOff x="6339154" y="428637"/>
            <a:chExt cx="5363921" cy="58004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2" t="26919" r="11657" b="15231"/>
            <a:stretch/>
          </p:blipFill>
          <p:spPr>
            <a:xfrm>
              <a:off x="6339154" y="830188"/>
              <a:ext cx="5363921" cy="53989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1" t="22747" r="29817" b="72270"/>
            <a:stretch/>
          </p:blipFill>
          <p:spPr>
            <a:xfrm>
              <a:off x="7896200" y="428637"/>
              <a:ext cx="2539160" cy="425860"/>
            </a:xfrm>
            <a:prstGeom prst="rect">
              <a:avLst/>
            </a:prstGeom>
          </p:spPr>
        </p:pic>
      </p:grp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08" b="100000" l="0" r="100000">
                        <a14:foregroundMark x1="92086" y1="90960" x2="92086" y2="90960"/>
                        <a14:foregroundMark x1="97781" y1="94298" x2="97781" y2="94298"/>
                        <a14:foregroundMark x1="94749" y1="96523" x2="94749" y2="96523"/>
                        <a14:foregroundMark x1="87278" y1="96523" x2="87278" y2="96523"/>
                        <a14:foregroundMark x1="86095" y1="95132" x2="86095" y2="95132"/>
                        <a14:foregroundMark x1="78328" y1="91794" x2="78328" y2="91794"/>
                        <a14:foregroundMark x1="72189" y1="60918" x2="72189" y2="60918"/>
                        <a14:foregroundMark x1="71450" y1="45202" x2="71450" y2="45202"/>
                        <a14:foregroundMark x1="70414" y1="21558" x2="70414" y2="21558"/>
                        <a14:foregroundMark x1="71893" y1="47427" x2="71893" y2="47427"/>
                        <a14:foregroundMark x1="76701" y1="58693" x2="76701" y2="58693"/>
                        <a14:foregroundMark x1="40089" y1="51321" x2="40089" y2="51321"/>
                        <a14:foregroundMark x1="11834" y1="52990" x2="11834" y2="52990"/>
                        <a14:foregroundMark x1="15237" y1="65647" x2="15237" y2="65647"/>
                        <a14:foregroundMark x1="15385" y1="81641" x2="15237" y2="82754"/>
                        <a14:foregroundMark x1="12426" y1="87622" x2="12426" y2="87622"/>
                        <a14:foregroundMark x1="18417" y1="61752" x2="18417" y2="61752"/>
                        <a14:foregroundMark x1="18713" y1="53547" x2="18713" y2="53547"/>
                        <a14:foregroundMark x1="59837" y1="88734" x2="59837" y2="88734"/>
                        <a14:foregroundMark x1="64127" y1="78860" x2="64127" y2="78860"/>
                        <a14:foregroundMark x1="64867" y1="75800" x2="64867" y2="75800"/>
                        <a14:foregroundMark x1="72485" y1="64812" x2="72485" y2="64812"/>
                        <a14:foregroundMark x1="71006" y1="88178" x2="71006" y2="88178"/>
                        <a14:foregroundMark x1="78476" y1="89569" x2="78476" y2="89569"/>
                        <a14:foregroundMark x1="98964" y1="81641" x2="98964" y2="81641"/>
                        <a14:foregroundMark x1="96746" y1="79138" x2="96746" y2="79138"/>
                        <a14:foregroundMark x1="96302" y1="76078" x2="96302" y2="76078"/>
                        <a14:foregroundMark x1="98669" y1="76634" x2="98669" y2="76634"/>
                        <a14:foregroundMark x1="91198" y1="79694" x2="91198" y2="79694"/>
                        <a14:foregroundMark x1="85799" y1="73018" x2="85799" y2="73018"/>
                        <a14:foregroundMark x1="1553" y1="76912" x2="1553" y2="76912"/>
                        <a14:foregroundMark x1="1849" y1="73018" x2="1849" y2="73018"/>
                        <a14:foregroundMark x1="1405" y1="74131" x2="1405" y2="74131"/>
                        <a14:foregroundMark x1="444" y1="74965" x2="444" y2="74965"/>
                        <a14:foregroundMark x1="2145" y1="71905" x2="2145" y2="71905"/>
                        <a14:foregroundMark x1="30695" y1="83588" x2="30695" y2="83588"/>
                        <a14:foregroundMark x1="33358" y1="83866" x2="33358" y2="83866"/>
                        <a14:foregroundMark x1="31139" y1="80807" x2="31139" y2="80807"/>
                        <a14:foregroundMark x1="31435" y1="77469" x2="31435" y2="77469"/>
                        <a14:foregroundMark x1="53994" y1="76912" x2="53994" y2="76912"/>
                        <a14:foregroundMark x1="76257" y1="62587" x2="76257" y2="62587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" r="5303"/>
          <a:stretch/>
        </p:blipFill>
        <p:spPr bwMode="auto">
          <a:xfrm>
            <a:off x="397094" y="3212976"/>
            <a:ext cx="5554890" cy="306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Chim Én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0" b="100000" l="2500" r="99167">
                        <a14:foregroundMark x1="19722" y1="38611" x2="19722" y2="3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14995" r="8248" b="14592"/>
          <a:stretch/>
        </p:blipFill>
        <p:spPr bwMode="auto">
          <a:xfrm flipH="1">
            <a:off x="3385490" y="1053495"/>
            <a:ext cx="956523" cy="82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ình ảnh Cành đào PNG, Vector, PSD, và biểu tượng để tải về miễn phí |  pngtre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417" b="84500" l="3167" r="89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67" r="10193" b="14634"/>
          <a:stretch/>
        </p:blipFill>
        <p:spPr bwMode="auto">
          <a:xfrm rot="16200000">
            <a:off x="3811811" y="592279"/>
            <a:ext cx="2600630" cy="206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93" y="258562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26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DUYEN DANG MUA X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376973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93" y="258562"/>
            <a:ext cx="1389535" cy="830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240016" y="428637"/>
            <a:ext cx="5363921" cy="5800460"/>
            <a:chOff x="6339154" y="428637"/>
            <a:chExt cx="5363921" cy="58004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2" t="26919" r="11657" b="15231"/>
            <a:stretch/>
          </p:blipFill>
          <p:spPr>
            <a:xfrm>
              <a:off x="6339154" y="830188"/>
              <a:ext cx="5363921" cy="539890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1" t="22747" r="29817" b="72270"/>
            <a:stretch/>
          </p:blipFill>
          <p:spPr>
            <a:xfrm>
              <a:off x="7896200" y="428637"/>
              <a:ext cx="2539160" cy="425860"/>
            </a:xfrm>
            <a:prstGeom prst="rect">
              <a:avLst/>
            </a:prstGeom>
          </p:spPr>
        </p:pic>
      </p:grp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08" b="100000" l="0" r="100000">
                        <a14:foregroundMark x1="92086" y1="90960" x2="92086" y2="90960"/>
                        <a14:foregroundMark x1="97781" y1="94298" x2="97781" y2="94298"/>
                        <a14:foregroundMark x1="94749" y1="96523" x2="94749" y2="96523"/>
                        <a14:foregroundMark x1="87278" y1="96523" x2="87278" y2="96523"/>
                        <a14:foregroundMark x1="86095" y1="95132" x2="86095" y2="95132"/>
                        <a14:foregroundMark x1="78328" y1="91794" x2="78328" y2="91794"/>
                        <a14:foregroundMark x1="72189" y1="60918" x2="72189" y2="60918"/>
                        <a14:foregroundMark x1="71450" y1="45202" x2="71450" y2="45202"/>
                        <a14:foregroundMark x1="70414" y1="21558" x2="70414" y2="21558"/>
                        <a14:foregroundMark x1="71893" y1="47427" x2="71893" y2="47427"/>
                        <a14:foregroundMark x1="76701" y1="58693" x2="76701" y2="58693"/>
                        <a14:foregroundMark x1="40089" y1="51321" x2="40089" y2="51321"/>
                        <a14:foregroundMark x1="11834" y1="52990" x2="11834" y2="52990"/>
                        <a14:foregroundMark x1="15237" y1="65647" x2="15237" y2="65647"/>
                        <a14:foregroundMark x1="15385" y1="81641" x2="15237" y2="82754"/>
                        <a14:foregroundMark x1="12426" y1="87622" x2="12426" y2="87622"/>
                        <a14:foregroundMark x1="18417" y1="61752" x2="18417" y2="61752"/>
                        <a14:foregroundMark x1="18713" y1="53547" x2="18713" y2="53547"/>
                        <a14:foregroundMark x1="59837" y1="88734" x2="59837" y2="88734"/>
                        <a14:foregroundMark x1="64127" y1="78860" x2="64127" y2="78860"/>
                        <a14:foregroundMark x1="64867" y1="75800" x2="64867" y2="75800"/>
                        <a14:foregroundMark x1="72485" y1="64812" x2="72485" y2="64812"/>
                        <a14:foregroundMark x1="71006" y1="88178" x2="71006" y2="88178"/>
                        <a14:foregroundMark x1="78476" y1="89569" x2="78476" y2="89569"/>
                        <a14:foregroundMark x1="98964" y1="81641" x2="98964" y2="81641"/>
                        <a14:foregroundMark x1="96746" y1="79138" x2="96746" y2="79138"/>
                        <a14:foregroundMark x1="96302" y1="76078" x2="96302" y2="76078"/>
                        <a14:foregroundMark x1="98669" y1="76634" x2="98669" y2="76634"/>
                        <a14:foregroundMark x1="91198" y1="79694" x2="91198" y2="79694"/>
                        <a14:foregroundMark x1="85799" y1="73018" x2="85799" y2="73018"/>
                        <a14:foregroundMark x1="1553" y1="76912" x2="1553" y2="76912"/>
                        <a14:foregroundMark x1="1849" y1="73018" x2="1849" y2="73018"/>
                        <a14:foregroundMark x1="1405" y1="74131" x2="1405" y2="74131"/>
                        <a14:foregroundMark x1="444" y1="74965" x2="444" y2="74965"/>
                        <a14:foregroundMark x1="2145" y1="71905" x2="2145" y2="71905"/>
                        <a14:foregroundMark x1="30695" y1="83588" x2="30695" y2="83588"/>
                        <a14:foregroundMark x1="33358" y1="83866" x2="33358" y2="83866"/>
                        <a14:foregroundMark x1="31139" y1="80807" x2="31139" y2="80807"/>
                        <a14:foregroundMark x1="31435" y1="77469" x2="31435" y2="77469"/>
                        <a14:foregroundMark x1="53994" y1="76912" x2="53994" y2="76912"/>
                        <a14:foregroundMark x1="76257" y1="62587" x2="76257" y2="62587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" r="5303"/>
          <a:stretch/>
        </p:blipFill>
        <p:spPr bwMode="auto">
          <a:xfrm>
            <a:off x="397094" y="3212976"/>
            <a:ext cx="5554890" cy="306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 descr="Chim Én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00" b="100000" l="2500" r="99167">
                        <a14:foregroundMark x1="19722" y1="38611" x2="19722" y2="3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14995" r="8248" b="14592"/>
          <a:stretch/>
        </p:blipFill>
        <p:spPr bwMode="auto">
          <a:xfrm flipH="1">
            <a:off x="3385490" y="1053495"/>
            <a:ext cx="956523" cy="82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ình ảnh Cành đào PNG, Vector, PSD, và biểu tượng để tải về miễn phí |  pngtre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417" b="84500" l="3167" r="89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67" r="10193" b="14634"/>
          <a:stretch/>
        </p:blipFill>
        <p:spPr bwMode="auto">
          <a:xfrm rot="16200000">
            <a:off x="3811811" y="592279"/>
            <a:ext cx="2600630" cy="206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056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240016" y="428637"/>
            <a:ext cx="5363921" cy="5800460"/>
            <a:chOff x="6339154" y="428637"/>
            <a:chExt cx="5363921" cy="58004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2" t="26919" r="11657" b="15231"/>
            <a:stretch/>
          </p:blipFill>
          <p:spPr>
            <a:xfrm>
              <a:off x="6339154" y="830188"/>
              <a:ext cx="5363921" cy="539890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1" t="22747" r="29817" b="72270"/>
            <a:stretch/>
          </p:blipFill>
          <p:spPr>
            <a:xfrm>
              <a:off x="7896200" y="428637"/>
              <a:ext cx="2539160" cy="425860"/>
            </a:xfrm>
            <a:prstGeom prst="rect">
              <a:avLst/>
            </a:prstGeom>
          </p:spPr>
        </p:pic>
      </p:grp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08" b="100000" l="0" r="100000">
                        <a14:foregroundMark x1="92086" y1="90960" x2="92086" y2="90960"/>
                        <a14:foregroundMark x1="97781" y1="94298" x2="97781" y2="94298"/>
                        <a14:foregroundMark x1="94749" y1="96523" x2="94749" y2="96523"/>
                        <a14:foregroundMark x1="87278" y1="96523" x2="87278" y2="96523"/>
                        <a14:foregroundMark x1="86095" y1="95132" x2="86095" y2="95132"/>
                        <a14:foregroundMark x1="78328" y1="91794" x2="78328" y2="91794"/>
                        <a14:foregroundMark x1="72189" y1="60918" x2="72189" y2="60918"/>
                        <a14:foregroundMark x1="71450" y1="45202" x2="71450" y2="45202"/>
                        <a14:foregroundMark x1="70414" y1="21558" x2="70414" y2="21558"/>
                        <a14:foregroundMark x1="71893" y1="47427" x2="71893" y2="47427"/>
                        <a14:foregroundMark x1="76701" y1="58693" x2="76701" y2="58693"/>
                        <a14:foregroundMark x1="40089" y1="51321" x2="40089" y2="51321"/>
                        <a14:foregroundMark x1="11834" y1="52990" x2="11834" y2="52990"/>
                        <a14:foregroundMark x1="15237" y1="65647" x2="15237" y2="65647"/>
                        <a14:foregroundMark x1="15385" y1="81641" x2="15237" y2="82754"/>
                        <a14:foregroundMark x1="12426" y1="87622" x2="12426" y2="87622"/>
                        <a14:foregroundMark x1="18417" y1="61752" x2="18417" y2="61752"/>
                        <a14:foregroundMark x1="18713" y1="53547" x2="18713" y2="53547"/>
                        <a14:foregroundMark x1="59837" y1="88734" x2="59837" y2="88734"/>
                        <a14:foregroundMark x1="64127" y1="78860" x2="64127" y2="78860"/>
                        <a14:foregroundMark x1="64867" y1="75800" x2="64867" y2="75800"/>
                        <a14:foregroundMark x1="72485" y1="64812" x2="72485" y2="64812"/>
                        <a14:foregroundMark x1="71006" y1="88178" x2="71006" y2="88178"/>
                        <a14:foregroundMark x1="78476" y1="89569" x2="78476" y2="89569"/>
                        <a14:foregroundMark x1="98964" y1="81641" x2="98964" y2="81641"/>
                        <a14:foregroundMark x1="96746" y1="79138" x2="96746" y2="79138"/>
                        <a14:foregroundMark x1="96302" y1="76078" x2="96302" y2="76078"/>
                        <a14:foregroundMark x1="98669" y1="76634" x2="98669" y2="76634"/>
                        <a14:foregroundMark x1="91198" y1="79694" x2="91198" y2="79694"/>
                        <a14:foregroundMark x1="85799" y1="73018" x2="85799" y2="73018"/>
                        <a14:foregroundMark x1="1553" y1="76912" x2="1553" y2="76912"/>
                        <a14:foregroundMark x1="1849" y1="73018" x2="1849" y2="73018"/>
                        <a14:foregroundMark x1="1405" y1="74131" x2="1405" y2="74131"/>
                        <a14:foregroundMark x1="444" y1="74965" x2="444" y2="74965"/>
                        <a14:foregroundMark x1="2145" y1="71905" x2="2145" y2="71905"/>
                        <a14:foregroundMark x1="30695" y1="83588" x2="30695" y2="83588"/>
                        <a14:foregroundMark x1="33358" y1="83866" x2="33358" y2="83866"/>
                        <a14:foregroundMark x1="31139" y1="80807" x2="31139" y2="80807"/>
                        <a14:foregroundMark x1="31435" y1="77469" x2="31435" y2="77469"/>
                        <a14:foregroundMark x1="53994" y1="76912" x2="53994" y2="76912"/>
                        <a14:foregroundMark x1="76257" y1="62587" x2="76257" y2="62587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" r="5303"/>
          <a:stretch/>
        </p:blipFill>
        <p:spPr bwMode="auto">
          <a:xfrm>
            <a:off x="397094" y="3212976"/>
            <a:ext cx="5554890" cy="306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44514" y="1844824"/>
            <a:ext cx="5388547" cy="1308074"/>
            <a:chOff x="470256" y="1916832"/>
            <a:chExt cx="5388547" cy="13080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8" t="29916" r="24841" b="63603"/>
            <a:stretch/>
          </p:blipFill>
          <p:spPr>
            <a:xfrm>
              <a:off x="470256" y="1916832"/>
              <a:ext cx="5388547" cy="81781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66" y="2734648"/>
              <a:ext cx="494205" cy="49013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6786" y="2734648"/>
              <a:ext cx="494205" cy="49013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130" y="2704068"/>
              <a:ext cx="494205" cy="49013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177" y="2734769"/>
              <a:ext cx="494205" cy="49013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9709" y="2714342"/>
              <a:ext cx="494205" cy="49013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87" y="2724616"/>
              <a:ext cx="494205" cy="49013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80" y="2714462"/>
              <a:ext cx="494205" cy="49013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470" y="2704068"/>
              <a:ext cx="494205" cy="49013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4507" y="2704068"/>
              <a:ext cx="494205" cy="49013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77" y="273252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56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9983</TotalTime>
  <Words>69</Words>
  <Application>Microsoft Office PowerPoint</Application>
  <PresentationFormat>Custom</PresentationFormat>
  <Paragraphs>21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Techsi.vn</cp:lastModifiedBy>
  <cp:revision>719</cp:revision>
  <dcterms:created xsi:type="dcterms:W3CDTF">2010-04-30T18:19:48Z</dcterms:created>
  <dcterms:modified xsi:type="dcterms:W3CDTF">2025-03-20T03:29:58Z</dcterms:modified>
</cp:coreProperties>
</file>