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624" r:id="rId2"/>
    <p:sldId id="610" r:id="rId3"/>
    <p:sldId id="611" r:id="rId4"/>
    <p:sldId id="542" r:id="rId5"/>
    <p:sldId id="496" r:id="rId6"/>
    <p:sldId id="577" r:id="rId7"/>
    <p:sldId id="593" r:id="rId8"/>
    <p:sldId id="581" r:id="rId9"/>
    <p:sldId id="578" r:id="rId10"/>
    <p:sldId id="625" r:id="rId11"/>
    <p:sldId id="595" r:id="rId12"/>
    <p:sldId id="626" r:id="rId13"/>
    <p:sldId id="627" r:id="rId14"/>
    <p:sldId id="628" r:id="rId15"/>
    <p:sldId id="634" r:id="rId16"/>
    <p:sldId id="629" r:id="rId17"/>
    <p:sldId id="630" r:id="rId18"/>
    <p:sldId id="635" r:id="rId19"/>
    <p:sldId id="638" r:id="rId20"/>
    <p:sldId id="637" r:id="rId21"/>
    <p:sldId id="583" r:id="rId22"/>
    <p:sldId id="614" r:id="rId23"/>
    <p:sldId id="585" r:id="rId24"/>
    <p:sldId id="615" r:id="rId25"/>
    <p:sldId id="603" r:id="rId26"/>
    <p:sldId id="616" r:id="rId27"/>
    <p:sldId id="560" r:id="rId28"/>
    <p:sldId id="631" r:id="rId29"/>
    <p:sldId id="633"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p:scale>
          <a:sx n="66" d="100"/>
          <a:sy n="66" d="100"/>
        </p:scale>
        <p:origin x="-1254" y="-55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microsoft.com/office/2007/relationships/hdphoto" Target="../media/hdphoto21.wdp"/><Relationship Id="rId13" Type="http://schemas.microsoft.com/office/2007/relationships/hdphoto" Target="../media/hdphoto22.wdp"/><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jpeg"/><Relationship Id="rId5" Type="http://schemas.openxmlformats.org/officeDocument/2006/relationships/image" Target="../media/image23.png"/><Relationship Id="rId10" Type="http://schemas.microsoft.com/office/2007/relationships/hdphoto" Target="../media/hdphoto18.wdp"/><Relationship Id="rId4" Type="http://schemas.microsoft.com/office/2007/relationships/hdphoto" Target="../media/hdphoto5.wdp"/><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microsoft.com/office/2007/relationships/hdphoto" Target="../media/hdphoto21.wdp"/><Relationship Id="rId13" Type="http://schemas.microsoft.com/office/2007/relationships/hdphoto" Target="../media/hdphoto22.wdp"/><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1.png"/><Relationship Id="rId17" Type="http://schemas.microsoft.com/office/2007/relationships/hdphoto" Target="../media/hdphoto24.wdp"/><Relationship Id="rId2" Type="http://schemas.openxmlformats.org/officeDocument/2006/relationships/audio" Target="../media/audio6.wav"/><Relationship Id="rId16"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jpeg"/><Relationship Id="rId5" Type="http://schemas.openxmlformats.org/officeDocument/2006/relationships/image" Target="../media/image23.png"/><Relationship Id="rId15" Type="http://schemas.microsoft.com/office/2007/relationships/hdphoto" Target="../media/hdphoto23.wdp"/><Relationship Id="rId10" Type="http://schemas.microsoft.com/office/2007/relationships/hdphoto" Target="../media/hdphoto18.wdp"/><Relationship Id="rId4" Type="http://schemas.microsoft.com/office/2007/relationships/hdphoto" Target="../media/hdphoto5.wdp"/><Relationship Id="rId9" Type="http://schemas.openxmlformats.org/officeDocument/2006/relationships/image" Target="../media/image24.jpe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21.wdp"/><Relationship Id="rId13" Type="http://schemas.microsoft.com/office/2007/relationships/hdphoto" Target="../media/hdphoto22.wdp"/><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audio" Target="../media/audio7.wav"/><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jpeg"/><Relationship Id="rId5" Type="http://schemas.openxmlformats.org/officeDocument/2006/relationships/image" Target="../media/image23.png"/><Relationship Id="rId10" Type="http://schemas.microsoft.com/office/2007/relationships/hdphoto" Target="../media/hdphoto18.wdp"/><Relationship Id="rId4" Type="http://schemas.microsoft.com/office/2007/relationships/hdphoto" Target="../media/hdphoto5.wdp"/><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microsoft.com/office/2007/relationships/hdphoto" Target="../media/hdphoto21.wdp"/><Relationship Id="rId13" Type="http://schemas.microsoft.com/office/2007/relationships/hdphoto" Target="../media/hdphoto22.wdp"/><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audio" Target="../media/audio8.wav"/><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jpeg"/><Relationship Id="rId5" Type="http://schemas.openxmlformats.org/officeDocument/2006/relationships/image" Target="../media/image23.png"/><Relationship Id="rId10" Type="http://schemas.microsoft.com/office/2007/relationships/hdphoto" Target="../media/hdphoto18.wdp"/><Relationship Id="rId4" Type="http://schemas.microsoft.com/office/2007/relationships/hdphoto" Target="../media/hdphoto5.wdp"/><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24.jpeg"/><Relationship Id="rId3" Type="http://schemas.openxmlformats.org/officeDocument/2006/relationships/image" Target="../media/image5.png"/><Relationship Id="rId7" Type="http://schemas.openxmlformats.org/officeDocument/2006/relationships/image" Target="../media/image30.png"/><Relationship Id="rId12" Type="http://schemas.microsoft.com/office/2007/relationships/hdphoto" Target="../media/hdphoto24.wdp"/><Relationship Id="rId2" Type="http://schemas.openxmlformats.org/officeDocument/2006/relationships/audio" Target="../media/audio9.wav"/><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33.png"/><Relationship Id="rId5" Type="http://schemas.openxmlformats.org/officeDocument/2006/relationships/image" Target="../media/image23.png"/><Relationship Id="rId15" Type="http://schemas.microsoft.com/office/2007/relationships/hdphoto" Target="../media/hdphoto22.wdp"/><Relationship Id="rId10" Type="http://schemas.microsoft.com/office/2007/relationships/hdphoto" Target="../media/hdphoto18.wdp"/><Relationship Id="rId4" Type="http://schemas.microsoft.com/office/2007/relationships/hdphoto" Target="../media/hdphoto5.wdp"/><Relationship Id="rId9" Type="http://schemas.openxmlformats.org/officeDocument/2006/relationships/image" Target="../media/image25.jpe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png"/><Relationship Id="rId4"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5.wdp"/><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1.png"/><Relationship Id="rId5" Type="http://schemas.microsoft.com/office/2007/relationships/hdphoto" Target="../media/hdphoto17.wdp"/><Relationship Id="rId10" Type="http://schemas.openxmlformats.org/officeDocument/2006/relationships/image" Target="../media/image25.jpeg"/><Relationship Id="rId4" Type="http://schemas.openxmlformats.org/officeDocument/2006/relationships/image" Target="../media/image23.png"/><Relationship Id="rId9" Type="http://schemas.microsoft.com/office/2007/relationships/hdphoto" Target="../media/hdphoto18.wdp"/></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5.wdp"/><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1.png"/><Relationship Id="rId5" Type="http://schemas.microsoft.com/office/2007/relationships/hdphoto" Target="../media/hdphoto17.wdp"/><Relationship Id="rId10" Type="http://schemas.openxmlformats.org/officeDocument/2006/relationships/image" Target="../media/image25.jpeg"/><Relationship Id="rId4" Type="http://schemas.openxmlformats.org/officeDocument/2006/relationships/image" Target="../media/image23.png"/><Relationship Id="rId9" Type="http://schemas.microsoft.com/office/2007/relationships/hdphoto" Target="../media/hdphoto18.wdp"/></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5.wdp"/><Relationship Id="rId7" Type="http://schemas.microsoft.com/office/2007/relationships/hdphoto" Target="../media/hdphoto21.wdp"/><Relationship Id="rId12"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22.wdp"/><Relationship Id="rId5" Type="http://schemas.microsoft.com/office/2007/relationships/hdphoto" Target="../media/hdphoto17.wdp"/><Relationship Id="rId10" Type="http://schemas.openxmlformats.org/officeDocument/2006/relationships/image" Target="../media/image31.png"/><Relationship Id="rId4" Type="http://schemas.openxmlformats.org/officeDocument/2006/relationships/image" Target="../media/image23.png"/><Relationship Id="rId9"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png"/><Relationship Id="rId3" Type="http://schemas.microsoft.com/office/2007/relationships/hdphoto" Target="../media/hdphoto5.wdp"/><Relationship Id="rId7" Type="http://schemas.microsoft.com/office/2007/relationships/hdphoto" Target="../media/hdphoto21.wdp"/><Relationship Id="rId12"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24.wdp"/><Relationship Id="rId5" Type="http://schemas.microsoft.com/office/2007/relationships/hdphoto" Target="../media/hdphoto17.wdp"/><Relationship Id="rId10" Type="http://schemas.openxmlformats.org/officeDocument/2006/relationships/image" Target="../media/image33.png"/><Relationship Id="rId4" Type="http://schemas.openxmlformats.org/officeDocument/2006/relationships/image" Target="../media/image23.png"/><Relationship Id="rId9" Type="http://schemas.microsoft.com/office/2007/relationships/hdphoto" Target="../media/hdphoto18.wdp"/><Relationship Id="rId14" Type="http://schemas.microsoft.com/office/2007/relationships/hdphoto" Target="../media/hdphoto22.wdp"/></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png"/><Relationship Id="rId7" Type="http://schemas.openxmlformats.org/officeDocument/2006/relationships/image" Target="../media/image4.png"/><Relationship Id="rId12" Type="http://schemas.microsoft.com/office/2007/relationships/hdphoto" Target="../media/hdphoto19.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6.png"/><Relationship Id="rId5" Type="http://schemas.microsoft.com/office/2007/relationships/hdphoto" Target="../media/hdphoto18.wdp"/><Relationship Id="rId10" Type="http://schemas.microsoft.com/office/2007/relationships/hdphoto" Target="../media/hdphoto13.wdp"/><Relationship Id="rId4" Type="http://schemas.openxmlformats.org/officeDocument/2006/relationships/image" Target="../media/image24.jpe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25.jpeg"/><Relationship Id="rId12" Type="http://schemas.microsoft.com/office/2007/relationships/hdphoto" Target="../media/hdphoto13.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8.wdp"/><Relationship Id="rId11" Type="http://schemas.openxmlformats.org/officeDocument/2006/relationships/image" Target="../media/image16.png"/><Relationship Id="rId5" Type="http://schemas.openxmlformats.org/officeDocument/2006/relationships/image" Target="../media/image24.jpeg"/><Relationship Id="rId15" Type="http://schemas.openxmlformats.org/officeDocument/2006/relationships/image" Target="../media/image27.png"/><Relationship Id="rId10" Type="http://schemas.microsoft.com/office/2007/relationships/hdphoto" Target="../media/hdphoto4.wdp"/><Relationship Id="rId4" Type="http://schemas.microsoft.com/office/2007/relationships/hdphoto" Target="../media/hdphoto17.wdp"/><Relationship Id="rId9" Type="http://schemas.openxmlformats.org/officeDocument/2006/relationships/image" Target="../media/image4.png"/><Relationship Id="rId14" Type="http://schemas.microsoft.com/office/2007/relationships/hdphoto" Target="../media/hdphoto25.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3.wdp"/><Relationship Id="rId3" Type="http://schemas.openxmlformats.org/officeDocument/2006/relationships/image" Target="../media/image23.png"/><Relationship Id="rId7" Type="http://schemas.openxmlformats.org/officeDocument/2006/relationships/image" Target="../media/image25.jpeg"/><Relationship Id="rId12"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18.wdp"/><Relationship Id="rId11" Type="http://schemas.microsoft.com/office/2007/relationships/hdphoto" Target="../media/hdphoto4.wdp"/><Relationship Id="rId5" Type="http://schemas.openxmlformats.org/officeDocument/2006/relationships/image" Target="../media/image24.jpeg"/><Relationship Id="rId15" Type="http://schemas.microsoft.com/office/2007/relationships/hdphoto" Target="../media/hdphoto25.wdp"/><Relationship Id="rId10" Type="http://schemas.openxmlformats.org/officeDocument/2006/relationships/image" Target="../media/image4.png"/><Relationship Id="rId4" Type="http://schemas.microsoft.com/office/2007/relationships/hdphoto" Target="../media/hdphoto17.wdp"/><Relationship Id="rId9" Type="http://schemas.openxmlformats.org/officeDocument/2006/relationships/image" Target="../media/image40.png"/><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7.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6.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18" Type="http://schemas.openxmlformats.org/officeDocument/2006/relationships/image" Target="../media/image45.png"/><Relationship Id="rId3" Type="http://schemas.microsoft.com/office/2007/relationships/hdphoto" Target="../media/hdphoto5.wdp"/><Relationship Id="rId7" Type="http://schemas.openxmlformats.org/officeDocument/2006/relationships/image" Target="../media/image43.png"/><Relationship Id="rId12" Type="http://schemas.openxmlformats.org/officeDocument/2006/relationships/image" Target="../media/image1.png"/><Relationship Id="rId17" Type="http://schemas.microsoft.com/office/2007/relationships/hdphoto" Target="../media/hdphoto24.wdp"/><Relationship Id="rId2" Type="http://schemas.openxmlformats.org/officeDocument/2006/relationships/image" Target="../media/image5.png"/><Relationship Id="rId16"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3.png"/><Relationship Id="rId15" Type="http://schemas.microsoft.com/office/2007/relationships/hdphoto" Target="../media/hdphoto28.wdp"/><Relationship Id="rId10" Type="http://schemas.openxmlformats.org/officeDocument/2006/relationships/image" Target="../media/image15.png"/><Relationship Id="rId19" Type="http://schemas.microsoft.com/office/2007/relationships/hdphoto" Target="../media/hdphoto29.wdp"/><Relationship Id="rId4" Type="http://schemas.openxmlformats.org/officeDocument/2006/relationships/image" Target="../media/image7.png"/><Relationship Id="rId9" Type="http://schemas.microsoft.com/office/2007/relationships/hdphoto" Target="../media/hdphoto11.wdp"/><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3.wdp"/><Relationship Id="rId1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17" Type="http://schemas.microsoft.com/office/2007/relationships/hdphoto" Target="../media/hdphoto15.wdp"/><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0.wdp"/><Relationship Id="rId11" Type="http://schemas.microsoft.com/office/2007/relationships/hdphoto" Target="../media/hdphoto12.wdp"/><Relationship Id="rId5" Type="http://schemas.openxmlformats.org/officeDocument/2006/relationships/image" Target="../media/image12.png"/><Relationship Id="rId15" Type="http://schemas.microsoft.com/office/2007/relationships/hdphoto" Target="../media/hdphoto14.wdp"/><Relationship Id="rId10" Type="http://schemas.openxmlformats.org/officeDocument/2006/relationships/image" Target="../media/image15.png"/><Relationship Id="rId19" Type="http://schemas.microsoft.com/office/2007/relationships/hdphoto" Target="../media/hdphoto16.wdp"/><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9.wdp"/><Relationship Id="rId3" Type="http://schemas.openxmlformats.org/officeDocument/2006/relationships/image" Target="../media/image23.png"/><Relationship Id="rId7" Type="http://schemas.openxmlformats.org/officeDocument/2006/relationships/image" Target="../media/image25.jpeg"/><Relationship Id="rId12"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8.wdp"/><Relationship Id="rId11" Type="http://schemas.microsoft.com/office/2007/relationships/hdphoto" Target="../media/hdphoto13.wdp"/><Relationship Id="rId5" Type="http://schemas.openxmlformats.org/officeDocument/2006/relationships/image" Target="../media/image24.jpeg"/><Relationship Id="rId10" Type="http://schemas.openxmlformats.org/officeDocument/2006/relationships/image" Target="../media/image16.png"/><Relationship Id="rId4" Type="http://schemas.microsoft.com/office/2007/relationships/hdphoto" Target="../media/hdphoto17.wdp"/><Relationship Id="rId9" Type="http://schemas.microsoft.com/office/2007/relationships/hdphoto" Target="../media/hdphoto4.wdp"/><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5.wdp"/><Relationship Id="rId7"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3.png"/><Relationship Id="rId10" Type="http://schemas.microsoft.com/office/2007/relationships/hdphoto" Target="../media/hdphoto12.wdp"/><Relationship Id="rId4" Type="http://schemas.openxmlformats.org/officeDocument/2006/relationships/image" Target="../media/image7.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21.wdp"/><Relationship Id="rId13" Type="http://schemas.microsoft.com/office/2007/relationships/hdphoto" Target="../media/hdphoto22.wdp"/><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jpeg"/><Relationship Id="rId5" Type="http://schemas.openxmlformats.org/officeDocument/2006/relationships/image" Target="../media/image23.png"/><Relationship Id="rId10" Type="http://schemas.microsoft.com/office/2007/relationships/hdphoto" Target="../media/hdphoto18.wdp"/><Relationship Id="rId4" Type="http://schemas.microsoft.com/office/2007/relationships/hdphoto" Target="../media/hdphoto5.wdp"/><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309" l="0" r="100000">
                        <a14:foregroundMark x1="14152" y1="25121" x2="14152" y2="25121"/>
                        <a14:foregroundMark x1="92181" y1="61836" x2="92181" y2="61836"/>
                        <a14:foregroundMark x1="89289" y1="53623" x2="89210" y2="57488"/>
                      </a14:backgroundRemoval>
                    </a14:imgEffect>
                  </a14:imgLayer>
                </a14:imgProps>
              </a:ext>
              <a:ext uri="{28A0092B-C50C-407E-A947-70E740481C1C}">
                <a14:useLocalDpi xmlns:a14="http://schemas.microsoft.com/office/drawing/2010/main" val="0"/>
              </a:ext>
            </a:extLst>
          </a:blip>
          <a:srcRect/>
          <a:stretch>
            <a:fillRect/>
          </a:stretch>
        </p:blipFill>
        <p:spPr bwMode="auto">
          <a:xfrm>
            <a:off x="5447929" y="-3991"/>
            <a:ext cx="6736908" cy="198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 name="Rectangle 5"/>
          <p:cNvSpPr>
            <a:spLocks noChangeArrowheads="1"/>
          </p:cNvSpPr>
          <p:nvPr/>
        </p:nvSpPr>
        <p:spPr bwMode="auto">
          <a:xfrm>
            <a:off x="9624392" y="1455777"/>
            <a:ext cx="169238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1</a:t>
            </a:r>
          </a:p>
        </p:txBody>
      </p:sp>
      <p:pic>
        <p:nvPicPr>
          <p:cNvPr id="2" name="Picture 1">
            <a:extLst>
              <a:ext uri="{FF2B5EF4-FFF2-40B4-BE49-F238E27FC236}">
                <a16:creationId xmlns:a16="http://schemas.microsoft.com/office/drawing/2014/main" xmlns="" id="{67C193DC-D2C9-C89A-9F3C-B8F28CC48C3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46925" y="1706019"/>
            <a:ext cx="2138916" cy="2138916"/>
          </a:xfrm>
          <a:prstGeom prst="rect">
            <a:avLst/>
          </a:prstGeom>
        </p:spPr>
      </p:pic>
      <p:pic>
        <p:nvPicPr>
          <p:cNvPr id="7" name="Picture 6">
            <a:extLst>
              <a:ext uri="{FF2B5EF4-FFF2-40B4-BE49-F238E27FC236}">
                <a16:creationId xmlns:a16="http://schemas.microsoft.com/office/drawing/2014/main" xmlns="" id="{A28E7445-5201-CF3E-0F5B-0DE594F9BF6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0" y="-3991"/>
            <a:ext cx="5447928" cy="6861991"/>
          </a:xfrm>
          <a:prstGeom prst="rect">
            <a:avLst/>
          </a:prstGeom>
        </p:spPr>
      </p:pic>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7929" y="3717032"/>
            <a:ext cx="6744071"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648741"/>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xmlns="" id="{8C759CF0-0026-3A27-9EA2-210F6914417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8" name="Picture 27">
            <a:extLst>
              <a:ext uri="{FF2B5EF4-FFF2-40B4-BE49-F238E27FC236}">
                <a16:creationId xmlns:a16="http://schemas.microsoft.com/office/drawing/2014/main" xmlns="" id="{5A7D34F7-BB08-85EB-3DCE-E036608DA98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sp>
        <p:nvSpPr>
          <p:cNvPr id="6" name="Rectangle 5">
            <a:extLst>
              <a:ext uri="{FF2B5EF4-FFF2-40B4-BE49-F238E27FC236}">
                <a16:creationId xmlns:a16="http://schemas.microsoft.com/office/drawing/2014/main" xmlns="" id="{99E20849-D921-9A02-8187-FEB9AAB62449}"/>
              </a:ext>
            </a:extLst>
          </p:cNvPr>
          <p:cNvSpPr/>
          <p:nvPr/>
        </p:nvSpPr>
        <p:spPr>
          <a:xfrm>
            <a:off x="984068" y="583406"/>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HÁT MẪU CÂU </a:t>
            </a:r>
            <a:r>
              <a:rPr lang="en-US" sz="2400" b="1" dirty="0" smtClean="0">
                <a:solidFill>
                  <a:schemeClr val="tx1"/>
                </a:solidFill>
                <a:latin typeface="Cambria" panose="02040503050406030204" pitchFamily="18" charset="0"/>
                <a:ea typeface="Cambria" panose="02040503050406030204" pitchFamily="18" charset="0"/>
                <a:cs typeface="ZapfChancery-Medium" panose="00000400000000000000" pitchFamily="2" charset="0"/>
              </a:rPr>
              <a:t>2</a:t>
            </a:r>
            <a:endParaRPr lang="vi-VN"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b="1051"/>
          <a:stretch/>
        </p:blipFill>
        <p:spPr>
          <a:xfrm>
            <a:off x="479375" y="2145062"/>
            <a:ext cx="11233248" cy="3948234"/>
          </a:xfrm>
          <a:prstGeom prst="rect">
            <a:avLst/>
          </a:prstGeom>
        </p:spPr>
      </p:pic>
      <p:grpSp>
        <p:nvGrpSpPr>
          <p:cNvPr id="4" name="Group 3"/>
          <p:cNvGrpSpPr/>
          <p:nvPr/>
        </p:nvGrpSpPr>
        <p:grpSpPr>
          <a:xfrm>
            <a:off x="770990" y="2636912"/>
            <a:ext cx="10664148" cy="3209172"/>
            <a:chOff x="770990" y="2636912"/>
            <a:chExt cx="10664148" cy="3209172"/>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347" t="46516" r="11833" b="36086"/>
            <a:stretch/>
          </p:blipFill>
          <p:spPr>
            <a:xfrm>
              <a:off x="770990" y="2636912"/>
              <a:ext cx="10664148" cy="3209172"/>
            </a:xfrm>
            <a:prstGeom prst="rect">
              <a:avLst/>
            </a:prstGeom>
          </p:spPr>
        </p:pic>
        <p:sp>
          <p:nvSpPr>
            <p:cNvPr id="7" name="Rectangle 6"/>
            <p:cNvSpPr/>
            <p:nvPr/>
          </p:nvSpPr>
          <p:spPr>
            <a:xfrm>
              <a:off x="1271464" y="3768402"/>
              <a:ext cx="8712968"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71464" y="5445224"/>
              <a:ext cx="8568952"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3666185" y="1376947"/>
            <a:ext cx="4579831" cy="768115"/>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862736" y="810949"/>
            <a:ext cx="1672961" cy="1507109"/>
          </a:xfrm>
          <a:prstGeom prst="rect">
            <a:avLst/>
          </a:prstGeom>
        </p:spPr>
      </p:pic>
    </p:spTree>
    <p:extLst>
      <p:ext uri="{BB962C8B-B14F-4D97-AF65-F5344CB8AC3E}">
        <p14:creationId xmlns:p14="http://schemas.microsoft.com/office/powerpoint/2010/main" val="168465775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6"/>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5BD596F2-53A3-6EF7-5777-30C398D115E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4" name="Picture 23">
            <a:extLst>
              <a:ext uri="{FF2B5EF4-FFF2-40B4-BE49-F238E27FC236}">
                <a16:creationId xmlns:a16="http://schemas.microsoft.com/office/drawing/2014/main" xmlns="" id="{8D293C80-2F10-1D08-3663-36AD6E5200C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b="1051"/>
          <a:stretch/>
        </p:blipFill>
        <p:spPr>
          <a:xfrm>
            <a:off x="479375" y="1340768"/>
            <a:ext cx="11233248" cy="4694129"/>
          </a:xfrm>
          <a:prstGeom prst="rect">
            <a:avLst/>
          </a:prstGeom>
        </p:spPr>
      </p:pic>
      <p:sp>
        <p:nvSpPr>
          <p:cNvPr id="6" name="Rectangle 5">
            <a:extLst>
              <a:ext uri="{FF2B5EF4-FFF2-40B4-BE49-F238E27FC236}">
                <a16:creationId xmlns:a16="http://schemas.microsoft.com/office/drawing/2014/main" xmlns="" id="{99E20849-D921-9A02-8187-FEB9AAB62449}"/>
              </a:ext>
            </a:extLst>
          </p:cNvPr>
          <p:cNvSpPr/>
          <p:nvPr/>
        </p:nvSpPr>
        <p:spPr>
          <a:xfrm>
            <a:off x="984068" y="583406"/>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HÁT MẪU</a:t>
            </a:r>
          </a:p>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a:t>
            </a:r>
            <a:r>
              <a:rPr lang="en-US" sz="2400" b="1" dirty="0" smtClean="0">
                <a:solidFill>
                  <a:schemeClr val="tx1"/>
                </a:solidFill>
                <a:latin typeface="Cambria" panose="02040503050406030204" pitchFamily="18" charset="0"/>
                <a:ea typeface="Cambria" panose="02040503050406030204" pitchFamily="18" charset="0"/>
                <a:cs typeface="ZapfChancery-Medium" panose="00000400000000000000" pitchFamily="2" charset="0"/>
              </a:rPr>
              <a:t>1,2</a:t>
            </a:r>
            <a:endParaRPr lang="vi-VN"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grpSp>
        <p:nvGrpSpPr>
          <p:cNvPr id="11" name="Group 10"/>
          <p:cNvGrpSpPr/>
          <p:nvPr/>
        </p:nvGrpSpPr>
        <p:grpSpPr>
          <a:xfrm>
            <a:off x="2063552" y="1628800"/>
            <a:ext cx="7920880" cy="4176464"/>
            <a:chOff x="770990" y="-380144"/>
            <a:chExt cx="10664148" cy="5825368"/>
          </a:xfrm>
        </p:grpSpPr>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347" t="30160" r="11833" b="38259"/>
            <a:stretch/>
          </p:blipFill>
          <p:spPr>
            <a:xfrm>
              <a:off x="770990" y="-380144"/>
              <a:ext cx="10664148" cy="5825368"/>
            </a:xfrm>
            <a:prstGeom prst="rect">
              <a:avLst/>
            </a:prstGeom>
          </p:spPr>
        </p:pic>
        <p:sp>
          <p:nvSpPr>
            <p:cNvPr id="14" name="Rectangle 13"/>
            <p:cNvSpPr/>
            <p:nvPr/>
          </p:nvSpPr>
          <p:spPr>
            <a:xfrm>
              <a:off x="1271464" y="3768402"/>
              <a:ext cx="8712968"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1710" y="771962"/>
              <a:ext cx="8712968" cy="354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71464" y="2270299"/>
              <a:ext cx="8712968" cy="354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4295800" y="759558"/>
            <a:ext cx="3456384" cy="579694"/>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526135" y="306951"/>
            <a:ext cx="1326156" cy="1194685"/>
          </a:xfrm>
          <a:prstGeom prst="rect">
            <a:avLst/>
          </a:prstGeom>
        </p:spPr>
      </p:pic>
      <p:pic>
        <p:nvPicPr>
          <p:cNvPr id="19" name="Picture 5" descr="Chim Én Hình ảnh PNG | Vector Và Các Tập Tin PSD | Tải Về Miễn Phí Trên  Pngtre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578386" y="3155677"/>
            <a:ext cx="1158384" cy="10008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Hình ảnh Mùa Xuân Chim én PNG, Vector, PSD, và biểu tượng để tải về miễn  phí | pngtre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611" l="10000" r="95833">
                        <a14:foregroundMark x1="48056" y1="55278" x2="48056" y2="55278"/>
                        <a14:foregroundMark x1="47222" y1="52500" x2="47222" y2="52500"/>
                      </a14:backgroundRemoval>
                    </a14:imgEffect>
                  </a14:imgLayer>
                </a14:imgProps>
              </a:ext>
              <a:ext uri="{28A0092B-C50C-407E-A947-70E740481C1C}">
                <a14:useLocalDpi xmlns:a14="http://schemas.microsoft.com/office/drawing/2010/main" val="0"/>
              </a:ext>
            </a:extLst>
          </a:blip>
          <a:srcRect l="15001" t="10602" b="21014"/>
          <a:stretch/>
        </p:blipFill>
        <p:spPr bwMode="auto">
          <a:xfrm flipH="1">
            <a:off x="9768408" y="3756716"/>
            <a:ext cx="1566874" cy="126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36567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6"/>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xmlns="" id="{8C759CF0-0026-3A27-9EA2-210F6914417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8" name="Picture 27">
            <a:extLst>
              <a:ext uri="{FF2B5EF4-FFF2-40B4-BE49-F238E27FC236}">
                <a16:creationId xmlns:a16="http://schemas.microsoft.com/office/drawing/2014/main" xmlns="" id="{5A7D34F7-BB08-85EB-3DCE-E036608DA98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sp>
        <p:nvSpPr>
          <p:cNvPr id="6" name="Rectangle 5">
            <a:extLst>
              <a:ext uri="{FF2B5EF4-FFF2-40B4-BE49-F238E27FC236}">
                <a16:creationId xmlns:a16="http://schemas.microsoft.com/office/drawing/2014/main" xmlns="" id="{99E20849-D921-9A02-8187-FEB9AAB62449}"/>
              </a:ext>
            </a:extLst>
          </p:cNvPr>
          <p:cNvSpPr/>
          <p:nvPr/>
        </p:nvSpPr>
        <p:spPr>
          <a:xfrm>
            <a:off x="984068" y="583406"/>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HÁT MẪU CÂU </a:t>
            </a:r>
            <a:r>
              <a:rPr lang="en-US" sz="2400" b="1" dirty="0" smtClean="0">
                <a:solidFill>
                  <a:schemeClr val="tx1"/>
                </a:solidFill>
                <a:latin typeface="Cambria" panose="02040503050406030204" pitchFamily="18" charset="0"/>
                <a:ea typeface="Cambria" panose="02040503050406030204" pitchFamily="18" charset="0"/>
                <a:cs typeface="ZapfChancery-Medium" panose="00000400000000000000" pitchFamily="2" charset="0"/>
              </a:rPr>
              <a:t>3</a:t>
            </a:r>
            <a:endParaRPr lang="vi-VN"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b="1051"/>
          <a:stretch/>
        </p:blipFill>
        <p:spPr>
          <a:xfrm>
            <a:off x="479375" y="2145062"/>
            <a:ext cx="11233248" cy="3948234"/>
          </a:xfrm>
          <a:prstGeom prst="rect">
            <a:avLst/>
          </a:prstGeom>
        </p:spPr>
      </p:pic>
      <p:grpSp>
        <p:nvGrpSpPr>
          <p:cNvPr id="4" name="Group 3"/>
          <p:cNvGrpSpPr/>
          <p:nvPr/>
        </p:nvGrpSpPr>
        <p:grpSpPr>
          <a:xfrm>
            <a:off x="727674" y="2889488"/>
            <a:ext cx="10725610" cy="2483728"/>
            <a:chOff x="770990" y="2636912"/>
            <a:chExt cx="10725610" cy="2483728"/>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460" t="63608" r="11720" b="22926"/>
            <a:stretch/>
          </p:blipFill>
          <p:spPr>
            <a:xfrm>
              <a:off x="770990" y="2636912"/>
              <a:ext cx="10664148" cy="2483728"/>
            </a:xfrm>
            <a:prstGeom prst="rect">
              <a:avLst/>
            </a:prstGeom>
          </p:spPr>
        </p:pic>
        <p:sp>
          <p:nvSpPr>
            <p:cNvPr id="7" name="Rectangle 6"/>
            <p:cNvSpPr/>
            <p:nvPr/>
          </p:nvSpPr>
          <p:spPr>
            <a:xfrm>
              <a:off x="2783632" y="4703628"/>
              <a:ext cx="8712968"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3676409" y="1376947"/>
            <a:ext cx="4579831" cy="768115"/>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862736" y="810949"/>
            <a:ext cx="1672961" cy="1507109"/>
          </a:xfrm>
          <a:prstGeom prst="rect">
            <a:avLst/>
          </a:prstGeom>
        </p:spPr>
      </p:pic>
    </p:spTree>
    <p:extLst>
      <p:ext uri="{BB962C8B-B14F-4D97-AF65-F5344CB8AC3E}">
        <p14:creationId xmlns:p14="http://schemas.microsoft.com/office/powerpoint/2010/main" val="138524862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6"/>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xmlns="" id="{8C759CF0-0026-3A27-9EA2-210F6914417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8" name="Picture 27">
            <a:extLst>
              <a:ext uri="{FF2B5EF4-FFF2-40B4-BE49-F238E27FC236}">
                <a16:creationId xmlns:a16="http://schemas.microsoft.com/office/drawing/2014/main" xmlns="" id="{5A7D34F7-BB08-85EB-3DCE-E036608DA98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sp>
        <p:nvSpPr>
          <p:cNvPr id="6" name="Rectangle 5">
            <a:extLst>
              <a:ext uri="{FF2B5EF4-FFF2-40B4-BE49-F238E27FC236}">
                <a16:creationId xmlns:a16="http://schemas.microsoft.com/office/drawing/2014/main" xmlns="" id="{99E20849-D921-9A02-8187-FEB9AAB62449}"/>
              </a:ext>
            </a:extLst>
          </p:cNvPr>
          <p:cNvSpPr/>
          <p:nvPr/>
        </p:nvSpPr>
        <p:spPr>
          <a:xfrm>
            <a:off x="984068" y="583406"/>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HÁT MẪU CÂU </a:t>
            </a:r>
            <a:r>
              <a:rPr lang="en-US" sz="2400" b="1" dirty="0" smtClean="0">
                <a:solidFill>
                  <a:schemeClr val="tx1"/>
                </a:solidFill>
                <a:latin typeface="Cambria" panose="02040503050406030204" pitchFamily="18" charset="0"/>
                <a:ea typeface="Cambria" panose="02040503050406030204" pitchFamily="18" charset="0"/>
                <a:cs typeface="ZapfChancery-Medium" panose="00000400000000000000" pitchFamily="2" charset="0"/>
              </a:rPr>
              <a:t>4</a:t>
            </a:r>
            <a:endParaRPr lang="vi-VN"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b="1051"/>
          <a:stretch/>
        </p:blipFill>
        <p:spPr>
          <a:xfrm>
            <a:off x="479375" y="2145062"/>
            <a:ext cx="11233248" cy="3948234"/>
          </a:xfrm>
          <a:prstGeom prst="rect">
            <a:avLst/>
          </a:prstGeom>
        </p:spPr>
      </p:pic>
      <p:grpSp>
        <p:nvGrpSpPr>
          <p:cNvPr id="4" name="Group 3"/>
          <p:cNvGrpSpPr/>
          <p:nvPr/>
        </p:nvGrpSpPr>
        <p:grpSpPr>
          <a:xfrm>
            <a:off x="727674" y="2889488"/>
            <a:ext cx="10664148" cy="2607186"/>
            <a:chOff x="770990" y="2636912"/>
            <a:chExt cx="10664148" cy="2607186"/>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316" t="70348" r="11864" b="15517"/>
            <a:stretch/>
          </p:blipFill>
          <p:spPr>
            <a:xfrm>
              <a:off x="770990" y="2636912"/>
              <a:ext cx="10664148" cy="2607186"/>
            </a:xfrm>
            <a:prstGeom prst="rect">
              <a:avLst/>
            </a:prstGeom>
          </p:spPr>
        </p:pic>
        <p:sp>
          <p:nvSpPr>
            <p:cNvPr id="7" name="Rectangle 6"/>
            <p:cNvSpPr/>
            <p:nvPr/>
          </p:nvSpPr>
          <p:spPr>
            <a:xfrm>
              <a:off x="1314780" y="3439390"/>
              <a:ext cx="1584176"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3647728" y="1376947"/>
            <a:ext cx="4579831" cy="768115"/>
          </a:xfrm>
          <a:prstGeom prst="rect">
            <a:avLst/>
          </a:prstGeom>
        </p:spPr>
      </p:pic>
      <p:pic>
        <p:nvPicPr>
          <p:cNvPr id="13" name="Picture 1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862736" y="810949"/>
            <a:ext cx="1672961" cy="1507109"/>
          </a:xfrm>
          <a:prstGeom prst="rect">
            <a:avLst/>
          </a:prstGeom>
        </p:spPr>
      </p:pic>
    </p:spTree>
    <p:extLst>
      <p:ext uri="{BB962C8B-B14F-4D97-AF65-F5344CB8AC3E}">
        <p14:creationId xmlns:p14="http://schemas.microsoft.com/office/powerpoint/2010/main" val="426384547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6"/>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5BD596F2-53A3-6EF7-5777-30C398D115E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4" name="Picture 23">
            <a:extLst>
              <a:ext uri="{FF2B5EF4-FFF2-40B4-BE49-F238E27FC236}">
                <a16:creationId xmlns:a16="http://schemas.microsoft.com/office/drawing/2014/main" xmlns="" id="{8D293C80-2F10-1D08-3663-36AD6E5200C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b="1051"/>
          <a:stretch/>
        </p:blipFill>
        <p:spPr>
          <a:xfrm>
            <a:off x="479375" y="1340768"/>
            <a:ext cx="11233248" cy="4694129"/>
          </a:xfrm>
          <a:prstGeom prst="rect">
            <a:avLst/>
          </a:prstGeom>
        </p:spPr>
      </p:pic>
      <p:sp>
        <p:nvSpPr>
          <p:cNvPr id="6" name="Rectangle 5">
            <a:extLst>
              <a:ext uri="{FF2B5EF4-FFF2-40B4-BE49-F238E27FC236}">
                <a16:creationId xmlns:a16="http://schemas.microsoft.com/office/drawing/2014/main" xmlns="" id="{99E20849-D921-9A02-8187-FEB9AAB62449}"/>
              </a:ext>
            </a:extLst>
          </p:cNvPr>
          <p:cNvSpPr/>
          <p:nvPr/>
        </p:nvSpPr>
        <p:spPr>
          <a:xfrm>
            <a:off x="984068" y="583406"/>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HÁT MẪU</a:t>
            </a:r>
          </a:p>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a:t>
            </a:r>
            <a:r>
              <a:rPr lang="en-US" sz="2400" b="1" dirty="0" smtClean="0">
                <a:solidFill>
                  <a:schemeClr val="tx1"/>
                </a:solidFill>
                <a:latin typeface="Cambria" panose="02040503050406030204" pitchFamily="18" charset="0"/>
                <a:ea typeface="Cambria" panose="02040503050406030204" pitchFamily="18" charset="0"/>
                <a:cs typeface="ZapfChancery-Medium" panose="00000400000000000000" pitchFamily="2" charset="0"/>
              </a:rPr>
              <a:t>3,4</a:t>
            </a:r>
            <a:endParaRPr lang="vi-VN"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6" name="Picture 15"/>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4295800" y="764704"/>
            <a:ext cx="3456384" cy="579694"/>
          </a:xfrm>
          <a:prstGeom prst="rect">
            <a:avLst/>
          </a:prstGeom>
        </p:spPr>
      </p:pic>
      <p:pic>
        <p:nvPicPr>
          <p:cNvPr id="20" name="Picture 7" descr="Hình ảnh Mùa Xuân Chim én PNG, Vector, PSD, và biểu tượng để tải về miễn  phí | pngtre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3611" l="10000" r="95833">
                        <a14:foregroundMark x1="48056" y1="55278" x2="48056" y2="55278"/>
                        <a14:foregroundMark x1="47222" y1="52500" x2="47222" y2="52500"/>
                      </a14:backgroundRemoval>
                    </a14:imgEffect>
                  </a14:imgLayer>
                </a14:imgProps>
              </a:ext>
              <a:ext uri="{28A0092B-C50C-407E-A947-70E740481C1C}">
                <a14:useLocalDpi xmlns:a14="http://schemas.microsoft.com/office/drawing/2010/main" val="0"/>
              </a:ext>
            </a:extLst>
          </a:blip>
          <a:srcRect l="15001" t="10602" b="21014"/>
          <a:stretch/>
        </p:blipFill>
        <p:spPr bwMode="auto">
          <a:xfrm flipH="1">
            <a:off x="9768408" y="3756716"/>
            <a:ext cx="1566874" cy="1260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3">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460" t="63608" r="11720" b="14876"/>
          <a:stretch/>
        </p:blipFill>
        <p:spPr>
          <a:xfrm>
            <a:off x="763926" y="1733963"/>
            <a:ext cx="10664148" cy="3968512"/>
          </a:xfrm>
          <a:prstGeom prst="rect">
            <a:avLst/>
          </a:prstGeom>
        </p:spPr>
      </p:pic>
      <p:pic>
        <p:nvPicPr>
          <p:cNvPr id="27" name="Picture 2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507952" y="226854"/>
            <a:ext cx="1396360" cy="1257929"/>
          </a:xfrm>
          <a:prstGeom prst="rect">
            <a:avLst/>
          </a:prstGeom>
        </p:spPr>
      </p:pic>
    </p:spTree>
    <p:extLst>
      <p:ext uri="{BB962C8B-B14F-4D97-AF65-F5344CB8AC3E}">
        <p14:creationId xmlns:p14="http://schemas.microsoft.com/office/powerpoint/2010/main" val="1751161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6"/>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C05FC09-0601-4D9A-4B9E-6459293AC8A7}"/>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18B8BC0-08DE-D92A-6386-A9F98C4B7D0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9904" y="1510569"/>
            <a:ext cx="3895896" cy="1032301"/>
          </a:xfrm>
          <a:prstGeom prst="rect">
            <a:avLst/>
          </a:prstGeom>
        </p:spPr>
      </p:pic>
      <p:pic>
        <p:nvPicPr>
          <p:cNvPr id="5" name="Picture 4">
            <a:extLst>
              <a:ext uri="{FF2B5EF4-FFF2-40B4-BE49-F238E27FC236}">
                <a16:creationId xmlns:a16="http://schemas.microsoft.com/office/drawing/2014/main" xmlns="" id="{25F978F9-EACA-C82A-F074-174FF7D7981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898104" cy="1032301"/>
          </a:xfrm>
          <a:prstGeom prst="rect">
            <a:avLst/>
          </a:prstGeom>
        </p:spPr>
      </p:pic>
      <p:pic>
        <p:nvPicPr>
          <p:cNvPr id="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97094" y="3212976"/>
            <a:ext cx="5554890" cy="306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9976" y="387111"/>
            <a:ext cx="5760640" cy="585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662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xmlns="" id="{8C759CF0-0026-3A27-9EA2-210F6914417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8" name="Picture 27">
            <a:extLst>
              <a:ext uri="{FF2B5EF4-FFF2-40B4-BE49-F238E27FC236}">
                <a16:creationId xmlns:a16="http://schemas.microsoft.com/office/drawing/2014/main" xmlns="" id="{5A7D34F7-BB08-85EB-3DCE-E036608DA98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grpSp>
        <p:nvGrpSpPr>
          <p:cNvPr id="8" name="Group 7"/>
          <p:cNvGrpSpPr/>
          <p:nvPr/>
        </p:nvGrpSpPr>
        <p:grpSpPr>
          <a:xfrm>
            <a:off x="479375" y="2145062"/>
            <a:ext cx="11233248" cy="3948234"/>
            <a:chOff x="479375" y="2086664"/>
            <a:chExt cx="11233248" cy="3948234"/>
          </a:xfrm>
        </p:grpSpPr>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Lst>
            </a:blip>
            <a:srcRect b="1051"/>
            <a:stretch/>
          </p:blipFill>
          <p:spPr>
            <a:xfrm>
              <a:off x="479375" y="2086664"/>
              <a:ext cx="11233248" cy="3948234"/>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2587" t="29916" r="11657" b="53297"/>
            <a:stretch/>
          </p:blipFill>
          <p:spPr>
            <a:xfrm>
              <a:off x="688707" y="2506506"/>
              <a:ext cx="10797619" cy="3096344"/>
            </a:xfrm>
            <a:prstGeom prst="rect">
              <a:avLst/>
            </a:prstGeom>
          </p:spPr>
        </p:pic>
        <p:sp>
          <p:nvSpPr>
            <p:cNvPr id="7" name="Rectangle 6"/>
            <p:cNvSpPr/>
            <p:nvPr/>
          </p:nvSpPr>
          <p:spPr>
            <a:xfrm>
              <a:off x="2013941" y="3380786"/>
              <a:ext cx="8155462" cy="277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32909" y="4840435"/>
              <a:ext cx="8407507" cy="330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rotWithShape="1">
          <a:blip r:embed="rId10">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3647728" y="1376947"/>
            <a:ext cx="4579831" cy="768115"/>
          </a:xfrm>
          <a:prstGeom prst="rect">
            <a:avLst/>
          </a:prstGeom>
        </p:spPr>
      </p:pic>
      <p:pic>
        <p:nvPicPr>
          <p:cNvPr id="15" name="Picture 1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862736" y="810949"/>
            <a:ext cx="1672961" cy="1507109"/>
          </a:xfrm>
          <a:prstGeom prst="rect">
            <a:avLst/>
          </a:prstGeom>
        </p:spPr>
      </p:pic>
    </p:spTree>
    <p:extLst>
      <p:ext uri="{BB962C8B-B14F-4D97-AF65-F5344CB8AC3E}">
        <p14:creationId xmlns:p14="http://schemas.microsoft.com/office/powerpoint/2010/main" val="197156140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xmlns="" id="{8C759CF0-0026-3A27-9EA2-210F6914417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8" name="Picture 27">
            <a:extLst>
              <a:ext uri="{FF2B5EF4-FFF2-40B4-BE49-F238E27FC236}">
                <a16:creationId xmlns:a16="http://schemas.microsoft.com/office/drawing/2014/main" xmlns="" id="{5A7D34F7-BB08-85EB-3DCE-E036608DA98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Lst>
          </a:blip>
          <a:srcRect b="1051"/>
          <a:stretch/>
        </p:blipFill>
        <p:spPr>
          <a:xfrm>
            <a:off x="479375" y="2145062"/>
            <a:ext cx="11233248" cy="3948234"/>
          </a:xfrm>
          <a:prstGeom prst="rect">
            <a:avLst/>
          </a:prstGeom>
        </p:spPr>
      </p:pic>
      <p:grpSp>
        <p:nvGrpSpPr>
          <p:cNvPr id="4" name="Group 3"/>
          <p:cNvGrpSpPr/>
          <p:nvPr/>
        </p:nvGrpSpPr>
        <p:grpSpPr>
          <a:xfrm>
            <a:off x="770990" y="2636912"/>
            <a:ext cx="10664148" cy="3209172"/>
            <a:chOff x="770990" y="2636912"/>
            <a:chExt cx="10664148" cy="3209172"/>
          </a:xfrm>
        </p:grpSpPr>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347" t="46516" r="11833" b="36086"/>
            <a:stretch/>
          </p:blipFill>
          <p:spPr>
            <a:xfrm>
              <a:off x="770990" y="2636912"/>
              <a:ext cx="10664148" cy="3209172"/>
            </a:xfrm>
            <a:prstGeom prst="rect">
              <a:avLst/>
            </a:prstGeom>
          </p:spPr>
        </p:pic>
        <p:sp>
          <p:nvSpPr>
            <p:cNvPr id="7" name="Rectangle 6"/>
            <p:cNvSpPr/>
            <p:nvPr/>
          </p:nvSpPr>
          <p:spPr>
            <a:xfrm>
              <a:off x="1293836" y="3429000"/>
              <a:ext cx="9122643"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71464" y="5049180"/>
              <a:ext cx="8496944"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3647728" y="1376947"/>
            <a:ext cx="4579831" cy="768115"/>
          </a:xfrm>
          <a:prstGeom prst="rect">
            <a:avLst/>
          </a:prstGeom>
        </p:spPr>
      </p:pic>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862736" y="810949"/>
            <a:ext cx="1672961" cy="1507109"/>
          </a:xfrm>
          <a:prstGeom prst="rect">
            <a:avLst/>
          </a:prstGeom>
        </p:spPr>
      </p:pic>
    </p:spTree>
    <p:extLst>
      <p:ext uri="{BB962C8B-B14F-4D97-AF65-F5344CB8AC3E}">
        <p14:creationId xmlns:p14="http://schemas.microsoft.com/office/powerpoint/2010/main" val="47047912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5BD596F2-53A3-6EF7-5777-30C398D115E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4" name="Picture 23">
            <a:extLst>
              <a:ext uri="{FF2B5EF4-FFF2-40B4-BE49-F238E27FC236}">
                <a16:creationId xmlns:a16="http://schemas.microsoft.com/office/drawing/2014/main" xmlns="" id="{8D293C80-2F10-1D08-3663-36AD6E5200C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Lst>
          </a:blip>
          <a:srcRect b="1051"/>
          <a:stretch/>
        </p:blipFill>
        <p:spPr>
          <a:xfrm>
            <a:off x="479375" y="1340768"/>
            <a:ext cx="11233248" cy="4694129"/>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4295800" y="764704"/>
            <a:ext cx="3456384" cy="579694"/>
          </a:xfrm>
          <a:prstGeom prst="rect">
            <a:avLst/>
          </a:prstGeom>
        </p:spPr>
      </p:pic>
      <p:pic>
        <p:nvPicPr>
          <p:cNvPr id="27" name="Picture 2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507952" y="226854"/>
            <a:ext cx="1396360" cy="1257929"/>
          </a:xfrm>
          <a:prstGeom prst="rect">
            <a:avLst/>
          </a:prstGeom>
        </p:spPr>
      </p:pic>
      <p:pic>
        <p:nvPicPr>
          <p:cNvPr id="1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1708" b="33662"/>
          <a:stretch/>
        </p:blipFill>
        <p:spPr bwMode="auto">
          <a:xfrm>
            <a:off x="2135560" y="1628800"/>
            <a:ext cx="788048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43613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5BD596F2-53A3-6EF7-5777-30C398D115E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4" name="Picture 23">
            <a:extLst>
              <a:ext uri="{FF2B5EF4-FFF2-40B4-BE49-F238E27FC236}">
                <a16:creationId xmlns:a16="http://schemas.microsoft.com/office/drawing/2014/main" xmlns="" id="{8D293C80-2F10-1D08-3663-36AD6E5200C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Lst>
          </a:blip>
          <a:srcRect b="1051"/>
          <a:stretch/>
        </p:blipFill>
        <p:spPr>
          <a:xfrm>
            <a:off x="479375" y="1340768"/>
            <a:ext cx="11233248" cy="4694129"/>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4295800" y="764704"/>
            <a:ext cx="3456384" cy="579694"/>
          </a:xfrm>
          <a:prstGeom prst="rect">
            <a:avLst/>
          </a:prstGeom>
        </p:spPr>
      </p:pic>
      <p:pic>
        <p:nvPicPr>
          <p:cNvPr id="20" name="Picture 7" descr="Hình ảnh Mùa Xuân Chim én PNG, Vector, PSD, và biểu tượng để tải về miễn  phí | pngtre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3611" l="10000" r="95833">
                        <a14:foregroundMark x1="48056" y1="55278" x2="48056" y2="55278"/>
                        <a14:foregroundMark x1="47222" y1="52500" x2="47222" y2="52500"/>
                      </a14:backgroundRemoval>
                    </a14:imgEffect>
                  </a14:imgLayer>
                </a14:imgProps>
              </a:ext>
              <a:ext uri="{28A0092B-C50C-407E-A947-70E740481C1C}">
                <a14:useLocalDpi xmlns:a14="http://schemas.microsoft.com/office/drawing/2010/main" val="0"/>
              </a:ext>
            </a:extLst>
          </a:blip>
          <a:srcRect l="15001" t="10602" b="21014"/>
          <a:stretch/>
        </p:blipFill>
        <p:spPr bwMode="auto">
          <a:xfrm flipH="1">
            <a:off x="9768408" y="3756716"/>
            <a:ext cx="1566874" cy="1260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460" t="63608" r="11720" b="14876"/>
          <a:stretch/>
        </p:blipFill>
        <p:spPr>
          <a:xfrm>
            <a:off x="763926" y="1733963"/>
            <a:ext cx="10664148" cy="3968512"/>
          </a:xfrm>
          <a:prstGeom prst="rect">
            <a:avLst/>
          </a:prstGeom>
        </p:spPr>
      </p:pic>
      <p:pic>
        <p:nvPicPr>
          <p:cNvPr id="27" name="Picture 26"/>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507952" y="226854"/>
            <a:ext cx="1396360" cy="1257929"/>
          </a:xfrm>
          <a:prstGeom prst="rect">
            <a:avLst/>
          </a:prstGeom>
        </p:spPr>
      </p:pic>
    </p:spTree>
    <p:extLst>
      <p:ext uri="{BB962C8B-B14F-4D97-AF65-F5344CB8AC3E}">
        <p14:creationId xmlns:p14="http://schemas.microsoft.com/office/powerpoint/2010/main" val="40139136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A939FF-C85E-C0D5-FDA2-F8E8348D0F0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796BE69E-533C-A8AC-83B1-AB379D87DD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51584" y="-235634"/>
            <a:ext cx="7344816" cy="7099025"/>
          </a:xfrm>
          <a:prstGeom prst="rect">
            <a:avLst/>
          </a:prstGeom>
        </p:spPr>
      </p:pic>
      <p:sp>
        <p:nvSpPr>
          <p:cNvPr id="12" name="Rectangle 5">
            <a:extLst>
              <a:ext uri="{FF2B5EF4-FFF2-40B4-BE49-F238E27FC236}">
                <a16:creationId xmlns:a16="http://schemas.microsoft.com/office/drawing/2014/main" xmlns="" id="{E6A93F7D-3019-A40B-5554-1A30A63B0359}"/>
              </a:ext>
            </a:extLst>
          </p:cNvPr>
          <p:cNvSpPr>
            <a:spLocks noChangeArrowheads="1"/>
          </p:cNvSpPr>
          <p:nvPr/>
        </p:nvSpPr>
        <p:spPr bwMode="auto">
          <a:xfrm>
            <a:off x="1343472" y="2034685"/>
            <a:ext cx="9361040" cy="25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8000" b="1" dirty="0">
                <a:solidFill>
                  <a:srgbClr val="FFFF00"/>
                </a:solidFill>
                <a:latin typeface="Times New Roman" panose="02020603050405020304" pitchFamily="18" charset="0"/>
                <a:cs typeface="Times New Roman" panose="02020603050405020304" pitchFamily="18" charset="0"/>
              </a:rPr>
              <a:t>KHỞI</a:t>
            </a:r>
          </a:p>
          <a:p>
            <a:pPr algn="ctr" eaLnBrk="1" hangingPunct="1"/>
            <a:r>
              <a:rPr lang="en-US" sz="8000" b="1" dirty="0">
                <a:solidFill>
                  <a:srgbClr val="FFFF00"/>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2696430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C05FC09-0601-4D9A-4B9E-6459293AC8A7}"/>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18B8BC0-08DE-D92A-6386-A9F98C4B7D0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9904" y="1510569"/>
            <a:ext cx="3895896" cy="1032301"/>
          </a:xfrm>
          <a:prstGeom prst="rect">
            <a:avLst/>
          </a:prstGeom>
        </p:spPr>
      </p:pic>
      <p:pic>
        <p:nvPicPr>
          <p:cNvPr id="5" name="Picture 4">
            <a:extLst>
              <a:ext uri="{FF2B5EF4-FFF2-40B4-BE49-F238E27FC236}">
                <a16:creationId xmlns:a16="http://schemas.microsoft.com/office/drawing/2014/main" xmlns="" id="{25F978F9-EACA-C82A-F074-174FF7D7981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898104" cy="1032301"/>
          </a:xfrm>
          <a:prstGeom prst="rect">
            <a:avLst/>
          </a:prstGeom>
        </p:spPr>
      </p:pic>
      <p:pic>
        <p:nvPicPr>
          <p:cNvPr id="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97094" y="3212976"/>
            <a:ext cx="5554890" cy="306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6223" y="364930"/>
            <a:ext cx="5796401" cy="589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953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A939FF-C85E-C0D5-FDA2-F8E8348D0F0D}"/>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6" name="Picture 13">
            <a:extLst>
              <a:ext uri="{FF2B5EF4-FFF2-40B4-BE49-F238E27FC236}">
                <a16:creationId xmlns:a16="http://schemas.microsoft.com/office/drawing/2014/main" xmlns="" id="{2950AE3B-636F-CC44-0F82-5A98542E7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56" r="40505"/>
          <a:stretch/>
        </p:blipFill>
        <p:spPr bwMode="auto">
          <a:xfrm>
            <a:off x="479376" y="476672"/>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14C0FFBD-09D6-5D76-8256-4C43BFCF2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00" y="1097360"/>
            <a:ext cx="10945216" cy="5760640"/>
          </a:xfrm>
          <a:prstGeom prst="rect">
            <a:avLst/>
          </a:prstGeom>
        </p:spPr>
      </p:pic>
      <p:sp>
        <p:nvSpPr>
          <p:cNvPr id="9" name="TextBox 8">
            <a:extLst>
              <a:ext uri="{FF2B5EF4-FFF2-40B4-BE49-F238E27FC236}">
                <a16:creationId xmlns:a16="http://schemas.microsoft.com/office/drawing/2014/main" xmlns="" id="{FECE4776-86EE-5100-9D91-3CA9B869E48B}"/>
              </a:ext>
            </a:extLst>
          </p:cNvPr>
          <p:cNvSpPr txBox="1"/>
          <p:nvPr/>
        </p:nvSpPr>
        <p:spPr>
          <a:xfrm>
            <a:off x="3575720" y="2967335"/>
            <a:ext cx="5112568" cy="1569660"/>
          </a:xfrm>
          <a:prstGeom prst="rect">
            <a:avLst/>
          </a:prstGeom>
          <a:noFill/>
        </p:spPr>
        <p:txBody>
          <a:bodyPr wrap="square">
            <a:spAutoFit/>
          </a:bodyPr>
          <a:lstStyle/>
          <a:p>
            <a:pPr algn="ctr"/>
            <a:r>
              <a:rPr lang="en-US" sz="4800" b="1" dirty="0">
                <a:latin typeface="Cambria" pitchFamily="18" charset="0"/>
              </a:rPr>
              <a:t>HÁT</a:t>
            </a:r>
          </a:p>
          <a:p>
            <a:pPr algn="ctr"/>
            <a:r>
              <a:rPr lang="en-US" sz="4800" b="1" dirty="0">
                <a:latin typeface="Cambria" pitchFamily="18" charset="0"/>
              </a:rPr>
              <a:t>THEO NHẠC ĐỆM</a:t>
            </a:r>
            <a:endParaRPr lang="vi-VN" sz="4800" b="1" dirty="0"/>
          </a:p>
        </p:txBody>
      </p:sp>
    </p:spTree>
    <p:extLst>
      <p:ext uri="{BB962C8B-B14F-4D97-AF65-F5344CB8AC3E}">
        <p14:creationId xmlns:p14="http://schemas.microsoft.com/office/powerpoint/2010/main" val="2247531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8" name="Picture 7">
            <a:extLst>
              <a:ext uri="{FF2B5EF4-FFF2-40B4-BE49-F238E27FC236}">
                <a16:creationId xmlns:a16="http://schemas.microsoft.com/office/drawing/2014/main" xmlns="" id="{E3D82598-3E55-3EAA-0885-2B9C36276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593" y="258562"/>
            <a:ext cx="1389535" cy="830280"/>
          </a:xfrm>
          <a:prstGeom prst="rect">
            <a:avLst/>
          </a:prstGeom>
        </p:spPr>
      </p:pic>
      <p:grpSp>
        <p:nvGrpSpPr>
          <p:cNvPr id="12" name="Group 11"/>
          <p:cNvGrpSpPr/>
          <p:nvPr/>
        </p:nvGrpSpPr>
        <p:grpSpPr>
          <a:xfrm>
            <a:off x="6240016" y="428637"/>
            <a:ext cx="5363921" cy="5800460"/>
            <a:chOff x="6339154" y="428637"/>
            <a:chExt cx="5363921" cy="5800460"/>
          </a:xfrm>
        </p:grpSpPr>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962" t="26919" r="11657" b="15231"/>
            <a:stretch/>
          </p:blipFill>
          <p:spPr>
            <a:xfrm>
              <a:off x="6339154" y="830188"/>
              <a:ext cx="5363921" cy="5398909"/>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7896200" y="428637"/>
              <a:ext cx="2539160" cy="425860"/>
            </a:xfrm>
            <a:prstGeom prst="rect">
              <a:avLst/>
            </a:prstGeom>
          </p:spPr>
        </p:pic>
      </p:grpSp>
      <p:pic>
        <p:nvPicPr>
          <p:cNvPr id="16"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97094" y="3212976"/>
            <a:ext cx="5554890" cy="306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Chim Én Hình ảnh PNG | Vector Và Các Tập Tin PSD | Tải Về Miễn Phí Trên  Pngtre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3385490" y="1053495"/>
            <a:ext cx="956523" cy="8264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Cành đào PNG, Vector, PSD, và biểu tượng để tải về miễn phí |  pngtree"/>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417" b="84500" l="3167" r="89500"/>
                    </a14:imgEffect>
                    <a14:imgEffect>
                      <a14:saturation sat="300000"/>
                    </a14:imgEffect>
                  </a14:imgLayer>
                </a14:imgProps>
              </a:ext>
              <a:ext uri="{28A0092B-C50C-407E-A947-70E740481C1C}">
                <a14:useLocalDpi xmlns:a14="http://schemas.microsoft.com/office/drawing/2010/main" val="0"/>
              </a:ext>
            </a:extLst>
          </a:blip>
          <a:srcRect t="14067" r="10193" b="14634"/>
          <a:stretch/>
        </p:blipFill>
        <p:spPr bwMode="auto">
          <a:xfrm rot="16200000">
            <a:off x="3811811" y="592279"/>
            <a:ext cx="2600630" cy="206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7465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A939FF-C85E-C0D5-FDA2-F8E8348D0F0D}"/>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6" name="Picture 13">
            <a:extLst>
              <a:ext uri="{FF2B5EF4-FFF2-40B4-BE49-F238E27FC236}">
                <a16:creationId xmlns:a16="http://schemas.microsoft.com/office/drawing/2014/main" xmlns="" id="{2950AE3B-636F-CC44-0F82-5A98542E7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56" r="40505"/>
          <a:stretch/>
        </p:blipFill>
        <p:spPr bwMode="auto">
          <a:xfrm>
            <a:off x="479376" y="476672"/>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14C0FFBD-09D6-5D76-8256-4C43BFCF2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00" y="1097360"/>
            <a:ext cx="10945216" cy="5760640"/>
          </a:xfrm>
          <a:prstGeom prst="rect">
            <a:avLst/>
          </a:prstGeom>
        </p:spPr>
      </p:pic>
      <p:sp>
        <p:nvSpPr>
          <p:cNvPr id="9" name="TextBox 8">
            <a:extLst>
              <a:ext uri="{FF2B5EF4-FFF2-40B4-BE49-F238E27FC236}">
                <a16:creationId xmlns:a16="http://schemas.microsoft.com/office/drawing/2014/main" xmlns="" id="{FECE4776-86EE-5100-9D91-3CA9B869E48B}"/>
              </a:ext>
            </a:extLst>
          </p:cNvPr>
          <p:cNvSpPr txBox="1"/>
          <p:nvPr/>
        </p:nvSpPr>
        <p:spPr>
          <a:xfrm>
            <a:off x="3572654" y="3068960"/>
            <a:ext cx="5256584" cy="1446550"/>
          </a:xfrm>
          <a:prstGeom prst="rect">
            <a:avLst/>
          </a:prstGeom>
          <a:noFill/>
        </p:spPr>
        <p:txBody>
          <a:bodyPr wrap="square">
            <a:spAutoFit/>
          </a:bodyPr>
          <a:lstStyle/>
          <a:p>
            <a:pPr algn="ctr"/>
            <a:r>
              <a:rPr lang="en-US" sz="4400" b="1" dirty="0">
                <a:latin typeface="Cambria" pitchFamily="18" charset="0"/>
              </a:rPr>
              <a:t>HÁT</a:t>
            </a:r>
          </a:p>
          <a:p>
            <a:pPr algn="ctr"/>
            <a:r>
              <a:rPr lang="en-US" sz="4400" b="1" dirty="0">
                <a:latin typeface="Cambria" pitchFamily="18" charset="0"/>
              </a:rPr>
              <a:t>KẾT HỢP GÕ ĐỆM</a:t>
            </a:r>
            <a:endParaRPr lang="vi-VN" sz="4400" b="1" dirty="0"/>
          </a:p>
        </p:txBody>
      </p:sp>
    </p:spTree>
    <p:extLst>
      <p:ext uri="{BB962C8B-B14F-4D97-AF65-F5344CB8AC3E}">
        <p14:creationId xmlns:p14="http://schemas.microsoft.com/office/powerpoint/2010/main" val="2943743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3" name="Picture 2">
            <a:extLst>
              <a:ext uri="{FF2B5EF4-FFF2-40B4-BE49-F238E27FC236}">
                <a16:creationId xmlns:a16="http://schemas.microsoft.com/office/drawing/2014/main" xmlns="" id="{BA3D162D-AD33-14AD-55D1-9618CDE13BA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grpSp>
        <p:nvGrpSpPr>
          <p:cNvPr id="10" name="Group 9"/>
          <p:cNvGrpSpPr/>
          <p:nvPr/>
        </p:nvGrpSpPr>
        <p:grpSpPr>
          <a:xfrm>
            <a:off x="6240016" y="428637"/>
            <a:ext cx="5363921" cy="5800460"/>
            <a:chOff x="6339154" y="428637"/>
            <a:chExt cx="5363921" cy="5800460"/>
          </a:xfrm>
        </p:grpSpPr>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962" t="26919" r="11657" b="15231"/>
            <a:stretch/>
          </p:blipFill>
          <p:spPr>
            <a:xfrm>
              <a:off x="6339154" y="830188"/>
              <a:ext cx="5363921" cy="5398909"/>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7896200" y="428637"/>
              <a:ext cx="2539160" cy="425860"/>
            </a:xfrm>
            <a:prstGeom prst="rect">
              <a:avLst/>
            </a:prstGeom>
          </p:spPr>
        </p:pic>
      </p:grpSp>
      <p:grpSp>
        <p:nvGrpSpPr>
          <p:cNvPr id="4" name="Group 3"/>
          <p:cNvGrpSpPr/>
          <p:nvPr/>
        </p:nvGrpSpPr>
        <p:grpSpPr>
          <a:xfrm>
            <a:off x="470256" y="1916832"/>
            <a:ext cx="5388547" cy="1307953"/>
            <a:chOff x="470256" y="1916832"/>
            <a:chExt cx="5388547" cy="1307953"/>
          </a:xfrm>
        </p:grpSpPr>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7348" t="29916" r="24841" b="63603"/>
            <a:stretch/>
          </p:blipFill>
          <p:spPr>
            <a:xfrm>
              <a:off x="470256" y="1916832"/>
              <a:ext cx="5388547" cy="817816"/>
            </a:xfrm>
            <a:prstGeom prst="rect">
              <a:avLst/>
            </a:prstGeom>
          </p:spPr>
        </p:pic>
        <p:pic>
          <p:nvPicPr>
            <p:cNvPr id="18" name="Picture 17">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24" y="2734648"/>
              <a:ext cx="494205" cy="490137"/>
            </a:xfrm>
            <a:prstGeom prst="rect">
              <a:avLst/>
            </a:prstGeom>
          </p:spPr>
        </p:pic>
        <p:pic>
          <p:nvPicPr>
            <p:cNvPr id="19" name="Picture 18">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7608" y="2734648"/>
              <a:ext cx="494205" cy="490137"/>
            </a:xfrm>
            <a:prstGeom prst="rect">
              <a:avLst/>
            </a:prstGeom>
          </p:spPr>
        </p:pic>
        <p:pic>
          <p:nvPicPr>
            <p:cNvPr id="20" name="Picture 19">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1744" y="2734647"/>
              <a:ext cx="494205" cy="490137"/>
            </a:xfrm>
            <a:prstGeom prst="rect">
              <a:avLst/>
            </a:prstGeom>
          </p:spPr>
        </p:pic>
      </p:grpSp>
      <p:pic>
        <p:nvPicPr>
          <p:cNvPr id="21"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97094" y="3356992"/>
            <a:ext cx="5554890" cy="292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descr="Chim Én Hình ảnh PNG | Vector Và Các Tập Tin PSD | Tải Về Miễn Phí Trên  Pngtree"/>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3688113" y="927564"/>
            <a:ext cx="956523" cy="8264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ình ảnh Cành đào PNG, Vector, PSD, và biểu tượng để tải về miễn phí |  pngtree"/>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1417" b="84500" l="3167" r="89500"/>
                    </a14:imgEffect>
                    <a14:imgEffect>
                      <a14:saturation sat="300000"/>
                    </a14:imgEffect>
                  </a14:imgLayer>
                </a14:imgProps>
              </a:ext>
              <a:ext uri="{28A0092B-C50C-407E-A947-70E740481C1C}">
                <a14:useLocalDpi xmlns:a14="http://schemas.microsoft.com/office/drawing/2010/main" val="0"/>
              </a:ext>
            </a:extLst>
          </a:blip>
          <a:srcRect t="14067" r="10193" b="14634"/>
          <a:stretch/>
        </p:blipFill>
        <p:spPr bwMode="auto">
          <a:xfrm rot="16200000">
            <a:off x="4462639" y="517515"/>
            <a:ext cx="1875038" cy="1488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E3D82598-3E55-3EAA-0885-2B9C362769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0601" y="188640"/>
            <a:ext cx="1389535" cy="830280"/>
          </a:xfrm>
          <a:prstGeom prst="rect">
            <a:avLst/>
          </a:prstGeom>
        </p:spPr>
      </p:pic>
    </p:spTree>
    <p:extLst>
      <p:ext uri="{BB962C8B-B14F-4D97-AF65-F5344CB8AC3E}">
        <p14:creationId xmlns:p14="http://schemas.microsoft.com/office/powerpoint/2010/main" val="28877554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A939FF-C85E-C0D5-FDA2-F8E8348D0F0D}"/>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6" name="Picture 13">
            <a:extLst>
              <a:ext uri="{FF2B5EF4-FFF2-40B4-BE49-F238E27FC236}">
                <a16:creationId xmlns:a16="http://schemas.microsoft.com/office/drawing/2014/main" xmlns="" id="{2950AE3B-636F-CC44-0F82-5A98542E7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56" r="40505"/>
          <a:stretch/>
        </p:blipFill>
        <p:spPr bwMode="auto">
          <a:xfrm>
            <a:off x="479376" y="476672"/>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14C0FFBD-09D6-5D76-8256-4C43BFCF2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00" y="1097360"/>
            <a:ext cx="10945216" cy="5760640"/>
          </a:xfrm>
          <a:prstGeom prst="rect">
            <a:avLst/>
          </a:prstGeom>
        </p:spPr>
      </p:pic>
      <p:sp>
        <p:nvSpPr>
          <p:cNvPr id="9" name="TextBox 8">
            <a:extLst>
              <a:ext uri="{FF2B5EF4-FFF2-40B4-BE49-F238E27FC236}">
                <a16:creationId xmlns:a16="http://schemas.microsoft.com/office/drawing/2014/main" xmlns="" id="{FECE4776-86EE-5100-9D91-3CA9B869E48B}"/>
              </a:ext>
            </a:extLst>
          </p:cNvPr>
          <p:cNvSpPr txBox="1"/>
          <p:nvPr/>
        </p:nvSpPr>
        <p:spPr>
          <a:xfrm>
            <a:off x="3572654" y="3068960"/>
            <a:ext cx="5256584" cy="1446550"/>
          </a:xfrm>
          <a:prstGeom prst="rect">
            <a:avLst/>
          </a:prstGeom>
          <a:noFill/>
        </p:spPr>
        <p:txBody>
          <a:bodyPr wrap="square">
            <a:spAutoFit/>
          </a:bodyPr>
          <a:lstStyle/>
          <a:p>
            <a:pPr algn="ctr"/>
            <a:r>
              <a:rPr lang="en-US" sz="4400" b="1" dirty="0">
                <a:latin typeface="Cambria" pitchFamily="18" charset="0"/>
              </a:rPr>
              <a:t>HÁT KẾT HỢP</a:t>
            </a:r>
          </a:p>
          <a:p>
            <a:pPr algn="ctr"/>
            <a:r>
              <a:rPr lang="en-US" sz="4400" b="1" dirty="0" smtClean="0">
                <a:latin typeface="Cambria" pitchFamily="18" charset="0"/>
              </a:rPr>
              <a:t>BODY PERCUSSION</a:t>
            </a:r>
            <a:endParaRPr lang="vi-VN" sz="4400" b="1" dirty="0"/>
          </a:p>
        </p:txBody>
      </p:sp>
    </p:spTree>
    <p:extLst>
      <p:ext uri="{BB962C8B-B14F-4D97-AF65-F5344CB8AC3E}">
        <p14:creationId xmlns:p14="http://schemas.microsoft.com/office/powerpoint/2010/main" val="689026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3" name="Picture 2">
            <a:extLst>
              <a:ext uri="{FF2B5EF4-FFF2-40B4-BE49-F238E27FC236}">
                <a16:creationId xmlns:a16="http://schemas.microsoft.com/office/drawing/2014/main" xmlns="" id="{BA3D162D-AD33-14AD-55D1-9618CDE13BA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grpSp>
        <p:nvGrpSpPr>
          <p:cNvPr id="11" name="Group 10"/>
          <p:cNvGrpSpPr/>
          <p:nvPr/>
        </p:nvGrpSpPr>
        <p:grpSpPr>
          <a:xfrm>
            <a:off x="6240016" y="428637"/>
            <a:ext cx="5363921" cy="5800460"/>
            <a:chOff x="6339154" y="428637"/>
            <a:chExt cx="5363921" cy="5800460"/>
          </a:xfrm>
        </p:grpSpPr>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962" t="26919" r="11657" b="15231"/>
            <a:stretch/>
          </p:blipFill>
          <p:spPr>
            <a:xfrm>
              <a:off x="6339154" y="830188"/>
              <a:ext cx="5363921" cy="5398909"/>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7896200" y="428637"/>
              <a:ext cx="2539160" cy="425860"/>
            </a:xfrm>
            <a:prstGeom prst="rect">
              <a:avLst/>
            </a:prstGeom>
          </p:spPr>
        </p:pic>
      </p:grpSp>
      <p:grpSp>
        <p:nvGrpSpPr>
          <p:cNvPr id="4" name="Group 3"/>
          <p:cNvGrpSpPr/>
          <p:nvPr/>
        </p:nvGrpSpPr>
        <p:grpSpPr>
          <a:xfrm>
            <a:off x="470256" y="1916832"/>
            <a:ext cx="5388547" cy="1334251"/>
            <a:chOff x="470256" y="1916832"/>
            <a:chExt cx="5388547" cy="1334251"/>
          </a:xfrm>
        </p:grpSpPr>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7348" t="29916" r="24841" b="63603"/>
            <a:stretch/>
          </p:blipFill>
          <p:spPr>
            <a:xfrm>
              <a:off x="470256" y="1916832"/>
              <a:ext cx="5388547" cy="817816"/>
            </a:xfrm>
            <a:prstGeom prst="rect">
              <a:avLst/>
            </a:prstGeom>
          </p:spPr>
        </p:pic>
        <p:pic>
          <p:nvPicPr>
            <p:cNvPr id="16" name="Picture 15">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5125" y="2729449"/>
              <a:ext cx="494205" cy="490137"/>
            </a:xfrm>
            <a:prstGeom prst="rect">
              <a:avLst/>
            </a:prstGeom>
          </p:spPr>
        </p:pic>
        <p:pic>
          <p:nvPicPr>
            <p:cNvPr id="17" name="Picture 16">
              <a:extLst>
                <a:ext uri="{FF2B5EF4-FFF2-40B4-BE49-F238E27FC236}">
                  <a16:creationId xmlns="" xmlns:a16="http://schemas.microsoft.com/office/drawing/2014/main" id="{ED5404BE-723D-A9AD-A31F-90539F258B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032" y="2760946"/>
              <a:ext cx="519093" cy="460486"/>
            </a:xfrm>
            <a:prstGeom prst="rect">
              <a:avLst/>
            </a:prstGeom>
          </p:spPr>
        </p:pic>
        <p:pic>
          <p:nvPicPr>
            <p:cNvPr id="18" name="Picture 17">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1939" y="2760946"/>
              <a:ext cx="494205" cy="490137"/>
            </a:xfrm>
            <a:prstGeom prst="rect">
              <a:avLst/>
            </a:prstGeom>
          </p:spPr>
        </p:pic>
        <p:pic>
          <p:nvPicPr>
            <p:cNvPr id="22" name="Picture 21">
              <a:extLst>
                <a:ext uri="{FF2B5EF4-FFF2-40B4-BE49-F238E27FC236}">
                  <a16:creationId xmlns="" xmlns:a16="http://schemas.microsoft.com/office/drawing/2014/main" id="{ED5404BE-723D-A9AD-A31F-90539F258B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8704" y="2783402"/>
              <a:ext cx="519093" cy="460486"/>
            </a:xfrm>
            <a:prstGeom prst="rect">
              <a:avLst/>
            </a:prstGeom>
          </p:spPr>
        </p:pic>
        <p:pic>
          <p:nvPicPr>
            <p:cNvPr id="23" name="Picture 22">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265" y="2720821"/>
              <a:ext cx="494205" cy="490137"/>
            </a:xfrm>
            <a:prstGeom prst="rect">
              <a:avLst/>
            </a:prstGeom>
          </p:spPr>
        </p:pic>
        <p:pic>
          <p:nvPicPr>
            <p:cNvPr id="24" name="Picture 23">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9082" y="2706433"/>
              <a:ext cx="494205" cy="490137"/>
            </a:xfrm>
            <a:prstGeom prst="rect">
              <a:avLst/>
            </a:prstGeom>
          </p:spPr>
        </p:pic>
        <p:pic>
          <p:nvPicPr>
            <p:cNvPr id="25" name="Picture 24">
              <a:extLst>
                <a:ext uri="{FF2B5EF4-FFF2-40B4-BE49-F238E27FC236}">
                  <a16:creationId xmlns="" xmlns:a16="http://schemas.microsoft.com/office/drawing/2014/main" id="{ED5404BE-723D-A9AD-A31F-90539F258B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3114" y="2747130"/>
              <a:ext cx="519093" cy="460486"/>
            </a:xfrm>
            <a:prstGeom prst="rect">
              <a:avLst/>
            </a:prstGeom>
          </p:spPr>
        </p:pic>
        <p:pic>
          <p:nvPicPr>
            <p:cNvPr id="26" name="Picture 25">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268" y="2677591"/>
              <a:ext cx="494205" cy="490137"/>
            </a:xfrm>
            <a:prstGeom prst="rect">
              <a:avLst/>
            </a:prstGeom>
          </p:spPr>
        </p:pic>
        <p:pic>
          <p:nvPicPr>
            <p:cNvPr id="27" name="Picture 26">
              <a:extLst>
                <a:ext uri="{FF2B5EF4-FFF2-40B4-BE49-F238E27FC236}">
                  <a16:creationId xmlns:a16="http://schemas.microsoft.com/office/drawing/2014/main" xmlns="" id="{64090AB8-7CC2-216E-3496-F3984695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5731" y="2687865"/>
              <a:ext cx="494205" cy="490137"/>
            </a:xfrm>
            <a:prstGeom prst="rect">
              <a:avLst/>
            </a:prstGeom>
          </p:spPr>
        </p:pic>
      </p:grpSp>
      <p:pic>
        <p:nvPicPr>
          <p:cNvPr id="28" name="Picture 4"/>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97094" y="3529642"/>
            <a:ext cx="5554890" cy="274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descr="Chim Én Hình ảnh PNG | Vector Và Các Tập Tin PSD | Tải Về Miễn Phí Trên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3843114" y="691049"/>
            <a:ext cx="956523" cy="8264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ình ảnh Cành đào PNG, Vector, PSD, và biểu tượng để tải về miễn phí |  pngtre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1417" b="84500" l="3167" r="89500"/>
                    </a14:imgEffect>
                    <a14:imgEffect>
                      <a14:saturation sat="300000"/>
                    </a14:imgEffect>
                  </a14:imgLayer>
                </a14:imgProps>
              </a:ext>
              <a:ext uri="{28A0092B-C50C-407E-A947-70E740481C1C}">
                <a14:useLocalDpi xmlns:a14="http://schemas.microsoft.com/office/drawing/2010/main" val="0"/>
              </a:ext>
            </a:extLst>
          </a:blip>
          <a:srcRect t="14067" r="10193" b="14634"/>
          <a:stretch/>
        </p:blipFill>
        <p:spPr bwMode="auto">
          <a:xfrm rot="16200000">
            <a:off x="4462639" y="517515"/>
            <a:ext cx="1875038" cy="14886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3D82598-3E55-3EAA-0885-2B9C362769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23992" y="217466"/>
            <a:ext cx="1389535" cy="830280"/>
          </a:xfrm>
          <a:prstGeom prst="rect">
            <a:avLst/>
          </a:prstGeom>
        </p:spPr>
      </p:pic>
    </p:spTree>
    <p:extLst>
      <p:ext uri="{BB962C8B-B14F-4D97-AF65-F5344CB8AC3E}">
        <p14:creationId xmlns:p14="http://schemas.microsoft.com/office/powerpoint/2010/main" val="269997966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1FB47F5-A9FC-A46F-8B2E-F1372EC6B404}"/>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7" name="Picture 6">
            <a:extLst>
              <a:ext uri="{FF2B5EF4-FFF2-40B4-BE49-F238E27FC236}">
                <a16:creationId xmlns:a16="http://schemas.microsoft.com/office/drawing/2014/main" xmlns="" id="{E2D1AA21-23CD-4B87-9AED-6B83DF17E507}"/>
              </a:ext>
            </a:extLst>
          </p:cNvPr>
          <p:cNvPicPr>
            <a:picLocks noChangeAspect="1"/>
          </p:cNvPicPr>
          <p:nvPr/>
        </p:nvPicPr>
        <p:blipFill rotWithShape="1">
          <a:blip r:embed="rId3">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xmlns="" id="{5921FFCD-3C30-4921-8198-B48EEACF623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a16="http://schemas.microsoft.com/office/drawing/2014/main" xmlns="" id="{2E3487F2-C868-4F7E-80CF-919F9E02D53A}"/>
              </a:ext>
            </a:extLst>
          </p:cNvPr>
          <p:cNvSpPr txBox="1"/>
          <p:nvPr/>
        </p:nvSpPr>
        <p:spPr>
          <a:xfrm>
            <a:off x="1343472" y="4295998"/>
            <a:ext cx="10066322" cy="1077218"/>
          </a:xfrm>
          <a:prstGeom prst="rect">
            <a:avLst/>
          </a:prstGeom>
          <a:noFill/>
        </p:spPr>
        <p:txBody>
          <a:bodyPr wrap="square">
            <a:spAutoFit/>
          </a:bodyPr>
          <a:lstStyle/>
          <a:p>
            <a:pPr algn="just"/>
            <a:r>
              <a:rPr lang="en-US" sz="3200" dirty="0" err="1">
                <a:latin typeface="Cambria" panose="02040503050406030204" pitchFamily="18" charset="0"/>
                <a:ea typeface="Cambria" panose="02040503050406030204" pitchFamily="18" charset="0"/>
              </a:rPr>
              <a:t>Nêu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sau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học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hát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bài</a:t>
            </a:r>
            <a:r>
              <a:rPr lang="vi-VN" sz="3200"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Duyên</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dáng</a:t>
            </a:r>
            <a:r>
              <a:rPr lang="en-US" sz="3200" i="1" dirty="0" smtClean="0">
                <a:latin typeface="Cambria" panose="02040503050406030204" pitchFamily="18" charset="0"/>
                <a:ea typeface="Cambria" panose="02040503050406030204" pitchFamily="18" charset="0"/>
              </a:rPr>
              <a:t> </a:t>
            </a:r>
            <a:r>
              <a:rPr lang="en-US" sz="3200" i="1" dirty="0" err="1" smtClean="0">
                <a:latin typeface="Cambria" panose="02040503050406030204" pitchFamily="18" charset="0"/>
                <a:ea typeface="Cambria" panose="02040503050406030204" pitchFamily="18" charset="0"/>
              </a:rPr>
              <a:t>mùa</a:t>
            </a:r>
            <a:r>
              <a:rPr lang="en-US" sz="3200" i="1" dirty="0" smtClean="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x</a:t>
            </a:r>
            <a:r>
              <a:rPr lang="en-US" sz="3200" i="1" dirty="0" err="1" smtClean="0">
                <a:latin typeface="Cambria" panose="02040503050406030204" pitchFamily="18" charset="0"/>
                <a:ea typeface="Cambria" panose="02040503050406030204" pitchFamily="18" charset="0"/>
              </a:rPr>
              <a:t>uân</a:t>
            </a:r>
            <a:r>
              <a:rPr lang="vi-VN" sz="3200" i="1"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4166119"/>
            <a:ext cx="561266" cy="743222"/>
          </a:xfrm>
          <a:prstGeom prst="rect">
            <a:avLst/>
          </a:prstGeom>
        </p:spPr>
      </p:pic>
      <p:sp>
        <p:nvSpPr>
          <p:cNvPr id="14" name="Rectangle 8">
            <a:extLst>
              <a:ext uri="{FF2B5EF4-FFF2-40B4-BE49-F238E27FC236}">
                <a16:creationId xmlns:a16="http://schemas.microsoft.com/office/drawing/2014/main" xmlns=""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2165367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EF94326-9E48-D222-618F-F95CC02253C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14068292-F4A7-98E3-6D63-C78AAAF33131}"/>
              </a:ext>
            </a:extLst>
          </p:cNvPr>
          <p:cNvPicPr>
            <a:picLocks noChangeAspect="1"/>
          </p:cNvPicPr>
          <p:nvPr/>
        </p:nvPicPr>
        <p:blipFill>
          <a:blip r:embed="rId4"/>
          <a:stretch>
            <a:fillRect/>
          </a:stretch>
        </p:blipFill>
        <p:spPr>
          <a:xfrm>
            <a:off x="479376" y="3187520"/>
            <a:ext cx="11233248" cy="3014674"/>
          </a:xfrm>
          <a:prstGeom prst="rect">
            <a:avLst/>
          </a:prstGeom>
        </p:spPr>
      </p:pic>
      <p:pic>
        <p:nvPicPr>
          <p:cNvPr id="15" name="Picture 14">
            <a:extLst>
              <a:ext uri="{FF2B5EF4-FFF2-40B4-BE49-F238E27FC236}">
                <a16:creationId xmlns:a16="http://schemas.microsoft.com/office/drawing/2014/main" xmlns="" id="{A28E7445-5201-CF3E-0F5B-0DE594F9BF6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1786437">
            <a:off x="9047163" y="457220"/>
            <a:ext cx="2063552" cy="2893877"/>
          </a:xfrm>
          <a:prstGeom prst="rect">
            <a:avLst/>
          </a:prstGeom>
        </p:spPr>
      </p:pic>
      <p:pic>
        <p:nvPicPr>
          <p:cNvPr id="12" name="Picture 11">
            <a:extLst>
              <a:ext uri="{FF2B5EF4-FFF2-40B4-BE49-F238E27FC236}">
                <a16:creationId xmlns:a16="http://schemas.microsoft.com/office/drawing/2014/main" xmlns="" id="{373D2D16-53E8-1B69-AD0C-3E1A931070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92" y="3187520"/>
            <a:ext cx="1800200" cy="1075661"/>
          </a:xfrm>
          <a:prstGeom prst="rect">
            <a:avLst/>
          </a:prstGeom>
        </p:spPr>
      </p:pic>
      <p:pic>
        <p:nvPicPr>
          <p:cNvPr id="16"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07188" y="3861585"/>
            <a:ext cx="6984776" cy="83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38189" y="4773051"/>
            <a:ext cx="4453313" cy="55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8309" l="0" r="100000">
                        <a14:foregroundMark x1="14152" y1="25121" x2="14152" y2="25121"/>
                        <a14:foregroundMark x1="92181" y1="61836" x2="92181" y2="61836"/>
                        <a14:foregroundMark x1="89289" y1="53623" x2="89210" y2="57488"/>
                      </a14:backgroundRemoval>
                    </a14:imgEffect>
                  </a14:imgLayer>
                </a14:imgProps>
              </a:ext>
              <a:ext uri="{28A0092B-C50C-407E-A947-70E740481C1C}">
                <a14:useLocalDpi xmlns:a14="http://schemas.microsoft.com/office/drawing/2010/main" val="0"/>
              </a:ext>
            </a:extLst>
          </a:blip>
          <a:srcRect/>
          <a:stretch>
            <a:fillRect/>
          </a:stretch>
        </p:blipFill>
        <p:spPr bwMode="auto">
          <a:xfrm>
            <a:off x="397094" y="332656"/>
            <a:ext cx="8219186" cy="242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a:extLst>
              <a:ext uri="{FF2B5EF4-FFF2-40B4-BE49-F238E27FC236}">
                <a16:creationId xmlns:a16="http://schemas.microsoft.com/office/drawing/2014/main" xmlns="" id="{35A65749-76E2-E0C5-A57E-F634FBD21B5D}"/>
              </a:ext>
            </a:extLst>
          </p:cNvPr>
          <p:cNvSpPr>
            <a:spLocks noChangeArrowheads="1"/>
          </p:cNvSpPr>
          <p:nvPr/>
        </p:nvSpPr>
        <p:spPr bwMode="auto">
          <a:xfrm>
            <a:off x="5191368" y="2169875"/>
            <a:ext cx="1835418" cy="58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200" b="1" dirty="0">
                <a:solidFill>
                  <a:srgbClr val="1713CB"/>
                </a:solidFill>
                <a:latin typeface="Times New Roman" panose="02020603050405020304" pitchFamily="18" charset="0"/>
                <a:cs typeface="Times New Roman" panose="02020603050405020304" pitchFamily="18" charset="0"/>
              </a:rPr>
              <a:t>TIẾT 1</a:t>
            </a:r>
          </a:p>
        </p:txBody>
      </p:sp>
      <p:pic>
        <p:nvPicPr>
          <p:cNvPr id="19" name="Picture 5" descr="Chim Én Hình ảnh PNG | Vector Và Các Tập Tin PSD | Tải Về Miễn Phí Trên  Pngtre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a:off x="10238584" y="3796998"/>
            <a:ext cx="1453644" cy="12559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Hình ảnh Mùa Xuân Chim én PNG, Vector, PSD, và biểu tượng để tải về miễn  phí | pngtre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611" l="10000" r="95833">
                        <a14:foregroundMark x1="48056" y1="55278" x2="48056" y2="55278"/>
                        <a14:foregroundMark x1="47222" y1="52500" x2="47222" y2="52500"/>
                      </a14:backgroundRemoval>
                    </a14:imgEffect>
                  </a14:imgLayer>
                </a14:imgProps>
              </a:ext>
              <a:ext uri="{28A0092B-C50C-407E-A947-70E740481C1C}">
                <a14:useLocalDpi xmlns:a14="http://schemas.microsoft.com/office/drawing/2010/main" val="0"/>
              </a:ext>
            </a:extLst>
          </a:blip>
          <a:srcRect l="15001" t="10602" b="21014"/>
          <a:stretch/>
        </p:blipFill>
        <p:spPr bwMode="auto">
          <a:xfrm>
            <a:off x="4407931" y="2169875"/>
            <a:ext cx="1566874" cy="1260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tretch>
            <a:fillRect/>
          </a:stretch>
        </p:blipFill>
        <p:spPr>
          <a:xfrm flipH="1">
            <a:off x="407368" y="4581128"/>
            <a:ext cx="3106341" cy="1503258"/>
          </a:xfrm>
          <a:prstGeom prst="rect">
            <a:avLst/>
          </a:prstGeom>
        </p:spPr>
      </p:pic>
    </p:spTree>
    <p:extLst>
      <p:ext uri="{BB962C8B-B14F-4D97-AF65-F5344CB8AC3E}">
        <p14:creationId xmlns:p14="http://schemas.microsoft.com/office/powerpoint/2010/main" val="1651274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309" l="0" r="100000">
                        <a14:foregroundMark x1="14152" y1="25121" x2="14152" y2="25121"/>
                        <a14:foregroundMark x1="92181" y1="61836" x2="92181" y2="61836"/>
                        <a14:foregroundMark x1="89289" y1="53623" x2="89210" y2="57488"/>
                      </a14:backgroundRemoval>
                    </a14:imgEffect>
                  </a14:imgLayer>
                </a14:imgProps>
              </a:ext>
              <a:ext uri="{28A0092B-C50C-407E-A947-70E740481C1C}">
                <a14:useLocalDpi xmlns:a14="http://schemas.microsoft.com/office/drawing/2010/main" val="0"/>
              </a:ext>
            </a:extLst>
          </a:blip>
          <a:srcRect/>
          <a:stretch>
            <a:fillRect/>
          </a:stretch>
        </p:blipFill>
        <p:spPr bwMode="auto">
          <a:xfrm>
            <a:off x="5447929" y="-3991"/>
            <a:ext cx="6736908" cy="198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 name="Rectangle 5"/>
          <p:cNvSpPr>
            <a:spLocks noChangeArrowheads="1"/>
          </p:cNvSpPr>
          <p:nvPr/>
        </p:nvSpPr>
        <p:spPr bwMode="auto">
          <a:xfrm>
            <a:off x="9624392" y="1455777"/>
            <a:ext cx="169238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1</a:t>
            </a:r>
          </a:p>
        </p:txBody>
      </p:sp>
      <p:pic>
        <p:nvPicPr>
          <p:cNvPr id="2" name="Picture 1">
            <a:extLst>
              <a:ext uri="{FF2B5EF4-FFF2-40B4-BE49-F238E27FC236}">
                <a16:creationId xmlns:a16="http://schemas.microsoft.com/office/drawing/2014/main" xmlns="" id="{67C193DC-D2C9-C89A-9F3C-B8F28CC48C3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46925" y="1706019"/>
            <a:ext cx="2138916" cy="2138916"/>
          </a:xfrm>
          <a:prstGeom prst="rect">
            <a:avLst/>
          </a:prstGeom>
        </p:spPr>
      </p:pic>
      <p:pic>
        <p:nvPicPr>
          <p:cNvPr id="7" name="Picture 6">
            <a:extLst>
              <a:ext uri="{FF2B5EF4-FFF2-40B4-BE49-F238E27FC236}">
                <a16:creationId xmlns:a16="http://schemas.microsoft.com/office/drawing/2014/main" xmlns="" id="{A28E7445-5201-CF3E-0F5B-0DE594F9BF6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0" y="-3991"/>
            <a:ext cx="5447928" cy="6861991"/>
          </a:xfrm>
          <a:prstGeom prst="rect">
            <a:avLst/>
          </a:prstGeom>
        </p:spPr>
      </p:pic>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7929" y="3717032"/>
            <a:ext cx="6744071"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00708"/>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091D9A5-B4E6-FF93-17A8-8EB1BD9225B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FFE48B11-135F-7EA8-8E0C-F3B15E033615}"/>
              </a:ext>
            </a:extLst>
          </p:cNvPr>
          <p:cNvPicPr>
            <a:picLocks noChangeAspect="1"/>
          </p:cNvPicPr>
          <p:nvPr/>
        </p:nvPicPr>
        <p:blipFill>
          <a:blip r:embed="rId7"/>
          <a:stretch>
            <a:fillRect/>
          </a:stretch>
        </p:blipFill>
        <p:spPr>
          <a:xfrm>
            <a:off x="4193752" y="2274534"/>
            <a:ext cx="7539521" cy="3963906"/>
          </a:xfrm>
          <a:prstGeom prst="rect">
            <a:avLst/>
          </a:prstGeom>
        </p:spPr>
      </p:pic>
      <p:pic>
        <p:nvPicPr>
          <p:cNvPr id="2" name="Picture 13">
            <a:extLst>
              <a:ext uri="{FF2B5EF4-FFF2-40B4-BE49-F238E27FC236}">
                <a16:creationId xmlns:a16="http://schemas.microsoft.com/office/drawing/2014/main" xmlns="" id="{926F792D-B0C1-46E2-91EA-61A1AD4A2F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0505" b="76349"/>
          <a:stretch/>
        </p:blipFill>
        <p:spPr bwMode="auto">
          <a:xfrm>
            <a:off x="515103" y="457632"/>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2C2EF23-6BE7-281F-2F3F-8EB039510C5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816154" y="2062198"/>
            <a:ext cx="2759566" cy="4176242"/>
          </a:xfrm>
          <a:prstGeom prst="rect">
            <a:avLst/>
          </a:prstGeom>
        </p:spPr>
      </p:pic>
      <p:sp>
        <p:nvSpPr>
          <p:cNvPr id="8" name="Rectangle 5">
            <a:extLst>
              <a:ext uri="{FF2B5EF4-FFF2-40B4-BE49-F238E27FC236}">
                <a16:creationId xmlns:a16="http://schemas.microsoft.com/office/drawing/2014/main" xmlns="" id="{95760B7E-B839-60E3-B0FA-249193354F67}"/>
              </a:ext>
            </a:extLst>
          </p:cNvPr>
          <p:cNvSpPr>
            <a:spLocks noChangeArrowheads="1"/>
          </p:cNvSpPr>
          <p:nvPr/>
        </p:nvSpPr>
        <p:spPr bwMode="auto">
          <a:xfrm>
            <a:off x="1487488" y="1379048"/>
            <a:ext cx="6120680" cy="58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r>
              <a:rPr lang="en-US" sz="3200" b="1" dirty="0" err="1" smtClean="0">
                <a:solidFill>
                  <a:srgbClr val="1713CB"/>
                </a:solidFill>
                <a:latin typeface="Cambria" panose="02040503050406030204" pitchFamily="18" charset="0"/>
                <a:ea typeface="Cambria" panose="02040503050406030204" pitchFamily="18" charset="0"/>
              </a:rPr>
              <a:t>Trò</a:t>
            </a:r>
            <a:r>
              <a:rPr lang="en-US" sz="3200" b="1" dirty="0" smtClean="0">
                <a:solidFill>
                  <a:srgbClr val="1713CB"/>
                </a:solidFill>
                <a:latin typeface="Cambria" panose="02040503050406030204" pitchFamily="18" charset="0"/>
                <a:ea typeface="Cambria" panose="02040503050406030204" pitchFamily="18" charset="0"/>
              </a:rPr>
              <a:t> </a:t>
            </a:r>
            <a:r>
              <a:rPr lang="en-US" sz="3200" b="1" dirty="0" err="1" smtClean="0">
                <a:solidFill>
                  <a:srgbClr val="1713CB"/>
                </a:solidFill>
                <a:latin typeface="Cambria" panose="02040503050406030204" pitchFamily="18" charset="0"/>
                <a:ea typeface="Cambria" panose="02040503050406030204" pitchFamily="18" charset="0"/>
              </a:rPr>
              <a:t>chơi</a:t>
            </a:r>
            <a:r>
              <a:rPr lang="en-US" sz="3200" b="1" dirty="0" smtClean="0">
                <a:solidFill>
                  <a:srgbClr val="1713CB"/>
                </a:solidFill>
                <a:latin typeface="Cambria" panose="02040503050406030204" pitchFamily="18" charset="0"/>
                <a:ea typeface="Cambria" panose="02040503050406030204" pitchFamily="18" charset="0"/>
              </a:rPr>
              <a:t>: </a:t>
            </a:r>
            <a:r>
              <a:rPr lang="en-US" sz="3200" b="1" i="1" dirty="0" smtClean="0">
                <a:solidFill>
                  <a:srgbClr val="1713CB"/>
                </a:solidFill>
                <a:latin typeface="Cambria" panose="02040503050406030204" pitchFamily="18" charset="0"/>
                <a:ea typeface="Cambria" panose="02040503050406030204" pitchFamily="18" charset="0"/>
              </a:rPr>
              <a:t>“Ai </a:t>
            </a:r>
            <a:r>
              <a:rPr lang="en-US" sz="3200" b="1" i="1" dirty="0" err="1" smtClean="0">
                <a:solidFill>
                  <a:srgbClr val="1713CB"/>
                </a:solidFill>
                <a:latin typeface="Cambria" panose="02040503050406030204" pitchFamily="18" charset="0"/>
                <a:ea typeface="Cambria" panose="02040503050406030204" pitchFamily="18" charset="0"/>
              </a:rPr>
              <a:t>nghe</a:t>
            </a:r>
            <a:r>
              <a:rPr lang="en-US" sz="3200" b="1" i="1" dirty="0" smtClean="0">
                <a:solidFill>
                  <a:srgbClr val="1713CB"/>
                </a:solidFill>
                <a:latin typeface="Cambria" panose="02040503050406030204" pitchFamily="18" charset="0"/>
                <a:ea typeface="Cambria" panose="02040503050406030204" pitchFamily="18" charset="0"/>
              </a:rPr>
              <a:t> </a:t>
            </a:r>
            <a:r>
              <a:rPr lang="en-US" sz="3200" b="1" i="1" dirty="0" err="1" smtClean="0">
                <a:solidFill>
                  <a:srgbClr val="1713CB"/>
                </a:solidFill>
                <a:latin typeface="Cambria" panose="02040503050406030204" pitchFamily="18" charset="0"/>
                <a:ea typeface="Cambria" panose="02040503050406030204" pitchFamily="18" charset="0"/>
              </a:rPr>
              <a:t>tài</a:t>
            </a:r>
            <a:r>
              <a:rPr lang="en-US" sz="3200" b="1" i="1" dirty="0" smtClean="0">
                <a:solidFill>
                  <a:srgbClr val="1713CB"/>
                </a:solidFill>
                <a:latin typeface="Cambria" panose="02040503050406030204" pitchFamily="18" charset="0"/>
                <a:ea typeface="Cambria" panose="02040503050406030204" pitchFamily="18" charset="0"/>
              </a:rPr>
              <a:t> </a:t>
            </a:r>
            <a:r>
              <a:rPr lang="en-US" sz="3200" b="1" i="1" dirty="0" err="1" smtClean="0">
                <a:solidFill>
                  <a:srgbClr val="1713CB"/>
                </a:solidFill>
                <a:latin typeface="Cambria" panose="02040503050406030204" pitchFamily="18" charset="0"/>
                <a:ea typeface="Cambria" panose="02040503050406030204" pitchFamily="18" charset="0"/>
              </a:rPr>
              <a:t>hơn</a:t>
            </a:r>
            <a:r>
              <a:rPr lang="en-US" sz="3200" b="1" i="1" dirty="0" smtClean="0">
                <a:solidFill>
                  <a:srgbClr val="1713CB"/>
                </a:solidFill>
                <a:latin typeface="Cambria" panose="02040503050406030204" pitchFamily="18" charset="0"/>
                <a:ea typeface="Cambria" panose="02040503050406030204" pitchFamily="18" charset="0"/>
              </a:rPr>
              <a:t>”.</a:t>
            </a:r>
            <a:endParaRPr lang="en-US" sz="3200" dirty="0">
              <a:solidFill>
                <a:srgbClr val="1713CB"/>
              </a:solidFill>
              <a:latin typeface="Cambria" panose="02040503050406030204" pitchFamily="18" charset="0"/>
              <a:ea typeface="Cambria" panose="02040503050406030204" pitchFamily="18" charset="0"/>
            </a:endParaRPr>
          </a:p>
        </p:txBody>
      </p:sp>
      <p:pic>
        <p:nvPicPr>
          <p:cNvPr id="2050"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988" b="98504" l="3842" r="99435">
                        <a14:foregroundMark x1="91186" y1="51122" x2="91186" y2="51122"/>
                        <a14:foregroundMark x1="84520" y1="33915" x2="84520" y2="33915"/>
                        <a14:foregroundMark x1="77401" y1="49875" x2="77401" y2="49875"/>
                        <a14:foregroundMark x1="74350" y1="66334" x2="74124" y2="68579"/>
                        <a14:foregroundMark x1="73107" y1="73067" x2="73107" y2="73067"/>
                        <a14:foregroundMark x1="75932" y1="57107" x2="75932" y2="57107"/>
                        <a14:foregroundMark x1="81582" y1="13965" x2="81582" y2="13965"/>
                        <a14:foregroundMark x1="82034" y1="8229" x2="82034" y2="8229"/>
                        <a14:foregroundMark x1="83051" y1="5985" x2="83051" y2="5985"/>
                        <a14:foregroundMark x1="75141" y1="13716" x2="75141" y2="13716"/>
                        <a14:foregroundMark x1="75141" y1="13716" x2="75141" y2="13716"/>
                        <a14:foregroundMark x1="75141" y1="13716" x2="75141" y2="13716"/>
                        <a14:foregroundMark x1="54350" y1="91771" x2="54350" y2="91771"/>
                        <a14:foregroundMark x1="60791" y1="51621" x2="60791" y2="51621"/>
                        <a14:foregroundMark x1="55706" y1="84539" x2="55706" y2="84539"/>
                        <a14:foregroundMark x1="56497" y1="71072" x2="56497" y2="71072"/>
                        <a14:foregroundMark x1="43164" y1="14713" x2="43164" y2="14713"/>
                        <a14:foregroundMark x1="26328" y1="17456" x2="26328" y2="17456"/>
                      </a14:backgroundRemoval>
                    </a14:imgEffect>
                    <a14:imgEffect>
                      <a14:saturation sat="200000"/>
                    </a14:imgEffect>
                  </a14:imgLayer>
                </a14:imgProps>
              </a:ext>
              <a:ext uri="{28A0092B-C50C-407E-A947-70E740481C1C}">
                <a14:useLocalDpi xmlns:a14="http://schemas.microsoft.com/office/drawing/2010/main" val="0"/>
              </a:ext>
            </a:extLst>
          </a:blip>
          <a:srcRect l="6342" r="38643" b="53155"/>
          <a:stretch/>
        </p:blipFill>
        <p:spPr bwMode="auto">
          <a:xfrm>
            <a:off x="7392144" y="4256487"/>
            <a:ext cx="4109941" cy="158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988" b="98504" l="3842" r="99435">
                        <a14:foregroundMark x1="91186" y1="51122" x2="91186" y2="51122"/>
                        <a14:foregroundMark x1="84520" y1="33915" x2="84520" y2="33915"/>
                        <a14:foregroundMark x1="77401" y1="49875" x2="77401" y2="49875"/>
                        <a14:foregroundMark x1="74350" y1="66334" x2="74124" y2="68579"/>
                        <a14:foregroundMark x1="73107" y1="73067" x2="73107" y2="73067"/>
                        <a14:foregroundMark x1="75932" y1="57107" x2="75932" y2="57107"/>
                        <a14:foregroundMark x1="81582" y1="13965" x2="81582" y2="13965"/>
                        <a14:foregroundMark x1="82034" y1="8229" x2="82034" y2="8229"/>
                        <a14:foregroundMark x1="83051" y1="5985" x2="83051" y2="5985"/>
                        <a14:foregroundMark x1="75141" y1="13716" x2="75141" y2="13716"/>
                        <a14:foregroundMark x1="75141" y1="13716" x2="75141" y2="13716"/>
                        <a14:foregroundMark x1="75141" y1="13716" x2="75141" y2="13716"/>
                        <a14:foregroundMark x1="54350" y1="91771" x2="54350" y2="91771"/>
                        <a14:foregroundMark x1="60791" y1="51621" x2="60791" y2="51621"/>
                        <a14:foregroundMark x1="55706" y1="84539" x2="55706" y2="84539"/>
                        <a14:foregroundMark x1="56497" y1="71072" x2="56497" y2="71072"/>
                        <a14:foregroundMark x1="43164" y1="14713" x2="43164" y2="14713"/>
                        <a14:foregroundMark x1="26328" y1="17456" x2="26328" y2="17456"/>
                      </a14:backgroundRemoval>
                    </a14:imgEffect>
                    <a14:imgEffect>
                      <a14:saturation sat="200000"/>
                    </a14:imgEffect>
                  </a14:imgLayer>
                </a14:imgProps>
              </a:ext>
              <a:ext uri="{28A0092B-C50C-407E-A947-70E740481C1C}">
                <a14:useLocalDpi xmlns:a14="http://schemas.microsoft.com/office/drawing/2010/main" val="0"/>
              </a:ext>
            </a:extLst>
          </a:blip>
          <a:srcRect l="68969" r="-1" b="19112"/>
          <a:stretch/>
        </p:blipFill>
        <p:spPr bwMode="auto">
          <a:xfrm>
            <a:off x="4547828" y="3284984"/>
            <a:ext cx="2318279" cy="273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988" b="98504" l="3842" r="99435">
                        <a14:foregroundMark x1="91186" y1="51122" x2="91186" y2="51122"/>
                        <a14:foregroundMark x1="84520" y1="33915" x2="84520" y2="33915"/>
                        <a14:foregroundMark x1="77401" y1="49875" x2="77401" y2="49875"/>
                        <a14:foregroundMark x1="74350" y1="66334" x2="74124" y2="68579"/>
                        <a14:foregroundMark x1="73107" y1="73067" x2="73107" y2="73067"/>
                        <a14:foregroundMark x1="75932" y1="57107" x2="75932" y2="57107"/>
                        <a14:foregroundMark x1="81582" y1="13965" x2="81582" y2="13965"/>
                        <a14:foregroundMark x1="82034" y1="8229" x2="82034" y2="8229"/>
                        <a14:foregroundMark x1="83051" y1="5985" x2="83051" y2="5985"/>
                        <a14:foregroundMark x1="75141" y1="13716" x2="75141" y2="13716"/>
                        <a14:foregroundMark x1="75141" y1="13716" x2="75141" y2="13716"/>
                        <a14:foregroundMark x1="75141" y1="13716" x2="75141" y2="13716"/>
                        <a14:foregroundMark x1="54350" y1="91771" x2="54350" y2="91771"/>
                        <a14:foregroundMark x1="60791" y1="51621" x2="60791" y2="51621"/>
                        <a14:foregroundMark x1="55706" y1="84539" x2="55706" y2="84539"/>
                        <a14:foregroundMark x1="56497" y1="71072" x2="56497" y2="71072"/>
                        <a14:foregroundMark x1="43164" y1="14713" x2="43164" y2="14713"/>
                        <a14:foregroundMark x1="26328" y1="17456" x2="26328" y2="17456"/>
                      </a14:backgroundRemoval>
                    </a14:imgEffect>
                    <a14:imgEffect>
                      <a14:saturation sat="200000"/>
                    </a14:imgEffect>
                  </a14:imgLayer>
                </a14:imgProps>
              </a:ext>
              <a:ext uri="{28A0092B-C50C-407E-A947-70E740481C1C}">
                <a14:useLocalDpi xmlns:a14="http://schemas.microsoft.com/office/drawing/2010/main" val="0"/>
              </a:ext>
            </a:extLst>
          </a:blip>
          <a:srcRect l="6342" t="50000" r="34455"/>
          <a:stretch/>
        </p:blipFill>
        <p:spPr bwMode="auto">
          <a:xfrm>
            <a:off x="6168008" y="2582906"/>
            <a:ext cx="4422819" cy="16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15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5" presetClass="emph" presetSubtype="0" fill="hold" nodeType="clickEffect">
                                  <p:stCondLst>
                                    <p:cond delay="0"/>
                                  </p:stCondLst>
                                  <p:childTnLst>
                                    <p:animClr clrSpc="hsl" dir="cw">
                                      <p:cBhvr override="childStyle">
                                        <p:cTn id="12" dur="500" fill="hold"/>
                                        <p:tgtEl>
                                          <p:spTgt spid="9"/>
                                        </p:tgtEl>
                                        <p:attrNameLst>
                                          <p:attrName>style.color</p:attrName>
                                        </p:attrNameLst>
                                      </p:cBhvr>
                                      <p:by>
                                        <p:hsl h="0" s="-70588" l="0"/>
                                      </p:by>
                                    </p:animClr>
                                    <p:animClr clrSpc="hsl" dir="cw">
                                      <p:cBhvr>
                                        <p:cTn id="13" dur="500" fill="hold"/>
                                        <p:tgtEl>
                                          <p:spTgt spid="9"/>
                                        </p:tgtEl>
                                        <p:attrNameLst>
                                          <p:attrName>fillcolor</p:attrName>
                                        </p:attrNameLst>
                                      </p:cBhvr>
                                      <p:by>
                                        <p:hsl h="0" s="-70588" l="0"/>
                                      </p:by>
                                    </p:animClr>
                                    <p:animClr clrSpc="hsl" dir="cw">
                                      <p:cBhvr>
                                        <p:cTn id="14" dur="500" fill="hold"/>
                                        <p:tgtEl>
                                          <p:spTgt spid="9"/>
                                        </p:tgtEl>
                                        <p:attrNameLst>
                                          <p:attrName>stroke.color</p:attrName>
                                        </p:attrNameLst>
                                      </p:cBhvr>
                                      <p:by>
                                        <p:hsl h="0" s="-70588" l="0"/>
                                      </p:by>
                                    </p:animClr>
                                    <p:set>
                                      <p:cBhvr>
                                        <p:cTn id="15" dur="500" fill="hold"/>
                                        <p:tgtEl>
                                          <p:spTgt spid="9"/>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2" name="TIẾNG VIÔLIN.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2050"/>
                    </p:tgtEl>
                  </p:cond>
                </p:stCondLst>
                <p:endSync evt="end" delay="0">
                  <p:rtn val="all"/>
                </p:endSync>
                <p:childTnLst>
                  <p:par>
                    <p:cTn id="17" fill="hold">
                      <p:stCondLst>
                        <p:cond delay="0"/>
                      </p:stCondLst>
                      <p:childTnLst>
                        <p:par>
                          <p:cTn id="18" fill="hold">
                            <p:stCondLst>
                              <p:cond delay="0"/>
                            </p:stCondLst>
                            <p:childTnLst>
                              <p:par>
                                <p:cTn id="19" presetID="25" presetClass="emph" presetSubtype="0" fill="hold" nodeType="clickEffect">
                                  <p:stCondLst>
                                    <p:cond delay="0"/>
                                  </p:stCondLst>
                                  <p:childTnLst>
                                    <p:animClr clrSpc="hsl" dir="cw">
                                      <p:cBhvr override="childStyle">
                                        <p:cTn id="20" dur="500" fill="hold"/>
                                        <p:tgtEl>
                                          <p:spTgt spid="2050"/>
                                        </p:tgtEl>
                                        <p:attrNameLst>
                                          <p:attrName>style.color</p:attrName>
                                        </p:attrNameLst>
                                      </p:cBhvr>
                                      <p:by>
                                        <p:hsl h="0" s="-70588" l="0"/>
                                      </p:by>
                                    </p:animClr>
                                    <p:animClr clrSpc="hsl" dir="cw">
                                      <p:cBhvr>
                                        <p:cTn id="21" dur="500" fill="hold"/>
                                        <p:tgtEl>
                                          <p:spTgt spid="2050"/>
                                        </p:tgtEl>
                                        <p:attrNameLst>
                                          <p:attrName>fillcolor</p:attrName>
                                        </p:attrNameLst>
                                      </p:cBhvr>
                                      <p:by>
                                        <p:hsl h="0" s="-70588" l="0"/>
                                      </p:by>
                                    </p:animClr>
                                    <p:animClr clrSpc="hsl" dir="cw">
                                      <p:cBhvr>
                                        <p:cTn id="22" dur="500" fill="hold"/>
                                        <p:tgtEl>
                                          <p:spTgt spid="2050"/>
                                        </p:tgtEl>
                                        <p:attrNameLst>
                                          <p:attrName>stroke.color</p:attrName>
                                        </p:attrNameLst>
                                      </p:cBhvr>
                                      <p:by>
                                        <p:hsl h="0" s="-70588" l="0"/>
                                      </p:by>
                                    </p:animClr>
                                    <p:set>
                                      <p:cBhvr>
                                        <p:cTn id="23" dur="500" fill="hold"/>
                                        <p:tgtEl>
                                          <p:spTgt spid="2050"/>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NGHE ÂM THANH.wav"/>
                                        </p:tgtEl>
                                      </p:cMediaNode>
                                    </p:audio>
                                  </p:subTnLst>
                                </p:cTn>
                              </p:par>
                            </p:childTnLst>
                          </p:cTn>
                        </p:par>
                      </p:childTnLst>
                    </p:cTn>
                  </p:par>
                </p:childTnLst>
              </p:cTn>
              <p:nextCondLst>
                <p:cond evt="onClick" delay="0">
                  <p:tgtEl>
                    <p:spTgt spid="2050"/>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nodeType="clickEffect">
                                  <p:stCondLst>
                                    <p:cond delay="0"/>
                                  </p:stCondLst>
                                  <p:childTnLst>
                                    <p:animClr clrSpc="hsl" dir="cw">
                                      <p:cBhvr override="childStyle">
                                        <p:cTn id="28" dur="500" fill="hold"/>
                                        <p:tgtEl>
                                          <p:spTgt spid="10"/>
                                        </p:tgtEl>
                                        <p:attrNameLst>
                                          <p:attrName>style.color</p:attrName>
                                        </p:attrNameLst>
                                      </p:cBhvr>
                                      <p:by>
                                        <p:hsl h="0" s="-70588" l="0"/>
                                      </p:by>
                                    </p:animClr>
                                    <p:animClr clrSpc="hsl" dir="cw">
                                      <p:cBhvr>
                                        <p:cTn id="29" dur="500" fill="hold"/>
                                        <p:tgtEl>
                                          <p:spTgt spid="10"/>
                                        </p:tgtEl>
                                        <p:attrNameLst>
                                          <p:attrName>fillcolor</p:attrName>
                                        </p:attrNameLst>
                                      </p:cBhvr>
                                      <p:by>
                                        <p:hsl h="0" s="-70588" l="0"/>
                                      </p:by>
                                    </p:animClr>
                                    <p:animClr clrSpc="hsl" dir="cw">
                                      <p:cBhvr>
                                        <p:cTn id="30" dur="500" fill="hold"/>
                                        <p:tgtEl>
                                          <p:spTgt spid="10"/>
                                        </p:tgtEl>
                                        <p:attrNameLst>
                                          <p:attrName>stroke.color</p:attrName>
                                        </p:attrNameLst>
                                      </p:cBhvr>
                                      <p:by>
                                        <p:hsl h="0" s="-70588" l="0"/>
                                      </p:by>
                                    </p:animClr>
                                    <p:set>
                                      <p:cBhvr>
                                        <p:cTn id="31" dur="500" fill="hold"/>
                                        <p:tgtEl>
                                          <p:spTgt spid="10"/>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4" name="ÂM THANH ĐÀN BẦU.wav"/>
                                        </p:tgtEl>
                                      </p:cMediaNode>
                                    </p:audio>
                                  </p:subTnLst>
                                </p:cTn>
                              </p:par>
                            </p:childTnLst>
                          </p:cTn>
                        </p:par>
                      </p:childTnLst>
                    </p:cTn>
                  </p:par>
                </p:childTnLst>
              </p:cTn>
              <p:nextCondLst>
                <p:cond evt="onClick" delay="0">
                  <p:tgtEl>
                    <p:spTgt spid="10"/>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CD42F8-011C-5D74-1710-F7C7DF5B05F9}"/>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a16="http://schemas.microsoft.com/office/drawing/2014/main" xmlns="" id="{A2B3EC3E-1A0A-4B3B-B294-C90EA62B0B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t="14301" b="24801"/>
          <a:stretch/>
        </p:blipFill>
        <p:spPr bwMode="auto">
          <a:xfrm>
            <a:off x="479376" y="1213374"/>
            <a:ext cx="11233248" cy="5040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a:extLst>
              <a:ext uri="{FF2B5EF4-FFF2-40B4-BE49-F238E27FC236}">
                <a16:creationId xmlns:a16="http://schemas.microsoft.com/office/drawing/2014/main" xmlns=""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479376" y="352370"/>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373D2D16-53E8-1B69-AD0C-3E1A931070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408" y="2996952"/>
            <a:ext cx="2309167" cy="1379781"/>
          </a:xfrm>
          <a:prstGeom prst="rect">
            <a:avLst/>
          </a:prstGeom>
        </p:spPr>
      </p:pic>
      <p:pic>
        <p:nvPicPr>
          <p:cNvPr id="3074"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55640" y="4052246"/>
            <a:ext cx="6984776" cy="83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744072" y="4941168"/>
            <a:ext cx="4453313" cy="55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him Én Hình ảnh PNG | Vector Và Các Tập Tin PSD | Tải Về Miễn Phí Trên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a:off x="9696400" y="3440587"/>
            <a:ext cx="956523" cy="82640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ình ảnh Mùa Xuân Chim én PNG, Vector, PSD, và biểu tượng để tải về miễn  phí | pngtre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3611" l="10000" r="95833">
                        <a14:foregroundMark x1="48056" y1="55278" x2="48056" y2="55278"/>
                        <a14:foregroundMark x1="47222" y1="52500" x2="47222" y2="52500"/>
                      </a14:backgroundRemoval>
                    </a14:imgEffect>
                  </a14:imgLayer>
                </a14:imgProps>
              </a:ext>
              <a:ext uri="{28A0092B-C50C-407E-A947-70E740481C1C}">
                <a14:useLocalDpi xmlns:a14="http://schemas.microsoft.com/office/drawing/2010/main" val="0"/>
              </a:ext>
            </a:extLst>
          </a:blip>
          <a:srcRect l="15001" t="10602" b="21014"/>
          <a:stretch/>
        </p:blipFill>
        <p:spPr bwMode="auto">
          <a:xfrm>
            <a:off x="1900867" y="4265830"/>
            <a:ext cx="1208866" cy="9725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Cành đào PNG, Vector, PSD, và biểu tượng để tải về miễn phí |  pngtre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1417" b="84500" l="3167" r="89500"/>
                    </a14:imgEffect>
                    <a14:imgEffect>
                      <a14:saturation sat="300000"/>
                    </a14:imgEffect>
                  </a14:imgLayer>
                </a14:imgProps>
              </a:ext>
              <a:ext uri="{28A0092B-C50C-407E-A947-70E740481C1C}">
                <a14:useLocalDpi xmlns:a14="http://schemas.microsoft.com/office/drawing/2010/main" val="0"/>
              </a:ext>
            </a:extLst>
          </a:blip>
          <a:srcRect t="14067" r="10193" b="14634"/>
          <a:stretch/>
        </p:blipFill>
        <p:spPr bwMode="auto">
          <a:xfrm rot="16200000">
            <a:off x="10115446" y="3209634"/>
            <a:ext cx="1622720" cy="12883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a Mai Hình ảnh PNG | Vector Và Các Tập Tin PSD | Tải Về Miễn Phí Trên  Pngtree"/>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5750" b="86750" l="2250" r="97917"/>
                    </a14:imgEffect>
                    <a14:imgEffect>
                      <a14:saturation sat="200000"/>
                    </a14:imgEffect>
                  </a14:imgLayer>
                </a14:imgProps>
              </a:ext>
              <a:ext uri="{28A0092B-C50C-407E-A947-70E740481C1C}">
                <a14:useLocalDpi xmlns:a14="http://schemas.microsoft.com/office/drawing/2010/main" val="0"/>
              </a:ext>
            </a:extLst>
          </a:blip>
          <a:srcRect l="2044" t="15727" r="2656" b="12765"/>
          <a:stretch/>
        </p:blipFill>
        <p:spPr bwMode="auto">
          <a:xfrm rot="16200000">
            <a:off x="431797" y="4686328"/>
            <a:ext cx="1587262" cy="1393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B23B4E3-B59E-C9DC-DC69-FBEB5FCB3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404664"/>
            <a:ext cx="7920880" cy="5923510"/>
          </a:xfrm>
          <a:prstGeom prst="rect">
            <a:avLst/>
          </a:prstGeom>
        </p:spPr>
      </p:pic>
      <p:pic>
        <p:nvPicPr>
          <p:cNvPr id="10" name="Picture 9">
            <a:extLst>
              <a:ext uri="{FF2B5EF4-FFF2-40B4-BE49-F238E27FC236}">
                <a16:creationId xmlns:a16="http://schemas.microsoft.com/office/drawing/2014/main" xmlns="" id="{43628ECF-D60C-0DFF-A15E-14E4C77D8E1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8112140" y="211500"/>
            <a:ext cx="4445148" cy="6116674"/>
          </a:xfrm>
          <a:prstGeom prst="rect">
            <a:avLst/>
          </a:prstGeom>
        </p:spPr>
      </p:pic>
      <p:sp>
        <p:nvSpPr>
          <p:cNvPr id="8" name="TextBox 7">
            <a:extLst>
              <a:ext uri="{FF2B5EF4-FFF2-40B4-BE49-F238E27FC236}">
                <a16:creationId xmlns:a16="http://schemas.microsoft.com/office/drawing/2014/main" xmlns="" id="{F13A89C8-7F8E-952B-887D-38B02D01A4F9}"/>
              </a:ext>
            </a:extLst>
          </p:cNvPr>
          <p:cNvSpPr txBox="1"/>
          <p:nvPr/>
        </p:nvSpPr>
        <p:spPr>
          <a:xfrm>
            <a:off x="8633556" y="908720"/>
            <a:ext cx="2400204" cy="646331"/>
          </a:xfrm>
          <a:prstGeom prst="rect">
            <a:avLst/>
          </a:prstGeom>
          <a:noFill/>
        </p:spPr>
        <p:txBody>
          <a:bodyPr wrap="square">
            <a:spAutoFit/>
          </a:bodyPr>
          <a:lstStyle/>
          <a:p>
            <a:pPr algn="ctr"/>
            <a:r>
              <a:rPr lang="en-US" sz="3600" b="1" dirty="0">
                <a:latin typeface="Cambria" pitchFamily="18" charset="0"/>
              </a:rPr>
              <a:t>TÁC </a:t>
            </a:r>
            <a:r>
              <a:rPr lang="en-US" sz="3600" b="1" dirty="0" smtClean="0">
                <a:latin typeface="Cambria" pitchFamily="18" charset="0"/>
              </a:rPr>
              <a:t>GIẢ</a:t>
            </a:r>
            <a:endParaRPr lang="vi-VN" sz="3600" b="1" dirty="0"/>
          </a:p>
        </p:txBody>
      </p:sp>
      <p:sp>
        <p:nvSpPr>
          <p:cNvPr id="4" name="Rectangle 3"/>
          <p:cNvSpPr/>
          <p:nvPr/>
        </p:nvSpPr>
        <p:spPr>
          <a:xfrm>
            <a:off x="849690" y="2924944"/>
            <a:ext cx="7005456" cy="2862322"/>
          </a:xfrm>
          <a:prstGeom prst="rect">
            <a:avLst/>
          </a:prstGeom>
        </p:spPr>
        <p:txBody>
          <a:bodyPr wrap="square">
            <a:spAutoFit/>
          </a:bodyPr>
          <a:lstStyle/>
          <a:p>
            <a:pPr algn="just"/>
            <a:r>
              <a:rPr lang="vi-VN" sz="2000" dirty="0">
                <a:latin typeface="+mj-lt"/>
              </a:rPr>
              <a:t>Nhạc sĩ Lê Vinh Phúc sinh ngày </a:t>
            </a:r>
            <a:r>
              <a:rPr lang="vi-VN" sz="2000" dirty="0" smtClean="0">
                <a:latin typeface="+mj-lt"/>
              </a:rPr>
              <a:t>2</a:t>
            </a:r>
            <a:r>
              <a:rPr lang="en-US" sz="2000" dirty="0" smtClean="0">
                <a:latin typeface="+mj-lt"/>
              </a:rPr>
              <a:t>/</a:t>
            </a:r>
            <a:r>
              <a:rPr lang="vi-VN" sz="2000" dirty="0" smtClean="0">
                <a:latin typeface="+mj-lt"/>
              </a:rPr>
              <a:t>5</a:t>
            </a:r>
            <a:r>
              <a:rPr lang="en-US" sz="2000" dirty="0" smtClean="0">
                <a:latin typeface="+mj-lt"/>
              </a:rPr>
              <a:t>/</a:t>
            </a:r>
            <a:r>
              <a:rPr lang="vi-VN" sz="2000" dirty="0" smtClean="0">
                <a:latin typeface="+mj-lt"/>
              </a:rPr>
              <a:t>1962</a:t>
            </a:r>
            <a:r>
              <a:rPr lang="vi-VN" sz="2000" dirty="0">
                <a:latin typeface="+mj-lt"/>
              </a:rPr>
              <a:t>, quê ở </a:t>
            </a:r>
            <a:r>
              <a:rPr lang="vi-VN" sz="2000" dirty="0" smtClean="0">
                <a:latin typeface="+mj-lt"/>
              </a:rPr>
              <a:t>Quảng </a:t>
            </a:r>
            <a:r>
              <a:rPr lang="vi-VN" sz="2000" dirty="0">
                <a:latin typeface="+mj-lt"/>
              </a:rPr>
              <a:t>Ngãi, </a:t>
            </a:r>
            <a:r>
              <a:rPr lang="vi-VN" sz="2000" dirty="0" smtClean="0">
                <a:latin typeface="+mj-lt"/>
              </a:rPr>
              <a:t>Hiện</a:t>
            </a:r>
            <a:r>
              <a:rPr lang="en-US" sz="2000" dirty="0" smtClean="0">
                <a:latin typeface="+mj-lt"/>
              </a:rPr>
              <a:t> </a:t>
            </a:r>
            <a:r>
              <a:rPr lang="en-US" sz="2000" dirty="0" err="1" smtClean="0">
                <a:latin typeface="+mj-lt"/>
              </a:rPr>
              <a:t>ông</a:t>
            </a:r>
            <a:r>
              <a:rPr lang="vi-VN" sz="2000" dirty="0" smtClean="0">
                <a:latin typeface="+mj-lt"/>
              </a:rPr>
              <a:t> </a:t>
            </a:r>
            <a:r>
              <a:rPr lang="vi-VN" sz="2000" dirty="0">
                <a:latin typeface="+mj-lt"/>
              </a:rPr>
              <a:t>là Trưởng phòng Văn nghệ Nhà Thiếu nhi quận 1 Thành phố Hồ Chí </a:t>
            </a:r>
            <a:r>
              <a:rPr lang="vi-VN" sz="2000" dirty="0" smtClean="0">
                <a:latin typeface="+mj-lt"/>
              </a:rPr>
              <a:t>Minh.</a:t>
            </a:r>
            <a:r>
              <a:rPr lang="en-US" sz="2000" dirty="0" smtClean="0">
                <a:latin typeface="+mj-lt"/>
              </a:rPr>
              <a:t> </a:t>
            </a:r>
            <a:r>
              <a:rPr lang="vi-VN" sz="2000" dirty="0" smtClean="0">
                <a:latin typeface="+mj-lt"/>
              </a:rPr>
              <a:t>Trong </a:t>
            </a:r>
            <a:r>
              <a:rPr lang="vi-VN" sz="2000" dirty="0">
                <a:latin typeface="+mj-lt"/>
              </a:rPr>
              <a:t>suốt quá trình hoạt động, ông đã tham gia phụ trách dạy nhạc và hòa âm, phối khí, dàn dựng các chương trình văn nghệ tham gia Hội diễn toàn thành phố, toàn quốc.</a:t>
            </a:r>
          </a:p>
          <a:p>
            <a:pPr algn="just"/>
            <a:r>
              <a:rPr lang="vi-VN" sz="2000" dirty="0">
                <a:latin typeface="+mj-lt"/>
              </a:rPr>
              <a:t>Ông sáng tác nhiều ca khúc, tiêu biểu là các ca khúc </a:t>
            </a:r>
            <a:r>
              <a:rPr lang="vi-VN" sz="2000" dirty="0" smtClean="0">
                <a:latin typeface="+mj-lt"/>
              </a:rPr>
              <a:t>như:</a:t>
            </a:r>
            <a:r>
              <a:rPr lang="vi-VN" sz="2000" i="1" dirty="0" smtClean="0">
                <a:latin typeface="+mj-lt"/>
              </a:rPr>
              <a:t>Lời </a:t>
            </a:r>
            <a:r>
              <a:rPr lang="vi-VN" sz="2000" i="1" dirty="0">
                <a:latin typeface="+mj-lt"/>
              </a:rPr>
              <a:t>ru mùa xuân, Cho những ai còn mẹ, </a:t>
            </a:r>
            <a:r>
              <a:rPr lang="vi-VN" sz="2000" dirty="0" smtClean="0">
                <a:latin typeface="+mj-lt"/>
              </a:rPr>
              <a:t>…</a:t>
            </a:r>
            <a:endParaRPr lang="vi-VN" sz="2000" dirty="0">
              <a:latin typeface="+mj-lt"/>
            </a:endParaRPr>
          </a:p>
          <a:p>
            <a:pPr algn="just"/>
            <a:r>
              <a:rPr lang="vi-VN" sz="2000" dirty="0">
                <a:latin typeface="+mj-lt"/>
              </a:rPr>
              <a:t>Các ca khúc thiếu nhi tiêu biểu như: </a:t>
            </a:r>
            <a:r>
              <a:rPr lang="vi-VN" sz="2000" i="1" dirty="0">
                <a:latin typeface="+mj-lt"/>
              </a:rPr>
              <a:t>Hè về mưa rơi, Cô bé mùa xuân, Chủ nhật của bé, Mùa xuân quê hương</a:t>
            </a:r>
            <a:r>
              <a:rPr lang="vi-VN" sz="2000" i="1" dirty="0" smtClean="0">
                <a:latin typeface="+mj-lt"/>
              </a:rPr>
              <a:t>…</a:t>
            </a:r>
            <a:endParaRPr lang="vi-VN" sz="2000" dirty="0">
              <a:latin typeface="+mj-lt"/>
            </a:endParaRPr>
          </a:p>
        </p:txBody>
      </p:sp>
      <p:pic>
        <p:nvPicPr>
          <p:cNvPr id="1028" name="Picture 4" descr="Nhạc sĩ Lê Vinh Phúc - Bền bỉ cùng những âm thanh trong lành"/>
          <p:cNvPicPr>
            <a:picLocks noChangeAspect="1" noChangeArrowheads="1"/>
          </p:cNvPicPr>
          <p:nvPr/>
        </p:nvPicPr>
        <p:blipFill rotWithShape="1">
          <a:blip r:embed="rId7">
            <a:extLst>
              <a:ext uri="{28A0092B-C50C-407E-A947-70E740481C1C}">
                <a14:useLocalDpi xmlns:a14="http://schemas.microsoft.com/office/drawing/2010/main" val="0"/>
              </a:ext>
            </a:extLst>
          </a:blip>
          <a:srcRect l="20319" t="8255"/>
          <a:stretch/>
        </p:blipFill>
        <p:spPr bwMode="auto">
          <a:xfrm>
            <a:off x="8184232" y="2132856"/>
            <a:ext cx="3237068" cy="3966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xmlns="" id="{B18B8BC0-08DE-D92A-6386-A9F98C4B7D0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9904" y="1510569"/>
            <a:ext cx="3268489" cy="1032301"/>
          </a:xfrm>
          <a:prstGeom prst="rect">
            <a:avLst/>
          </a:prstGeom>
        </p:spPr>
      </p:pic>
      <p:pic>
        <p:nvPicPr>
          <p:cNvPr id="23" name="Picture 22">
            <a:extLst>
              <a:ext uri="{FF2B5EF4-FFF2-40B4-BE49-F238E27FC236}">
                <a16:creationId xmlns:a16="http://schemas.microsoft.com/office/drawing/2014/main" xmlns="" id="{25F978F9-EACA-C82A-F074-174FF7D7981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grpSp>
        <p:nvGrpSpPr>
          <p:cNvPr id="3" name="Group 2"/>
          <p:cNvGrpSpPr/>
          <p:nvPr/>
        </p:nvGrpSpPr>
        <p:grpSpPr>
          <a:xfrm>
            <a:off x="6240016" y="428637"/>
            <a:ext cx="5363921" cy="5800460"/>
            <a:chOff x="6339154" y="428637"/>
            <a:chExt cx="5363921" cy="5800460"/>
          </a:xfrm>
        </p:grpSpPr>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962" t="26919" r="11657" b="15231"/>
            <a:stretch/>
          </p:blipFill>
          <p:spPr>
            <a:xfrm>
              <a:off x="6339154" y="830188"/>
              <a:ext cx="5363921" cy="5398909"/>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7896200" y="428637"/>
              <a:ext cx="2539160" cy="425860"/>
            </a:xfrm>
            <a:prstGeom prst="rect">
              <a:avLst/>
            </a:prstGeom>
          </p:spPr>
        </p:pic>
      </p:grpSp>
      <p:pic>
        <p:nvPicPr>
          <p:cNvPr id="13"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97094" y="3212976"/>
            <a:ext cx="5554890" cy="306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Chim Én Hình ảnh PNG | Vector Và Các Tập Tin PSD | Tải Về Miễn Phí Trê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3385490" y="1053495"/>
            <a:ext cx="956523" cy="8264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Cành đào PNG, Vector, PSD, và biểu tượng để tải về miễn phí |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1417" b="84500" l="3167" r="89500"/>
                    </a14:imgEffect>
                    <a14:imgEffect>
                      <a14:saturation sat="300000"/>
                    </a14:imgEffect>
                  </a14:imgLayer>
                </a14:imgProps>
              </a:ext>
              <a:ext uri="{28A0092B-C50C-407E-A947-70E740481C1C}">
                <a14:useLocalDpi xmlns:a14="http://schemas.microsoft.com/office/drawing/2010/main" val="0"/>
              </a:ext>
            </a:extLst>
          </a:blip>
          <a:srcRect t="14067" r="10193" b="14634"/>
          <a:stretch/>
        </p:blipFill>
        <p:spPr bwMode="auto">
          <a:xfrm rot="16200000">
            <a:off x="3811811" y="592279"/>
            <a:ext cx="2600630" cy="2064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E3D82598-3E55-3EAA-0885-2B9C362769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8593" y="258562"/>
            <a:ext cx="1389535" cy="830280"/>
          </a:xfrm>
          <a:prstGeom prst="rect">
            <a:avLst/>
          </a:prstGeom>
        </p:spPr>
      </p:pic>
    </p:spTree>
    <p:extLst>
      <p:ext uri="{BB962C8B-B14F-4D97-AF65-F5344CB8AC3E}">
        <p14:creationId xmlns:p14="http://schemas.microsoft.com/office/powerpoint/2010/main" val="134027340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4BFBCFB-ABCE-AB31-34CA-7A81C7459428}"/>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D6CC1F83-20F8-EB14-51EB-55035BDCBBA2}"/>
              </a:ext>
            </a:extLst>
          </p:cNvPr>
          <p:cNvPicPr>
            <a:picLocks noChangeAspect="1"/>
          </p:cNvPicPr>
          <p:nvPr/>
        </p:nvPicPr>
        <p:blipFill rotWithShape="1">
          <a:blip r:embed="rId4"/>
          <a:srcRect b="297"/>
          <a:stretch/>
        </p:blipFill>
        <p:spPr>
          <a:xfrm>
            <a:off x="479376" y="1549512"/>
            <a:ext cx="11233248" cy="4543783"/>
          </a:xfrm>
          <a:prstGeom prst="rect">
            <a:avLst/>
          </a:prstGeom>
        </p:spPr>
      </p:pic>
      <p:sp>
        <p:nvSpPr>
          <p:cNvPr id="5" name="Text Box 10">
            <a:extLst>
              <a:ext uri="{FF2B5EF4-FFF2-40B4-BE49-F238E27FC236}">
                <a16:creationId xmlns:a16="http://schemas.microsoft.com/office/drawing/2014/main" xmlns="" id="{5366837E-B45B-7E82-3978-C325AE3912AF}"/>
              </a:ext>
            </a:extLst>
          </p:cNvPr>
          <p:cNvSpPr txBox="1">
            <a:spLocks noChangeArrowheads="1"/>
          </p:cNvSpPr>
          <p:nvPr/>
        </p:nvSpPr>
        <p:spPr bwMode="auto">
          <a:xfrm>
            <a:off x="695400" y="1700898"/>
            <a:ext cx="11161240" cy="47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a:lnSpc>
                <a:spcPct val="114000"/>
              </a:lnSpc>
            </a:pPr>
            <a:r>
              <a:rPr lang="vi-VN" sz="2400" dirty="0" smtClean="0"/>
              <a:t>Mùa </a:t>
            </a:r>
            <a:r>
              <a:rPr lang="vi-VN" sz="2400" dirty="0"/>
              <a:t>xuân hát </a:t>
            </a:r>
            <a:r>
              <a:rPr lang="vi-VN" sz="2400" dirty="0" smtClean="0"/>
              <a:t>ca</a:t>
            </a:r>
            <a:r>
              <a:rPr lang="en-US" sz="2400" dirty="0" smtClean="0"/>
              <a:t>, t</a:t>
            </a:r>
            <a:r>
              <a:rPr lang="vi-VN" sz="2400" dirty="0" smtClean="0"/>
              <a:t>hềm </a:t>
            </a:r>
            <a:r>
              <a:rPr lang="vi-VN" sz="2400" dirty="0"/>
              <a:t>xuân bước </a:t>
            </a:r>
            <a:r>
              <a:rPr lang="vi-VN" sz="2400" dirty="0" smtClean="0"/>
              <a:t>qua</a:t>
            </a:r>
            <a:r>
              <a:rPr lang="en-US" sz="2400" dirty="0" smtClean="0"/>
              <a:t>.</a:t>
            </a:r>
            <a:endParaRPr lang="vi-VN" sz="2400" dirty="0"/>
          </a:p>
          <a:p>
            <a:pPr algn="ctr">
              <a:lnSpc>
                <a:spcPct val="114000"/>
              </a:lnSpc>
            </a:pPr>
            <a:r>
              <a:rPr lang="vi-VN" sz="2400" dirty="0"/>
              <a:t>Nụ hoa thắm </a:t>
            </a:r>
            <a:r>
              <a:rPr lang="vi-VN" sz="2400" dirty="0" smtClean="0"/>
              <a:t>trên</a:t>
            </a:r>
            <a:r>
              <a:rPr lang="en-US" sz="2400" dirty="0" smtClean="0"/>
              <a:t> m</a:t>
            </a:r>
            <a:r>
              <a:rPr lang="vi-VN" sz="2400" dirty="0" smtClean="0"/>
              <a:t>ôi </a:t>
            </a:r>
            <a:r>
              <a:rPr lang="vi-VN" sz="2400" dirty="0"/>
              <a:t>người tiếng em </a:t>
            </a:r>
            <a:r>
              <a:rPr lang="vi-VN" sz="2400" dirty="0" smtClean="0"/>
              <a:t>cười</a:t>
            </a:r>
            <a:r>
              <a:rPr lang="en-US" sz="2400" dirty="0" smtClean="0"/>
              <a:t>.</a:t>
            </a:r>
            <a:endParaRPr lang="vi-VN" sz="2400" dirty="0"/>
          </a:p>
          <a:p>
            <a:pPr algn="ctr">
              <a:lnSpc>
                <a:spcPct val="114000"/>
              </a:lnSpc>
            </a:pPr>
            <a:r>
              <a:rPr lang="vi-VN" sz="2400" dirty="0"/>
              <a:t>Vườn xuân hát </a:t>
            </a:r>
            <a:r>
              <a:rPr lang="vi-VN" sz="2400" dirty="0" smtClean="0"/>
              <a:t>ca</a:t>
            </a:r>
            <a:r>
              <a:rPr lang="en-US" sz="2400" dirty="0" smtClean="0"/>
              <a:t>, n</a:t>
            </a:r>
            <a:r>
              <a:rPr lang="vi-VN" sz="2400" dirty="0" smtClean="0"/>
              <a:t>gàn </a:t>
            </a:r>
            <a:r>
              <a:rPr lang="vi-VN" sz="2400" dirty="0"/>
              <a:t>hoa sắc </a:t>
            </a:r>
            <a:r>
              <a:rPr lang="vi-VN" sz="2400" dirty="0" smtClean="0"/>
              <a:t>hương</a:t>
            </a:r>
            <a:r>
              <a:rPr lang="en-US" sz="2400" dirty="0" smtClean="0"/>
              <a:t>.</a:t>
            </a:r>
            <a:endParaRPr lang="vi-VN" sz="2400" dirty="0"/>
          </a:p>
          <a:p>
            <a:pPr algn="ctr">
              <a:lnSpc>
                <a:spcPct val="114000"/>
              </a:lnSpc>
            </a:pPr>
            <a:r>
              <a:rPr lang="vi-VN" sz="2400" dirty="0"/>
              <a:t>Đào, Lan, Cúc, </a:t>
            </a:r>
            <a:r>
              <a:rPr lang="vi-VN" sz="2400" dirty="0" smtClean="0"/>
              <a:t>Mai</a:t>
            </a:r>
            <a:r>
              <a:rPr lang="en-US" sz="2400" dirty="0"/>
              <a:t> </a:t>
            </a:r>
            <a:r>
              <a:rPr lang="en-US" sz="2400" dirty="0" smtClean="0"/>
              <a:t>x</a:t>
            </a:r>
            <a:r>
              <a:rPr lang="vi-VN" sz="2400" dirty="0" smtClean="0"/>
              <a:t>inh </a:t>
            </a:r>
            <a:r>
              <a:rPr lang="vi-VN" sz="2400" dirty="0"/>
              <a:t>đẹp đón xuân </a:t>
            </a:r>
            <a:r>
              <a:rPr lang="vi-VN" sz="2400" dirty="0" smtClean="0"/>
              <a:t>về</a:t>
            </a:r>
            <a:r>
              <a:rPr lang="en-US" sz="2400" dirty="0" smtClean="0"/>
              <a:t>.</a:t>
            </a:r>
            <a:endParaRPr lang="vi-VN" sz="2400" dirty="0"/>
          </a:p>
          <a:p>
            <a:pPr algn="ctr">
              <a:lnSpc>
                <a:spcPct val="114000"/>
              </a:lnSpc>
            </a:pPr>
            <a:r>
              <a:rPr lang="vi-VN" sz="2400" dirty="0"/>
              <a:t>Ô chim én trên trời </a:t>
            </a:r>
            <a:r>
              <a:rPr lang="vi-VN" sz="2400" dirty="0" smtClean="0"/>
              <a:t>ca</a:t>
            </a:r>
            <a:r>
              <a:rPr lang="en-US" sz="2400" dirty="0" smtClean="0"/>
              <a:t>o </a:t>
            </a:r>
            <a:r>
              <a:rPr lang="en-US" sz="2400" dirty="0" err="1" smtClean="0"/>
              <a:t>liệng</a:t>
            </a:r>
            <a:r>
              <a:rPr lang="vi-VN" sz="2400" dirty="0" smtClean="0"/>
              <a:t> </a:t>
            </a:r>
            <a:r>
              <a:rPr lang="vi-VN" sz="2400" dirty="0"/>
              <a:t>bay trong nắng vàng mê </a:t>
            </a:r>
            <a:r>
              <a:rPr lang="vi-VN" sz="2400" dirty="0" smtClean="0"/>
              <a:t>say</a:t>
            </a:r>
            <a:r>
              <a:rPr lang="en-US" sz="2400" dirty="0" smtClean="0"/>
              <a:t>.</a:t>
            </a:r>
            <a:endParaRPr lang="vi-VN" sz="2400" dirty="0"/>
          </a:p>
          <a:p>
            <a:pPr algn="ctr">
              <a:lnSpc>
                <a:spcPct val="114000"/>
              </a:lnSpc>
            </a:pPr>
            <a:r>
              <a:rPr lang="vi-VN" sz="2400" dirty="0"/>
              <a:t>Xuân xuân đến mang niềm </a:t>
            </a:r>
            <a:r>
              <a:rPr lang="vi-VN" sz="2400" dirty="0" smtClean="0"/>
              <a:t>vui</a:t>
            </a:r>
            <a:r>
              <a:rPr lang="en-US" sz="2400" dirty="0" smtClean="0"/>
              <a:t>, n</a:t>
            </a:r>
            <a:r>
              <a:rPr lang="vi-VN" sz="2400" dirty="0" smtClean="0"/>
              <a:t>ồng </a:t>
            </a:r>
            <a:r>
              <a:rPr lang="vi-VN" sz="2400" dirty="0"/>
              <a:t>ấm chan </a:t>
            </a:r>
            <a:r>
              <a:rPr lang="vi-VN" sz="2400" dirty="0" smtClean="0"/>
              <a:t>hoà</a:t>
            </a:r>
            <a:r>
              <a:rPr lang="en-US" sz="2400" dirty="0" smtClean="0"/>
              <a:t>, x</a:t>
            </a:r>
            <a:r>
              <a:rPr lang="vi-VN" sz="2400" dirty="0" smtClean="0"/>
              <a:t>uân </a:t>
            </a:r>
            <a:r>
              <a:rPr lang="vi-VN" sz="2400" dirty="0"/>
              <a:t>về khắp muôn </a:t>
            </a:r>
            <a:r>
              <a:rPr lang="vi-VN" sz="2400" dirty="0" smtClean="0"/>
              <a:t>nhà</a:t>
            </a:r>
            <a:r>
              <a:rPr lang="en-US" sz="2400" dirty="0" smtClean="0"/>
              <a:t>.</a:t>
            </a:r>
            <a:endParaRPr lang="vi-VN" sz="2400" dirty="0"/>
          </a:p>
          <a:p>
            <a:pPr algn="ctr">
              <a:lnSpc>
                <a:spcPct val="114000"/>
              </a:lnSpc>
            </a:pPr>
            <a:r>
              <a:rPr lang="vi-VN" sz="2400" dirty="0"/>
              <a:t>Mùa xuân </a:t>
            </a:r>
            <a:r>
              <a:rPr lang="en-US" sz="2400" dirty="0" err="1" smtClean="0"/>
              <a:t>thắm</a:t>
            </a:r>
            <a:r>
              <a:rPr lang="en-US" sz="2400" dirty="0" smtClean="0"/>
              <a:t> </a:t>
            </a:r>
            <a:r>
              <a:rPr lang="en-US" sz="2400" dirty="0" err="1" smtClean="0"/>
              <a:t>tươi</a:t>
            </a:r>
            <a:r>
              <a:rPr lang="en-US" sz="2400" dirty="0" smtClean="0"/>
              <a:t>, </a:t>
            </a:r>
            <a:r>
              <a:rPr lang="en-US" sz="2400" dirty="0" err="1" smtClean="0"/>
              <a:t>cỏ</a:t>
            </a:r>
            <a:r>
              <a:rPr lang="en-US" sz="2400" dirty="0" smtClean="0"/>
              <a:t> </a:t>
            </a:r>
            <a:r>
              <a:rPr lang="en-US" sz="2400" dirty="0" err="1" smtClean="0"/>
              <a:t>cây</a:t>
            </a:r>
            <a:r>
              <a:rPr lang="en-US" sz="2400" dirty="0" smtClean="0"/>
              <a:t> </a:t>
            </a:r>
            <a:r>
              <a:rPr lang="en-US" sz="2400" dirty="0" err="1" smtClean="0"/>
              <a:t>lá</a:t>
            </a:r>
            <a:r>
              <a:rPr lang="en-US" sz="2400" dirty="0" smtClean="0"/>
              <a:t> </a:t>
            </a:r>
            <a:r>
              <a:rPr lang="en-US" sz="2400" dirty="0" err="1" smtClean="0"/>
              <a:t>hoa</a:t>
            </a:r>
            <a:r>
              <a:rPr lang="en-US" sz="2400" dirty="0" smtClean="0"/>
              <a:t>.</a:t>
            </a:r>
          </a:p>
          <a:p>
            <a:pPr algn="ctr">
              <a:lnSpc>
                <a:spcPct val="114000"/>
              </a:lnSpc>
            </a:pPr>
            <a:r>
              <a:rPr lang="en-US" sz="2400" dirty="0" err="1" smtClean="0"/>
              <a:t>Đàn</a:t>
            </a:r>
            <a:r>
              <a:rPr lang="en-US" sz="2400" dirty="0" smtClean="0"/>
              <a:t> </a:t>
            </a:r>
            <a:r>
              <a:rPr lang="en-US" sz="2400" dirty="0" err="1" smtClean="0"/>
              <a:t>em</a:t>
            </a:r>
            <a:r>
              <a:rPr lang="en-US" sz="2400" dirty="0" smtClean="0"/>
              <a:t> </a:t>
            </a:r>
            <a:r>
              <a:rPr lang="en-US" sz="2400" dirty="0" err="1" smtClean="0"/>
              <a:t>hát</a:t>
            </a:r>
            <a:r>
              <a:rPr lang="en-US" sz="2400" dirty="0" smtClean="0"/>
              <a:t> </a:t>
            </a:r>
            <a:r>
              <a:rPr lang="en-US" sz="2400" dirty="0" err="1" smtClean="0"/>
              <a:t>ca</a:t>
            </a:r>
            <a:r>
              <a:rPr lang="en-US" sz="2400" dirty="0" smtClean="0"/>
              <a:t> </a:t>
            </a:r>
            <a:r>
              <a:rPr lang="en-US" sz="2400" dirty="0" err="1" smtClean="0"/>
              <a:t>bao</a:t>
            </a:r>
            <a:r>
              <a:rPr lang="en-US" sz="2400" dirty="0" smtClean="0"/>
              <a:t> </a:t>
            </a:r>
            <a:r>
              <a:rPr lang="en-US" sz="2400" dirty="0" err="1" smtClean="0"/>
              <a:t>ngày</a:t>
            </a:r>
            <a:r>
              <a:rPr lang="en-US" sz="2400" dirty="0" smtClean="0"/>
              <a:t> </a:t>
            </a:r>
            <a:r>
              <a:rPr lang="en-US" sz="2400" dirty="0" err="1" smtClean="0"/>
              <a:t>tháng</a:t>
            </a:r>
            <a:r>
              <a:rPr lang="en-US" sz="2400" dirty="0" smtClean="0"/>
              <a:t> </a:t>
            </a:r>
            <a:r>
              <a:rPr lang="en-US" sz="2400" dirty="0" err="1" smtClean="0"/>
              <a:t>êm</a:t>
            </a:r>
            <a:r>
              <a:rPr lang="en-US" sz="2400" dirty="0" smtClean="0"/>
              <a:t> </a:t>
            </a:r>
            <a:r>
              <a:rPr lang="en-US" sz="2400" dirty="0" err="1" smtClean="0"/>
              <a:t>đềm</a:t>
            </a:r>
            <a:r>
              <a:rPr lang="en-US" sz="2400" dirty="0" smtClean="0"/>
              <a:t>.</a:t>
            </a:r>
          </a:p>
          <a:p>
            <a:pPr algn="ctr">
              <a:lnSpc>
                <a:spcPct val="114000"/>
              </a:lnSpc>
            </a:pPr>
            <a:r>
              <a:rPr lang="en-US" sz="2400" dirty="0" err="1" smtClean="0"/>
              <a:t>Đẹp</a:t>
            </a:r>
            <a:r>
              <a:rPr lang="en-US" sz="2400" dirty="0" smtClean="0"/>
              <a:t> </a:t>
            </a:r>
            <a:r>
              <a:rPr lang="en-US" sz="2400" dirty="0" err="1" smtClean="0"/>
              <a:t>xinh</a:t>
            </a:r>
            <a:r>
              <a:rPr lang="en-US" sz="2400" dirty="0" smtClean="0"/>
              <a:t> </a:t>
            </a:r>
            <a:r>
              <a:rPr lang="en-US" sz="2400" dirty="0" err="1" smtClean="0"/>
              <a:t>áo</a:t>
            </a:r>
            <a:r>
              <a:rPr lang="en-US" sz="2400" dirty="0" smtClean="0"/>
              <a:t> </a:t>
            </a:r>
            <a:r>
              <a:rPr lang="en-US" sz="2400" dirty="0" err="1" smtClean="0"/>
              <a:t>hoa</a:t>
            </a:r>
            <a:r>
              <a:rPr lang="en-US" sz="2400" dirty="0" smtClean="0"/>
              <a:t>, </a:t>
            </a:r>
            <a:r>
              <a:rPr lang="en-US" sz="2400" dirty="0" err="1" smtClean="0"/>
              <a:t>cùng</a:t>
            </a:r>
            <a:r>
              <a:rPr lang="en-US" sz="2400" dirty="0" smtClean="0"/>
              <a:t> </a:t>
            </a:r>
            <a:r>
              <a:rPr lang="en-US" sz="2400" dirty="0" err="1" smtClean="0"/>
              <a:t>nhau</a:t>
            </a:r>
            <a:r>
              <a:rPr lang="en-US" sz="2400" dirty="0" smtClean="0"/>
              <a:t> </a:t>
            </a:r>
            <a:r>
              <a:rPr lang="en-US" sz="2400" dirty="0" err="1" smtClean="0"/>
              <a:t>nắm</a:t>
            </a:r>
            <a:r>
              <a:rPr lang="en-US" sz="2400" dirty="0" smtClean="0"/>
              <a:t> </a:t>
            </a:r>
            <a:r>
              <a:rPr lang="en-US" sz="2400" dirty="0" err="1" smtClean="0"/>
              <a:t>tay</a:t>
            </a:r>
            <a:r>
              <a:rPr lang="en-US" sz="2400" dirty="0" smtClean="0"/>
              <a:t>.</a:t>
            </a:r>
          </a:p>
          <a:p>
            <a:pPr algn="ctr">
              <a:lnSpc>
                <a:spcPct val="114000"/>
              </a:lnSpc>
            </a:pPr>
            <a:r>
              <a:rPr lang="en-US" sz="2400" dirty="0" err="1" smtClean="0"/>
              <a:t>Hòa</a:t>
            </a:r>
            <a:r>
              <a:rPr lang="en-US" sz="2400" dirty="0" smtClean="0"/>
              <a:t> </a:t>
            </a:r>
            <a:r>
              <a:rPr lang="en-US" sz="2400" dirty="0" err="1" smtClean="0"/>
              <a:t>vang</a:t>
            </a:r>
            <a:r>
              <a:rPr lang="en-US" sz="2400" dirty="0" smtClean="0"/>
              <a:t> </a:t>
            </a:r>
            <a:r>
              <a:rPr lang="en-US" sz="2400" dirty="0" err="1" smtClean="0"/>
              <a:t>tiếng</a:t>
            </a:r>
            <a:r>
              <a:rPr lang="en-US" sz="2400" dirty="0" smtClean="0"/>
              <a:t> </a:t>
            </a:r>
            <a:r>
              <a:rPr lang="en-US" sz="2400" dirty="0" err="1" smtClean="0"/>
              <a:t>ca</a:t>
            </a:r>
            <a:r>
              <a:rPr lang="en-US" sz="2400" dirty="0" smtClean="0"/>
              <a:t> </a:t>
            </a:r>
            <a:r>
              <a:rPr lang="en-US" sz="2400" dirty="0" err="1" smtClean="0"/>
              <a:t>cho</a:t>
            </a:r>
            <a:r>
              <a:rPr lang="en-US" sz="2400" dirty="0" smtClean="0"/>
              <a:t> </a:t>
            </a:r>
            <a:r>
              <a:rPr lang="en-US" sz="2400" dirty="0" err="1" smtClean="0"/>
              <a:t>lộc</a:t>
            </a:r>
            <a:r>
              <a:rPr lang="en-US" sz="2400" dirty="0" smtClean="0"/>
              <a:t> </a:t>
            </a:r>
            <a:r>
              <a:rPr lang="en-US" sz="2400" dirty="0" err="1" smtClean="0"/>
              <a:t>đến</a:t>
            </a:r>
            <a:r>
              <a:rPr lang="en-US" sz="2400" dirty="0" smtClean="0"/>
              <a:t> </a:t>
            </a:r>
            <a:r>
              <a:rPr lang="en-US" sz="2400" dirty="0" err="1" smtClean="0"/>
              <a:t>muôn</a:t>
            </a:r>
            <a:r>
              <a:rPr lang="en-US" sz="2400" dirty="0" smtClean="0"/>
              <a:t> </a:t>
            </a:r>
            <a:r>
              <a:rPr lang="en-US" sz="2400" dirty="0" err="1" smtClean="0"/>
              <a:t>nhà</a:t>
            </a:r>
            <a:r>
              <a:rPr lang="en-US" sz="2400" dirty="0" smtClean="0"/>
              <a:t>.</a:t>
            </a:r>
            <a:endParaRPr lang="vi-VN" sz="2400" dirty="0"/>
          </a:p>
          <a:p>
            <a:pPr algn="ctr">
              <a:lnSpc>
                <a:spcPct val="114000"/>
              </a:lnSpc>
            </a:pPr>
            <a:endParaRPr lang="vi-VN" sz="2400" b="0" i="0"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1C26C634-8CE2-9441-416F-D2FD119A8E8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1939" y="409461"/>
            <a:ext cx="3268489" cy="1032301"/>
          </a:xfrm>
          <a:prstGeom prst="rect">
            <a:avLst/>
          </a:prstGeom>
        </p:spPr>
      </p:pic>
      <p:sp>
        <p:nvSpPr>
          <p:cNvPr id="4" name="Text Box 10">
            <a:extLst>
              <a:ext uri="{FF2B5EF4-FFF2-40B4-BE49-F238E27FC236}">
                <a16:creationId xmlns:a16="http://schemas.microsoft.com/office/drawing/2014/main" xmlns="" id="{F9304800-C90B-4420-5B91-56832122D29C}"/>
              </a:ext>
            </a:extLst>
          </p:cNvPr>
          <p:cNvSpPr txBox="1">
            <a:spLocks noChangeArrowheads="1"/>
          </p:cNvSpPr>
          <p:nvPr/>
        </p:nvSpPr>
        <p:spPr bwMode="auto">
          <a:xfrm>
            <a:off x="479376" y="669693"/>
            <a:ext cx="3312368"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2800" b="1" dirty="0">
                <a:latin typeface="Cambria" pitchFamily="18" charset="0"/>
              </a:rPr>
              <a:t>ĐỌC LỜI CA</a:t>
            </a:r>
          </a:p>
        </p:txBody>
      </p:sp>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4583832" y="428636"/>
            <a:ext cx="4579831" cy="768115"/>
          </a:xfrm>
          <a:prstGeom prst="rect">
            <a:avLst/>
          </a:prstGeom>
        </p:spPr>
      </p:pic>
      <p:pic>
        <p:nvPicPr>
          <p:cNvPr id="12" name="Picture 3"/>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36160" y="1107458"/>
            <a:ext cx="3517209" cy="44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901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AA246047-3FA9-5A7B-7B3D-C7D7858482E0}"/>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3575720" y="110439"/>
            <a:ext cx="4536504" cy="2166433"/>
          </a:xfrm>
          <a:prstGeom prst="rect">
            <a:avLst/>
          </a:prstGeom>
        </p:spPr>
      </p:pic>
      <p:sp>
        <p:nvSpPr>
          <p:cNvPr id="10" name="TextBox 9">
            <a:extLst>
              <a:ext uri="{FF2B5EF4-FFF2-40B4-BE49-F238E27FC236}">
                <a16:creationId xmlns:a16="http://schemas.microsoft.com/office/drawing/2014/main" xmlns="" id="{639417AD-AC02-BCBA-9D82-CACE5AFA5845}"/>
              </a:ext>
            </a:extLst>
          </p:cNvPr>
          <p:cNvSpPr txBox="1"/>
          <p:nvPr/>
        </p:nvSpPr>
        <p:spPr>
          <a:xfrm>
            <a:off x="3935760" y="1066805"/>
            <a:ext cx="3960440" cy="584775"/>
          </a:xfrm>
          <a:prstGeom prst="rect">
            <a:avLst/>
          </a:prstGeom>
          <a:noFill/>
        </p:spPr>
        <p:txBody>
          <a:bodyPr wrap="square">
            <a:spAutoFit/>
          </a:bodyPr>
          <a:lstStyle/>
          <a:p>
            <a:pPr algn="ctr"/>
            <a:r>
              <a:rPr lang="en-US" sz="3200" b="1" dirty="0" smtClean="0">
                <a:latin typeface="Cambria" pitchFamily="18" charset="0"/>
              </a:rPr>
              <a:t>KHỞI ĐỘNG GIỌNG</a:t>
            </a:r>
            <a:endParaRPr lang="vi-VN" sz="3200" b="1" dirty="0"/>
          </a:p>
        </p:txBody>
      </p:sp>
      <p:pic>
        <p:nvPicPr>
          <p:cNvPr id="11" name="Picture 10">
            <a:extLst>
              <a:ext uri="{FF2B5EF4-FFF2-40B4-BE49-F238E27FC236}">
                <a16:creationId xmlns:a16="http://schemas.microsoft.com/office/drawing/2014/main" xmlns="" id="{9AEBF3EA-59A6-4C5A-5E7F-B145DB3FC8A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t="41887" b="31902"/>
          <a:stretch/>
        </p:blipFill>
        <p:spPr>
          <a:xfrm>
            <a:off x="1778212" y="4145632"/>
            <a:ext cx="8635575" cy="1277847"/>
          </a:xfrm>
          <a:prstGeom prst="rect">
            <a:avLst/>
          </a:prstGeom>
        </p:spPr>
      </p:pic>
      <p:pic>
        <p:nvPicPr>
          <p:cNvPr id="12" name="Picture 11">
            <a:extLst>
              <a:ext uri="{FF2B5EF4-FFF2-40B4-BE49-F238E27FC236}">
                <a16:creationId xmlns:a16="http://schemas.microsoft.com/office/drawing/2014/main" xmlns="" id="{956B5649-2B4D-CF5F-4512-89253D79D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24" y="2132856"/>
            <a:ext cx="10369152" cy="4195318"/>
          </a:xfrm>
          <a:prstGeom prst="rect">
            <a:avLst/>
          </a:prstGeom>
        </p:spPr>
      </p:pic>
    </p:spTree>
    <p:extLst>
      <p:ext uri="{BB962C8B-B14F-4D97-AF65-F5344CB8AC3E}">
        <p14:creationId xmlns:p14="http://schemas.microsoft.com/office/powerpoint/2010/main" val="257062144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xmlns="" id="{8C759CF0-0026-3A27-9EA2-210F6914417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flipH="1">
            <a:off x="8525815" y="306951"/>
            <a:ext cx="3268489" cy="1032301"/>
          </a:xfrm>
          <a:prstGeom prst="rect">
            <a:avLst/>
          </a:prstGeom>
        </p:spPr>
      </p:pic>
      <p:pic>
        <p:nvPicPr>
          <p:cNvPr id="28" name="Picture 27">
            <a:extLst>
              <a:ext uri="{FF2B5EF4-FFF2-40B4-BE49-F238E27FC236}">
                <a16:creationId xmlns:a16="http://schemas.microsoft.com/office/drawing/2014/main" xmlns="" id="{5A7D34F7-BB08-85EB-3DCE-E036608DA98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23784" t="8649" r="2687" b="74474"/>
          <a:stretch/>
        </p:blipFill>
        <p:spPr>
          <a:xfrm>
            <a:off x="397696" y="308467"/>
            <a:ext cx="3268489" cy="1032301"/>
          </a:xfrm>
          <a:prstGeom prst="rect">
            <a:avLst/>
          </a:prstGeom>
        </p:spPr>
      </p:pic>
      <p:sp>
        <p:nvSpPr>
          <p:cNvPr id="6" name="Rectangle 5">
            <a:extLst>
              <a:ext uri="{FF2B5EF4-FFF2-40B4-BE49-F238E27FC236}">
                <a16:creationId xmlns:a16="http://schemas.microsoft.com/office/drawing/2014/main" xmlns="" id="{99E20849-D921-9A02-8187-FEB9AAB62449}"/>
              </a:ext>
            </a:extLst>
          </p:cNvPr>
          <p:cNvSpPr/>
          <p:nvPr/>
        </p:nvSpPr>
        <p:spPr>
          <a:xfrm>
            <a:off x="984068" y="583406"/>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HÁT MẪU CÂU 1</a:t>
            </a:r>
            <a:endParaRPr lang="vi-VN" sz="24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grpSp>
        <p:nvGrpSpPr>
          <p:cNvPr id="8" name="Group 7"/>
          <p:cNvGrpSpPr/>
          <p:nvPr/>
        </p:nvGrpSpPr>
        <p:grpSpPr>
          <a:xfrm>
            <a:off x="479375" y="2145062"/>
            <a:ext cx="11233248" cy="3948234"/>
            <a:chOff x="479375" y="2086664"/>
            <a:chExt cx="11233248" cy="3948234"/>
          </a:xfrm>
        </p:grpSpPr>
        <p:pic>
          <p:nvPicPr>
            <p:cNvPr id="3" name="Picture 2">
              <a:extLst>
                <a:ext uri="{FF2B5EF4-FFF2-40B4-BE49-F238E27FC236}">
                  <a16:creationId xmlns:a16="http://schemas.microsoft.com/office/drawing/2014/main" xmlns="" id="{51D054EC-FA3E-D41B-B442-36EE17F51C9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b="1051"/>
            <a:stretch/>
          </p:blipFill>
          <p:spPr>
            <a:xfrm>
              <a:off x="479375" y="2086664"/>
              <a:ext cx="11233248" cy="3948234"/>
            </a:xfrm>
            <a:prstGeom prst="rect">
              <a:avLst/>
            </a:prstGeom>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2587" t="29916" r="11657" b="53297"/>
            <a:stretch/>
          </p:blipFill>
          <p:spPr>
            <a:xfrm>
              <a:off x="708298" y="2506506"/>
              <a:ext cx="10797619" cy="3096344"/>
            </a:xfrm>
            <a:prstGeom prst="rect">
              <a:avLst/>
            </a:prstGeom>
          </p:spPr>
        </p:pic>
        <p:sp>
          <p:nvSpPr>
            <p:cNvPr id="7" name="Rectangle 6"/>
            <p:cNvSpPr/>
            <p:nvPr/>
          </p:nvSpPr>
          <p:spPr>
            <a:xfrm>
              <a:off x="2013941" y="3681028"/>
              <a:ext cx="8330531"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15480" y="5193196"/>
              <a:ext cx="8568952"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1731" t="22747" r="29817" b="72270"/>
          <a:stretch/>
        </p:blipFill>
        <p:spPr>
          <a:xfrm>
            <a:off x="3676409" y="1376947"/>
            <a:ext cx="4579831" cy="768115"/>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89868" l="0" r="48188"/>
                    </a14:imgEffect>
                    <a14:imgEffect>
                      <a14:saturation sat="200000"/>
                    </a14:imgEffect>
                  </a14:imgLayer>
                </a14:imgProps>
              </a:ext>
              <a:ext uri="{28A0092B-C50C-407E-A947-70E740481C1C}">
                <a14:useLocalDpi xmlns:a14="http://schemas.microsoft.com/office/drawing/2010/main" val="0"/>
              </a:ext>
            </a:extLst>
          </a:blip>
          <a:srcRect r="46281"/>
          <a:stretch/>
        </p:blipFill>
        <p:spPr>
          <a:xfrm flipH="1">
            <a:off x="7862736" y="810949"/>
            <a:ext cx="1672961" cy="1507109"/>
          </a:xfrm>
          <a:prstGeom prst="rect">
            <a:avLst/>
          </a:prstGeom>
        </p:spPr>
      </p:pic>
    </p:spTree>
    <p:extLst>
      <p:ext uri="{BB962C8B-B14F-4D97-AF65-F5344CB8AC3E}">
        <p14:creationId xmlns:p14="http://schemas.microsoft.com/office/powerpoint/2010/main" val="35723079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6"/>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10040</TotalTime>
  <Words>312</Words>
  <Application>Microsoft Office PowerPoint</Application>
  <PresentationFormat>Custom</PresentationFormat>
  <Paragraphs>38</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Techsi.vn</cp:lastModifiedBy>
  <cp:revision>710</cp:revision>
  <dcterms:created xsi:type="dcterms:W3CDTF">2010-04-30T18:19:48Z</dcterms:created>
  <dcterms:modified xsi:type="dcterms:W3CDTF">2025-03-20T01:19:16Z</dcterms:modified>
</cp:coreProperties>
</file>