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1"/>
  </p:notesMasterIdLst>
  <p:sldIdLst>
    <p:sldId id="621" r:id="rId2"/>
    <p:sldId id="543" r:id="rId3"/>
    <p:sldId id="542" r:id="rId4"/>
    <p:sldId id="496" r:id="rId5"/>
    <p:sldId id="625" r:id="rId6"/>
    <p:sldId id="609" r:id="rId7"/>
    <p:sldId id="618" r:id="rId8"/>
    <p:sldId id="626" r:id="rId9"/>
    <p:sldId id="607" r:id="rId10"/>
  </p:sldIdLst>
  <p:sldSz cx="12192000" cy="6858000"/>
  <p:notesSz cx="6858000" cy="9144000"/>
  <p:custDataLst>
    <p:tags r:id="rId1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>
        <p:scale>
          <a:sx n="94" d="100"/>
          <a:sy n="94" d="100"/>
        </p:scale>
        <p:origin x="-174" y="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6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4.wdp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microsoft.com/office/2007/relationships/hdphoto" Target="../media/hdphoto7.wdp"/><Relationship Id="rId10" Type="http://schemas.microsoft.com/office/2007/relationships/hdphoto" Target="../media/hdphoto8.wdp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hdphoto" Target="../media/hdphoto4.wdp"/><Relationship Id="rId7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5" Type="http://schemas.microsoft.com/office/2007/relationships/hdphoto" Target="../media/hdphoto7.wdp"/><Relationship Id="rId10" Type="http://schemas.openxmlformats.org/officeDocument/2006/relationships/image" Target="../media/image18.png"/><Relationship Id="rId4" Type="http://schemas.openxmlformats.org/officeDocument/2006/relationships/image" Target="../media/image10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4.wdp"/><Relationship Id="rId7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7.wdp"/><Relationship Id="rId4" Type="http://schemas.openxmlformats.org/officeDocument/2006/relationships/image" Target="../media/image10.png"/><Relationship Id="rId9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microsoft.com/office/2007/relationships/hdphoto" Target="../media/hdphoto4.wdp"/><Relationship Id="rId7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7.wd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microsoft.com/office/2007/relationships/hdphoto" Target="../media/hdphoto1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10.wdp"/><Relationship Id="rId10" Type="http://schemas.microsoft.com/office/2007/relationships/hdphoto" Target="../media/hdphoto13.wdp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624392" y="1455777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492" y="1916832"/>
            <a:ext cx="2282932" cy="22829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768" y="0"/>
            <a:ext cx="6818231" cy="20529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9" t="51573" r="81" b="13324"/>
          <a:stretch/>
        </p:blipFill>
        <p:spPr>
          <a:xfrm>
            <a:off x="5373767" y="4221088"/>
            <a:ext cx="6818231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63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796BE69E-533C-A8AC-83B1-AB379D87D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-235634"/>
            <a:ext cx="7344816" cy="7099025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="" xmlns:a16="http://schemas.microsoft.com/office/drawing/2014/main" id="{E6A93F7D-3019-A40B-5554-1A30A63B0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2034685"/>
            <a:ext cx="9361040" cy="255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</a:p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=""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68760"/>
            <a:ext cx="11233248" cy="498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3">
            <a:extLst>
              <a:ext uri="{FF2B5EF4-FFF2-40B4-BE49-F238E27FC236}">
                <a16:creationId xmlns="" xmlns:a16="http://schemas.microsoft.com/office/drawing/2014/main" id="{F2ABE2B6-D11B-99AB-9ECA-8097EC1A56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45086" y="351595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C18E78A-3F1B-67B5-D0B1-35413E4C03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140968"/>
            <a:ext cx="3600400" cy="10819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678D4D2-8FF0-7562-E055-5F82EA7F901E}"/>
              </a:ext>
            </a:extLst>
          </p:cNvPr>
          <p:cNvSpPr/>
          <p:nvPr/>
        </p:nvSpPr>
        <p:spPr>
          <a:xfrm>
            <a:off x="695400" y="4509120"/>
            <a:ext cx="10729192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TỔ CHỨC CÁC HOẠT ĐỘNG VẬN DỤNG SÁNG TẠO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3140968"/>
            <a:ext cx="11233248" cy="28909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720" y="553904"/>
            <a:ext cx="9260240" cy="8015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408" y="2087204"/>
            <a:ext cx="8626864" cy="765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4044" y="4108537"/>
            <a:ext cx="10263911" cy="10597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70E882B9-8941-D74C-D2CF-2A2B86D9A2A4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3392" y="1417621"/>
            <a:ext cx="5938066" cy="5298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4271" y="1124743"/>
            <a:ext cx="2253524" cy="19541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2587064"/>
            <a:ext cx="11233248" cy="3444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720" y="504744"/>
            <a:ext cx="9260240" cy="8015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4B032E4-8F85-98B9-59B1-668ADB6836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400" y="1263830"/>
            <a:ext cx="3347634" cy="5543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0788" y="1899573"/>
            <a:ext cx="9452683" cy="5090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43472" y="428229"/>
            <a:ext cx="1569152" cy="20628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3432" y="3098737"/>
            <a:ext cx="10297144" cy="221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8459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412776"/>
            <a:ext cx="11233248" cy="46191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76" y="539163"/>
            <a:ext cx="7877175" cy="676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9145" y="1752499"/>
            <a:ext cx="8919343" cy="39876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9264352" y="429055"/>
            <a:ext cx="2538055" cy="80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45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988840"/>
            <a:ext cx="11233248" cy="40430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76" y="662698"/>
            <a:ext cx="10077450" cy="1000125"/>
          </a:xfrm>
          <a:prstGeom prst="rect">
            <a:avLst/>
          </a:prstGeom>
        </p:spPr>
      </p:pic>
      <p:pic>
        <p:nvPicPr>
          <p:cNvPr id="1026" name="Picture 2" descr="image-removebg-preview - 2023-02-18T213128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2319309"/>
            <a:ext cx="8352928" cy="3581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57180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16698"/>
            <a:ext cx="5254377" cy="58191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3D82598-3E55-3EAA-0885-2B9C362769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037" y="258562"/>
            <a:ext cx="1389535" cy="8302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3352" y="2712670"/>
            <a:ext cx="5832648" cy="351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5344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TÌNH BẠN TUOI THO 1 L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EF94326-9E48-D222-618F-F95CC0225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="" xmlns:a16="http://schemas.microsoft.com/office/drawing/2014/main" id="{35A65749-76E2-E0C5-A57E-F634FBD21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152" y="2237406"/>
            <a:ext cx="1835418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0C9FA4A-99E9-794E-B134-31FC60BAAC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3271359"/>
            <a:ext cx="3600400" cy="115392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3D2B94F-269D-33A2-2EAA-4C891B107943}"/>
              </a:ext>
            </a:extLst>
          </p:cNvPr>
          <p:cNvSpPr/>
          <p:nvPr/>
        </p:nvSpPr>
        <p:spPr>
          <a:xfrm>
            <a:off x="731404" y="4691827"/>
            <a:ext cx="10729192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TỔ CHỨC CÁC HOẠT ĐỘNG VẬN DỤNG SÁNG TẠO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44" y="333974"/>
            <a:ext cx="11316180" cy="287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3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8642</TotalTime>
  <Words>26</Words>
  <Application>Microsoft Office PowerPoint</Application>
  <PresentationFormat>Custom</PresentationFormat>
  <Paragraphs>7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Techsi.vn</cp:lastModifiedBy>
  <cp:revision>699</cp:revision>
  <dcterms:created xsi:type="dcterms:W3CDTF">2010-04-30T18:19:48Z</dcterms:created>
  <dcterms:modified xsi:type="dcterms:W3CDTF">2025-02-17T01:54:11Z</dcterms:modified>
</cp:coreProperties>
</file>