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609" r:id="rId2"/>
    <p:sldId id="575" r:id="rId3"/>
    <p:sldId id="610" r:id="rId4"/>
    <p:sldId id="611" r:id="rId5"/>
    <p:sldId id="638" r:id="rId6"/>
    <p:sldId id="639" r:id="rId7"/>
    <p:sldId id="640" r:id="rId8"/>
    <p:sldId id="641" r:id="rId9"/>
    <p:sldId id="643" r:id="rId10"/>
    <p:sldId id="642" r:id="rId11"/>
    <p:sldId id="644" r:id="rId12"/>
    <p:sldId id="607" r:id="rId13"/>
    <p:sldId id="61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3063" autoAdjust="0"/>
  </p:normalViewPr>
  <p:slideViewPr>
    <p:cSldViewPr>
      <p:cViewPr>
        <p:scale>
          <a:sx n="92" d="100"/>
          <a:sy n="92" d="100"/>
        </p:scale>
        <p:origin x="-258" y="-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3.wdp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3.wdp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276873"/>
            <a:ext cx="11233248" cy="375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246306"/>
            <a:ext cx="3347634" cy="554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584" y="2466266"/>
            <a:ext cx="7632848" cy="3376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9496" y="1844824"/>
            <a:ext cx="8208912" cy="40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276873"/>
            <a:ext cx="11233248" cy="375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246306"/>
            <a:ext cx="3347634" cy="554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890" t="-140"/>
          <a:stretch/>
        </p:blipFill>
        <p:spPr>
          <a:xfrm>
            <a:off x="1343472" y="1770956"/>
            <a:ext cx="9680359" cy="505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432" y="2652269"/>
            <a:ext cx="10411088" cy="2936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59" y="179060"/>
            <a:ext cx="3680438" cy="160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3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" y="333974"/>
            <a:ext cx="11316180" cy="2879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788409"/>
            <a:ext cx="10513168" cy="897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573944"/>
            <a:ext cx="2520280" cy="10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694804"/>
            <a:ext cx="2570964" cy="2570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8" y="0"/>
            <a:ext cx="6818231" cy="2052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1573" r="81" b="13324"/>
          <a:stretch/>
        </p:blipFill>
        <p:spPr>
          <a:xfrm>
            <a:off x="5373767" y="4221088"/>
            <a:ext cx="68182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794140"/>
            <a:ext cx="2426948" cy="242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8" y="0"/>
            <a:ext cx="6818231" cy="205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1573" r="81" b="13324"/>
          <a:stretch/>
        </p:blipFill>
        <p:spPr>
          <a:xfrm>
            <a:off x="5373767" y="4221088"/>
            <a:ext cx="68182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0264" t="10465" r="90" b="70143"/>
          <a:stretch/>
        </p:blipFill>
        <p:spPr>
          <a:xfrm>
            <a:off x="4349681" y="3027670"/>
            <a:ext cx="7248743" cy="802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0266" t="57691" b="21433"/>
          <a:stretch/>
        </p:blipFill>
        <p:spPr>
          <a:xfrm>
            <a:off x="4349682" y="4665510"/>
            <a:ext cx="720898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923" y="393513"/>
            <a:ext cx="2664296" cy="81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214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2" y="395587"/>
            <a:ext cx="3504685" cy="98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209D4F-0D8C-0B3B-3263-993E94A20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383847"/>
            <a:ext cx="5760640" cy="524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62999"/>
          <a:stretch/>
        </p:blipFill>
        <p:spPr>
          <a:xfrm>
            <a:off x="695400" y="2760337"/>
            <a:ext cx="10729192" cy="1028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52873"/>
          <a:stretch/>
        </p:blipFill>
        <p:spPr>
          <a:xfrm>
            <a:off x="695400" y="4077072"/>
            <a:ext cx="10729192" cy="13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1781155"/>
            <a:ext cx="11233248" cy="4240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3" y="395588"/>
            <a:ext cx="2759208" cy="772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1131282"/>
            <a:ext cx="6530758" cy="611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614" y="2008245"/>
            <a:ext cx="9601906" cy="37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815424"/>
            <a:ext cx="11233248" cy="3216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84784"/>
            <a:ext cx="5938066" cy="5298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880">
            <a:off x="9467606" y="-21176"/>
            <a:ext cx="733105" cy="3541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7155" t="15952"/>
          <a:stretch/>
        </p:blipFill>
        <p:spPr>
          <a:xfrm>
            <a:off x="1703512" y="2078970"/>
            <a:ext cx="6021900" cy="474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488" y="3032370"/>
            <a:ext cx="4620072" cy="27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1493" y="2984877"/>
            <a:ext cx="2634947" cy="28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815424"/>
            <a:ext cx="11233248" cy="3216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84784"/>
            <a:ext cx="5938066" cy="529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457" y="2173923"/>
            <a:ext cx="7781330" cy="4591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880">
            <a:off x="9450361" y="1246336"/>
            <a:ext cx="540293" cy="2610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24" y="3786180"/>
            <a:ext cx="10465270" cy="131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9228</TotalTime>
  <Words>68</Words>
  <Application>Microsoft Office PowerPoint</Application>
  <PresentationFormat>Custom</PresentationFormat>
  <Paragraphs>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724</cp:revision>
  <dcterms:created xsi:type="dcterms:W3CDTF">2010-04-30T18:19:48Z</dcterms:created>
  <dcterms:modified xsi:type="dcterms:W3CDTF">2025-02-17T01:45:21Z</dcterms:modified>
</cp:coreProperties>
</file>