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6"/>
  </p:notesMasterIdLst>
  <p:sldIdLst>
    <p:sldId id="575" r:id="rId2"/>
    <p:sldId id="543" r:id="rId3"/>
    <p:sldId id="563" r:id="rId4"/>
    <p:sldId id="625" r:id="rId5"/>
    <p:sldId id="595" r:id="rId6"/>
    <p:sldId id="627" r:id="rId7"/>
    <p:sldId id="610" r:id="rId8"/>
    <p:sldId id="615" r:id="rId9"/>
    <p:sldId id="629" r:id="rId10"/>
    <p:sldId id="616" r:id="rId11"/>
    <p:sldId id="617" r:id="rId12"/>
    <p:sldId id="623" r:id="rId13"/>
    <p:sldId id="620" r:id="rId14"/>
    <p:sldId id="624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72" autoAdjust="0"/>
    <p:restoredTop sz="94660"/>
  </p:normalViewPr>
  <p:slideViewPr>
    <p:cSldViewPr>
      <p:cViewPr>
        <p:scale>
          <a:sx n="94" d="100"/>
          <a:sy n="94" d="100"/>
        </p:scale>
        <p:origin x="-162" y="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422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08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09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4.png"/><Relationship Id="rId4" Type="http://schemas.microsoft.com/office/2007/relationships/hdphoto" Target="../media/hdphoto9.wdp"/><Relationship Id="rId9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7.png"/><Relationship Id="rId7" Type="http://schemas.microsoft.com/office/2007/relationships/hdphoto" Target="../media/hdphoto1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6.wdp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30.png"/><Relationship Id="rId4" Type="http://schemas.microsoft.com/office/2007/relationships/hdphoto" Target="../media/hdphoto7.wdp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20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19.wdp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4.png"/><Relationship Id="rId4" Type="http://schemas.microsoft.com/office/2007/relationships/hdphoto" Target="../media/hdphoto7.wdp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7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8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microsoft.com/office/2007/relationships/hdphoto" Target="../media/hdphoto9.wdp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8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microsoft.com/office/2007/relationships/hdphoto" Target="../media/hdphoto1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7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7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7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452348" y="1504753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13" y="1907415"/>
            <a:ext cx="2951928" cy="2951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8" name="Picture 2" descr="image-removebg-preview (67)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0"/>
          <a:stretch/>
        </p:blipFill>
        <p:spPr bwMode="auto">
          <a:xfrm>
            <a:off x="5375714" y="-1902"/>
            <a:ext cx="6816286" cy="200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259" b="100000" l="66" r="100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8" t="72975" b="2751"/>
          <a:stretch/>
        </p:blipFill>
        <p:spPr>
          <a:xfrm>
            <a:off x="5375715" y="4869160"/>
            <a:ext cx="6816286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=""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3220868"/>
            <a:ext cx="2471564" cy="1025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3712" y="4005064"/>
            <a:ext cx="7769423" cy="15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676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93" y="-661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12"/>
          <a:stretch/>
        </p:blipFill>
        <p:spPr bwMode="auto">
          <a:xfrm>
            <a:off x="6384032" y="388539"/>
            <a:ext cx="5243736" cy="583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402809"/>
            <a:ext cx="1440160" cy="597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97693" y="1000402"/>
            <a:ext cx="5770313" cy="5219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48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7" y="2852936"/>
            <a:ext cx="6397167" cy="3116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12"/>
          <a:stretch/>
        </p:blipFill>
        <p:spPr bwMode="auto">
          <a:xfrm>
            <a:off x="6384032" y="388539"/>
            <a:ext cx="5243736" cy="583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402809"/>
            <a:ext cx="1440160" cy="59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30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1FB47F5-A9FC-A46F-8B2E-F1372EC6B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30276" y="4127180"/>
            <a:ext cx="10066322" cy="1215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ta?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673339" y="4041068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=""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097403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716" y="2255392"/>
            <a:ext cx="6045339" cy="40264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12"/>
          <a:stretch/>
        </p:blipFill>
        <p:spPr bwMode="auto">
          <a:xfrm>
            <a:off x="6384032" y="388539"/>
            <a:ext cx="5243736" cy="583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402809"/>
            <a:ext cx="1440160" cy="59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59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=""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=""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69609" y="1480229"/>
            <a:ext cx="8642815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3600" b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Trò chơi: </a:t>
            </a:r>
            <a:r>
              <a:rPr lang="en-US" sz="3600" b="1" i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vi-VN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36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064" y="3382396"/>
            <a:ext cx="7205495" cy="1846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47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32748" y="1790672"/>
            <a:ext cx="2601080" cy="44477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03023" y="434936"/>
            <a:ext cx="3268489" cy="103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b="38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45" y="351117"/>
            <a:ext cx="1389535" cy="830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06866" y="3428999"/>
            <a:ext cx="5617126" cy="307071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880" y="370658"/>
            <a:ext cx="4937161" cy="611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364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996952"/>
            <a:ext cx="2309167" cy="1379781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=""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4115" y="404665"/>
            <a:ext cx="2669557" cy="82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7648" y="4127366"/>
            <a:ext cx="6593270" cy="1041826"/>
          </a:xfrm>
          <a:prstGeom prst="rect">
            <a:avLst/>
          </a:prstGeom>
        </p:spPr>
      </p:pic>
      <p:pic>
        <p:nvPicPr>
          <p:cNvPr id="11" name="Picture 2" descr="HẠT MƯA KỂ CHUYỆ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05" t="6588" b="89855"/>
          <a:stretch/>
        </p:blipFill>
        <p:spPr bwMode="auto">
          <a:xfrm>
            <a:off x="6691537" y="5169193"/>
            <a:ext cx="4374478" cy="49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94254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b="3974"/>
          <a:stretch/>
        </p:blipFill>
        <p:spPr>
          <a:xfrm>
            <a:off x="1" y="246"/>
            <a:ext cx="12192000" cy="68577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45" y="351117"/>
            <a:ext cx="1389535" cy="8302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06866" y="3422559"/>
            <a:ext cx="5617126" cy="307071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880" y="370658"/>
            <a:ext cx="4937161" cy="611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284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b="42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66" y="3397831"/>
            <a:ext cx="4715892" cy="33673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45" y="351117"/>
            <a:ext cx="1389535" cy="830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163" y="1988840"/>
            <a:ext cx="5437829" cy="113424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880" y="370658"/>
            <a:ext cx="4937161" cy="611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8061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b="4119"/>
          <a:stretch/>
        </p:blipFill>
        <p:spPr>
          <a:xfrm>
            <a:off x="0" y="0"/>
            <a:ext cx="12192000" cy="69573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45" y="351117"/>
            <a:ext cx="1389535" cy="8302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74135" y="1806051"/>
            <a:ext cx="39868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 smtClean="0">
                <a:solidFill>
                  <a:srgbClr val="FF0000"/>
                </a:solidFill>
                <a:latin typeface="Cambria" pitchFamily="18" charset="0"/>
              </a:rPr>
              <a:t>Hạt</a:t>
            </a:r>
            <a:r>
              <a:rPr lang="en-US" sz="2000" i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itchFamily="18" charset="0"/>
              </a:rPr>
              <a:t>mưa</a:t>
            </a:r>
            <a:r>
              <a:rPr lang="en-US" sz="2000" i="1" dirty="0" smtClean="0">
                <a:solidFill>
                  <a:srgbClr val="FF0000"/>
                </a:solidFill>
                <a:latin typeface="Cambria" pitchFamily="18" charset="0"/>
              </a:rPr>
              <a:t> …. </a:t>
            </a:r>
            <a:r>
              <a:rPr lang="en-US" sz="2000" i="1" dirty="0" err="1">
                <a:solidFill>
                  <a:srgbClr val="FF0000"/>
                </a:solidFill>
                <a:latin typeface="Cambria" pitchFamily="18" charset="0"/>
              </a:rPr>
              <a:t>n</a:t>
            </a:r>
            <a:r>
              <a:rPr lang="en-US" sz="2000" i="1" dirty="0" err="1" smtClean="0">
                <a:solidFill>
                  <a:srgbClr val="FF0000"/>
                </a:solidFill>
                <a:latin typeface="Cambria" pitchFamily="18" charset="0"/>
              </a:rPr>
              <a:t>gả</a:t>
            </a:r>
            <a:r>
              <a:rPr lang="en-US" sz="2000" i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itchFamily="18" charset="0"/>
              </a:rPr>
              <a:t>nghiêng</a:t>
            </a:r>
            <a:r>
              <a:rPr lang="en-US" sz="2000" i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itchFamily="18" charset="0"/>
              </a:rPr>
              <a:t>cười</a:t>
            </a:r>
            <a:r>
              <a:rPr lang="en-US" sz="2000" i="1" dirty="0" smtClean="0">
                <a:solidFill>
                  <a:srgbClr val="FF0000"/>
                </a:solidFill>
                <a:latin typeface="Cambria" pitchFamily="18" charset="0"/>
              </a:rPr>
              <a:t>.</a:t>
            </a:r>
            <a:endParaRPr lang="en-US" sz="2000" i="1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70" y="4230147"/>
            <a:ext cx="2928938" cy="17478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496408" y="5586453"/>
            <a:ext cx="44565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 smtClean="0">
                <a:latin typeface="Cambria" pitchFamily="18" charset="0"/>
              </a:rPr>
              <a:t>Mưa</a:t>
            </a:r>
            <a:r>
              <a:rPr lang="en-US" sz="2000" i="1" dirty="0" smtClean="0">
                <a:latin typeface="Cambria" pitchFamily="18" charset="0"/>
              </a:rPr>
              <a:t> qua … </a:t>
            </a:r>
            <a:r>
              <a:rPr lang="en-US" sz="2000" i="1" dirty="0" err="1" smtClean="0">
                <a:latin typeface="Cambria" pitchFamily="18" charset="0"/>
              </a:rPr>
              <a:t>em</a:t>
            </a:r>
            <a:r>
              <a:rPr lang="en-US" sz="2000" i="1" dirty="0" smtClean="0">
                <a:latin typeface="Cambria" pitchFamily="18" charset="0"/>
              </a:rPr>
              <a:t> </a:t>
            </a:r>
            <a:r>
              <a:rPr lang="en-US" sz="2000" i="1" dirty="0" err="1" smtClean="0">
                <a:latin typeface="Cambria" pitchFamily="18" charset="0"/>
              </a:rPr>
              <a:t>đọc</a:t>
            </a:r>
            <a:r>
              <a:rPr lang="en-US" sz="2000" i="1" dirty="0" smtClean="0">
                <a:latin typeface="Cambria" pitchFamily="18" charset="0"/>
              </a:rPr>
              <a:t> </a:t>
            </a:r>
            <a:r>
              <a:rPr lang="en-US" sz="2000" i="1" dirty="0" err="1" smtClean="0">
                <a:latin typeface="Cambria" pitchFamily="18" charset="0"/>
              </a:rPr>
              <a:t>bài</a:t>
            </a:r>
            <a:endParaRPr lang="en-US" sz="2000" i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1" t="13624" r="39862" b="970"/>
          <a:stretch/>
        </p:blipFill>
        <p:spPr>
          <a:xfrm>
            <a:off x="2189241" y="2519594"/>
            <a:ext cx="626855" cy="17815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" t="13942" r="68785" b="652"/>
          <a:stretch/>
        </p:blipFill>
        <p:spPr>
          <a:xfrm>
            <a:off x="712297" y="1628800"/>
            <a:ext cx="626855" cy="178158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668983" y="2586232"/>
            <a:ext cx="39868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 smtClean="0">
                <a:solidFill>
                  <a:srgbClr val="1713CB"/>
                </a:solidFill>
                <a:latin typeface="Cambria" pitchFamily="18" charset="0"/>
              </a:rPr>
              <a:t>Hạt</a:t>
            </a:r>
            <a:r>
              <a:rPr lang="en-US" sz="2000" i="1" dirty="0" smtClean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000" i="1" dirty="0" err="1" smtClean="0">
                <a:solidFill>
                  <a:srgbClr val="1713CB"/>
                </a:solidFill>
                <a:latin typeface="Cambria" pitchFamily="18" charset="0"/>
              </a:rPr>
              <a:t>mưa</a:t>
            </a:r>
            <a:r>
              <a:rPr lang="en-US" sz="2000" i="1" dirty="0" smtClean="0">
                <a:solidFill>
                  <a:srgbClr val="1713CB"/>
                </a:solidFill>
                <a:latin typeface="Cambria" pitchFamily="18" charset="0"/>
              </a:rPr>
              <a:t> …. </a:t>
            </a:r>
            <a:r>
              <a:rPr lang="en-US" sz="2000" i="1" dirty="0" err="1">
                <a:solidFill>
                  <a:srgbClr val="1713CB"/>
                </a:solidFill>
                <a:latin typeface="Cambria" pitchFamily="18" charset="0"/>
              </a:rPr>
              <a:t>n</a:t>
            </a:r>
            <a:r>
              <a:rPr lang="en-US" sz="2000" i="1" dirty="0" err="1" smtClean="0">
                <a:solidFill>
                  <a:srgbClr val="1713CB"/>
                </a:solidFill>
                <a:latin typeface="Cambria" pitchFamily="18" charset="0"/>
              </a:rPr>
              <a:t>hư</a:t>
            </a:r>
            <a:r>
              <a:rPr lang="en-US" sz="2000" i="1" dirty="0" smtClean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000" i="1" dirty="0" err="1" smtClean="0">
                <a:solidFill>
                  <a:srgbClr val="1713CB"/>
                </a:solidFill>
                <a:latin typeface="Cambria" pitchFamily="18" charset="0"/>
              </a:rPr>
              <a:t>suối</a:t>
            </a:r>
            <a:r>
              <a:rPr lang="en-US" sz="2000" i="1" dirty="0" smtClean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000" i="1" dirty="0" err="1" smtClean="0">
                <a:solidFill>
                  <a:srgbClr val="1713CB"/>
                </a:solidFill>
                <a:latin typeface="Cambria" pitchFamily="18" charset="0"/>
              </a:rPr>
              <a:t>nguồn</a:t>
            </a:r>
            <a:r>
              <a:rPr lang="en-US" sz="2000" i="1" dirty="0" smtClean="0">
                <a:solidFill>
                  <a:srgbClr val="1713CB"/>
                </a:solidFill>
                <a:latin typeface="Cambria" pitchFamily="18" charset="0"/>
              </a:rPr>
              <a:t>.</a:t>
            </a:r>
            <a:endParaRPr lang="en-US" sz="2000" i="1" dirty="0">
              <a:solidFill>
                <a:srgbClr val="1713CB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880" y="370658"/>
            <a:ext cx="4937161" cy="611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8347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b="427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45" y="351117"/>
            <a:ext cx="1389535" cy="830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55" y="2636912"/>
            <a:ext cx="5981700" cy="378142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880" y="370658"/>
            <a:ext cx="4937161" cy="611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8007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9037</TotalTime>
  <Words>66</Words>
  <Application>Microsoft Office PowerPoint</Application>
  <PresentationFormat>Custom</PresentationFormat>
  <Paragraphs>13</Paragraphs>
  <Slides>14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Techsi.vn</cp:lastModifiedBy>
  <cp:revision>697</cp:revision>
  <dcterms:created xsi:type="dcterms:W3CDTF">2010-04-30T18:19:48Z</dcterms:created>
  <dcterms:modified xsi:type="dcterms:W3CDTF">2025-01-20T04:00:11Z</dcterms:modified>
</cp:coreProperties>
</file>