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23"/>
  </p:notesMasterIdLst>
  <p:sldIdLst>
    <p:sldId id="575" r:id="rId2"/>
    <p:sldId id="543" r:id="rId3"/>
    <p:sldId id="597" r:id="rId4"/>
    <p:sldId id="542" r:id="rId5"/>
    <p:sldId id="496" r:id="rId6"/>
    <p:sldId id="577" r:id="rId7"/>
    <p:sldId id="582" r:id="rId8"/>
    <p:sldId id="578" r:id="rId9"/>
    <p:sldId id="585" r:id="rId10"/>
    <p:sldId id="586" r:id="rId11"/>
    <p:sldId id="587" r:id="rId12"/>
    <p:sldId id="588" r:id="rId13"/>
    <p:sldId id="589" r:id="rId14"/>
    <p:sldId id="590" r:id="rId15"/>
    <p:sldId id="591" r:id="rId16"/>
    <p:sldId id="592" r:id="rId17"/>
    <p:sldId id="593" r:id="rId18"/>
    <p:sldId id="594" r:id="rId19"/>
    <p:sldId id="595" r:id="rId20"/>
    <p:sldId id="596" r:id="rId21"/>
    <p:sldId id="574" r:id="rId22"/>
  </p:sldIdLst>
  <p:sldSz cx="12192000" cy="6858000"/>
  <p:notesSz cx="6858000" cy="9144000"/>
  <p:custDataLst>
    <p:tags r:id="rId24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713CB"/>
    <a:srgbClr val="FFFFCC"/>
    <a:srgbClr val="FF0000"/>
    <a:srgbClr val="66FF66"/>
    <a:srgbClr val="CCFFFF"/>
    <a:srgbClr val="FBF4D9"/>
    <a:srgbClr val="FFFFFF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00" autoAdjust="0"/>
    <p:restoredTop sz="94660"/>
  </p:normalViewPr>
  <p:slideViewPr>
    <p:cSldViewPr>
      <p:cViewPr>
        <p:scale>
          <a:sx n="94" d="100"/>
          <a:sy n="94" d="100"/>
        </p:scale>
        <p:origin x="-174" y="0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5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4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D723B26E-D55F-4B50-B7A1-C5E80E76BA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97783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569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1141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712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2284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857271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6pPr>
    <a:lvl7pPr marL="3428726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7pPr>
    <a:lvl8pPr marL="4000180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8pPr>
    <a:lvl9pPr marL="4571634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723B26E-D55F-4B50-B7A1-C5E80E76BA0B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34147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23D28A-D2FA-4145-AA81-B5334A4E6D6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0292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0EFC94-1DAE-48B1-A99A-EDA72639E39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9863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8D8E6A-4F95-4FB5-B2DE-37AF3DF6983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1054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8BF5A8-C66B-4C82-B64F-202214B1E11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0425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95F20CF-37DD-4756-B0CE-7E9F35229BF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9870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F3020E-0408-4278-8DE1-10D8C6327FA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4952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DA7699-CF97-4E51-9FF3-E2768FD4708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503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4AE72E-F5B3-461E-9529-3F334D0F994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3454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4C9FA9-93BD-4046-B289-B70DC4A5A6D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9324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DB70B9D-8ADF-4B4B-83C4-E176DEDECBD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0792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4118CA4-1BF8-4E12-842C-F5563AB749F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2537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4FD90F9-5570-4A05-A2CF-9A22C5C428E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711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4.png"/><Relationship Id="rId7" Type="http://schemas.microsoft.com/office/2007/relationships/hdphoto" Target="../media/hdphoto4.wdp"/><Relationship Id="rId12" Type="http://schemas.microsoft.com/office/2007/relationships/hdphoto" Target="../media/hdphoto10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27.png"/><Relationship Id="rId5" Type="http://schemas.openxmlformats.org/officeDocument/2006/relationships/image" Target="../media/image10.png"/><Relationship Id="rId10" Type="http://schemas.microsoft.com/office/2007/relationships/hdphoto" Target="../media/hdphoto9.wdp"/><Relationship Id="rId4" Type="http://schemas.microsoft.com/office/2007/relationships/hdphoto" Target="../media/hdphoto8.wdp"/><Relationship Id="rId9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0.png"/><Relationship Id="rId7" Type="http://schemas.microsoft.com/office/2007/relationships/hdphoto" Target="../media/hdphoto4.wdp"/><Relationship Id="rId12" Type="http://schemas.microsoft.com/office/2007/relationships/hdphoto" Target="../media/hdphoto10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27.png"/><Relationship Id="rId5" Type="http://schemas.microsoft.com/office/2007/relationships/hdphoto" Target="../media/hdphoto8.wdp"/><Relationship Id="rId10" Type="http://schemas.microsoft.com/office/2007/relationships/hdphoto" Target="../media/hdphoto9.wdp"/><Relationship Id="rId4" Type="http://schemas.openxmlformats.org/officeDocument/2006/relationships/image" Target="../media/image24.png"/><Relationship Id="rId9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27.png"/><Relationship Id="rId7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microsoft.com/office/2007/relationships/hdphoto" Target="../media/hdphoto9.wdp"/><Relationship Id="rId11" Type="http://schemas.openxmlformats.org/officeDocument/2006/relationships/image" Target="../media/image25.png"/><Relationship Id="rId5" Type="http://schemas.openxmlformats.org/officeDocument/2006/relationships/image" Target="../media/image26.png"/><Relationship Id="rId10" Type="http://schemas.microsoft.com/office/2007/relationships/hdphoto" Target="../media/hdphoto8.wdp"/><Relationship Id="rId4" Type="http://schemas.microsoft.com/office/2007/relationships/hdphoto" Target="../media/hdphoto10.wdp"/><Relationship Id="rId9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microsoft.com/office/2007/relationships/hdphoto" Target="../media/hdphoto1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microsoft.com/office/2007/relationships/hdphoto" Target="../media/hdphoto11.wdp"/><Relationship Id="rId4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microsoft.com/office/2007/relationships/hdphoto" Target="../media/hdphoto1.wdp"/><Relationship Id="rId7" Type="http://schemas.openxmlformats.org/officeDocument/2006/relationships/image" Target="../media/image35.png"/><Relationship Id="rId12" Type="http://schemas.microsoft.com/office/2007/relationships/hdphoto" Target="../media/hdphoto10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3.wdp"/><Relationship Id="rId11" Type="http://schemas.openxmlformats.org/officeDocument/2006/relationships/image" Target="../media/image27.png"/><Relationship Id="rId5" Type="http://schemas.openxmlformats.org/officeDocument/2006/relationships/image" Target="../media/image34.png"/><Relationship Id="rId10" Type="http://schemas.openxmlformats.org/officeDocument/2006/relationships/image" Target="../media/image36.png"/><Relationship Id="rId4" Type="http://schemas.openxmlformats.org/officeDocument/2006/relationships/image" Target="../media/image4.png"/><Relationship Id="rId9" Type="http://schemas.microsoft.com/office/2007/relationships/hdphoto" Target="../media/hdphoto7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microsoft.com/office/2007/relationships/hdphoto" Target="../media/hdphoto4.wdp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microsoft.com/office/2007/relationships/hdphoto" Target="../media/hdphoto1.wdp"/><Relationship Id="rId7" Type="http://schemas.microsoft.com/office/2007/relationships/hdphoto" Target="../media/hdphoto6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14.png"/><Relationship Id="rId5" Type="http://schemas.microsoft.com/office/2007/relationships/hdphoto" Target="../media/hdphoto5.wdp"/><Relationship Id="rId10" Type="http://schemas.openxmlformats.org/officeDocument/2006/relationships/image" Target="../media/image13.png"/><Relationship Id="rId4" Type="http://schemas.openxmlformats.org/officeDocument/2006/relationships/image" Target="../media/image10.png"/><Relationship Id="rId9" Type="http://schemas.microsoft.com/office/2007/relationships/hdphoto" Target="../media/hdphoto7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4.png"/><Relationship Id="rId3" Type="http://schemas.openxmlformats.org/officeDocument/2006/relationships/image" Target="../media/image2.png"/><Relationship Id="rId7" Type="http://schemas.openxmlformats.org/officeDocument/2006/relationships/image" Target="../media/image15.png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microsoft.com/office/2007/relationships/hdphoto" Target="../media/hdphoto5.wdp"/><Relationship Id="rId11" Type="http://schemas.microsoft.com/office/2007/relationships/hdphoto" Target="../media/hdphoto7.wdp"/><Relationship Id="rId5" Type="http://schemas.openxmlformats.org/officeDocument/2006/relationships/image" Target="../media/image10.png"/><Relationship Id="rId10" Type="http://schemas.openxmlformats.org/officeDocument/2006/relationships/image" Target="../media/image12.png"/><Relationship Id="rId4" Type="http://schemas.microsoft.com/office/2007/relationships/hdphoto" Target="../media/hdphoto1.wdp"/><Relationship Id="rId9" Type="http://schemas.microsoft.com/office/2007/relationships/hdphoto" Target="../media/hdphoto6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microsoft.com/office/2007/relationships/hdphoto" Target="../media/hdphoto1.wdp"/><Relationship Id="rId7" Type="http://schemas.openxmlformats.org/officeDocument/2006/relationships/image" Target="../media/image1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microsoft.com/office/2007/relationships/hdphoto" Target="../media/hdphoto5.wdp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microsoft.com/office/2007/relationships/hdphoto" Target="../media/hdphoto1.wdp"/><Relationship Id="rId7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g"/><Relationship Id="rId5" Type="http://schemas.microsoft.com/office/2007/relationships/hdphoto" Target="../media/hdphoto5.wdp"/><Relationship Id="rId10" Type="http://schemas.microsoft.com/office/2007/relationships/hdphoto" Target="../media/hdphoto7.wdp"/><Relationship Id="rId4" Type="http://schemas.openxmlformats.org/officeDocument/2006/relationships/image" Target="../media/image10.png"/><Relationship Id="rId9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734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93163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09"/>
    </mc:Choice>
    <mc:Fallback xmlns="">
      <p:transition spd="slow" advTm="11009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2752686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2203385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2523635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1EDE8DA9-EC34-42E5-1947-76EC193AB9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400505" y="330573"/>
            <a:ext cx="2404393" cy="199923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1D054EC-FA3E-D41B-B442-36EE17F51C9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/>
          </a:blip>
          <a:srcRect b="1051"/>
          <a:stretch/>
        </p:blipFill>
        <p:spPr>
          <a:xfrm>
            <a:off x="480425" y="2489919"/>
            <a:ext cx="11233248" cy="354200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E62F61A3-932B-FAF6-90CD-12EF94D8B23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84" t="8649" r="2687" b="74474"/>
          <a:stretch/>
        </p:blipFill>
        <p:spPr>
          <a:xfrm flipH="1">
            <a:off x="8544272" y="440744"/>
            <a:ext cx="3268489" cy="103230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8C02B2B4-8478-BD35-FD50-11BCC0C114B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445" y="826079"/>
            <a:ext cx="2214735" cy="112474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201AF0BA-5373-82DC-5B25-B6BA026FCAC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3459" y="451377"/>
            <a:ext cx="3948484" cy="205116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975" t="13204" r="6797" b="80985"/>
          <a:stretch/>
        </p:blipFill>
        <p:spPr>
          <a:xfrm>
            <a:off x="706033" y="3623758"/>
            <a:ext cx="10801200" cy="1140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539915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1D054EC-FA3E-D41B-B442-36EE17F51C9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/>
          </a:blip>
          <a:srcRect b="1051"/>
          <a:stretch/>
        </p:blipFill>
        <p:spPr>
          <a:xfrm>
            <a:off x="479376" y="2492896"/>
            <a:ext cx="11233248" cy="354200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5AB1D4A-BDAA-093B-4A54-5DF3F6211F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400505" y="330573"/>
            <a:ext cx="2404393" cy="199923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A24643EF-F7CB-3B0D-BC42-9ED9D6ED4BD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84" t="8649" r="2687" b="74474"/>
          <a:stretch/>
        </p:blipFill>
        <p:spPr>
          <a:xfrm flipH="1">
            <a:off x="8544272" y="440744"/>
            <a:ext cx="3268489" cy="103230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B9C2575F-5EB7-1F96-3E86-605DB0E0879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445" y="826079"/>
            <a:ext cx="2214735" cy="112474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6F332AE-69AF-1626-9034-A300CBB7662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3459" y="451377"/>
            <a:ext cx="3948484" cy="205116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55" t="19015" r="6546" b="74354"/>
          <a:stretch/>
        </p:blipFill>
        <p:spPr>
          <a:xfrm>
            <a:off x="644658" y="3611237"/>
            <a:ext cx="10873208" cy="1232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87116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9544"/>
            <a:ext cx="12192000" cy="6877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2041428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45A939FF-C85E-C0D5-FDA2-F8E8348D0F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13">
            <a:extLst>
              <a:ext uri="{FF2B5EF4-FFF2-40B4-BE49-F238E27FC236}">
                <a16:creationId xmlns:a16="http://schemas.microsoft.com/office/drawing/2014/main" xmlns="" id="{2950AE3B-636F-CC44-0F82-5A98542E77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556" r="40505"/>
          <a:stretch/>
        </p:blipFill>
        <p:spPr bwMode="auto">
          <a:xfrm>
            <a:off x="479376" y="476672"/>
            <a:ext cx="3096344" cy="951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14C0FFBD-09D6-5D76-8256-4C43BFCF2F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00" y="1097360"/>
            <a:ext cx="10945216" cy="576064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FECE4776-86EE-5100-9D91-3CA9B869E48B}"/>
              </a:ext>
            </a:extLst>
          </p:cNvPr>
          <p:cNvSpPr txBox="1"/>
          <p:nvPr/>
        </p:nvSpPr>
        <p:spPr>
          <a:xfrm>
            <a:off x="3575720" y="2967335"/>
            <a:ext cx="511256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 dirty="0">
                <a:latin typeface="Cambria" pitchFamily="18" charset="0"/>
              </a:rPr>
              <a:t>ĐỌC NHẠC</a:t>
            </a:r>
          </a:p>
          <a:p>
            <a:pPr algn="ctr"/>
            <a:r>
              <a:rPr lang="en-US" sz="4800" b="1" dirty="0">
                <a:latin typeface="Cambria" pitchFamily="18" charset="0"/>
              </a:rPr>
              <a:t>THEO NHẠC ĐỆM</a:t>
            </a:r>
            <a:endParaRPr lang="vi-VN" sz="4800" b="1" dirty="0"/>
          </a:p>
        </p:txBody>
      </p:sp>
    </p:spTree>
    <p:extLst>
      <p:ext uri="{BB962C8B-B14F-4D97-AF65-F5344CB8AC3E}">
        <p14:creationId xmlns:p14="http://schemas.microsoft.com/office/powerpoint/2010/main" val="1955017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55" t="7797" r="6546" b="74354"/>
          <a:stretch/>
        </p:blipFill>
        <p:spPr>
          <a:xfrm>
            <a:off x="477840" y="1556792"/>
            <a:ext cx="11162776" cy="327184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5037CDFE-B24F-9555-C164-D192D323AD4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8196" y="4806186"/>
            <a:ext cx="3948484" cy="205116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869719F-5702-9364-6B4A-62526BC8C43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84" t="8649" r="2687" b="74474"/>
          <a:stretch/>
        </p:blipFill>
        <p:spPr>
          <a:xfrm flipH="1">
            <a:off x="8544272" y="596499"/>
            <a:ext cx="3268489" cy="103230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E87C610-C6A9-DEDE-DA34-D3664417DD4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400505" y="330573"/>
            <a:ext cx="2404393" cy="199923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58BCA448-522B-16F8-2835-58EBEE490D6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445" y="826079"/>
            <a:ext cx="2214735" cy="1124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8715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45A939FF-C85E-C0D5-FDA2-F8E8348D0F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13">
            <a:extLst>
              <a:ext uri="{FF2B5EF4-FFF2-40B4-BE49-F238E27FC236}">
                <a16:creationId xmlns:a16="http://schemas.microsoft.com/office/drawing/2014/main" xmlns="" id="{2950AE3B-636F-CC44-0F82-5A98542E77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556" r="40505"/>
          <a:stretch/>
        </p:blipFill>
        <p:spPr bwMode="auto">
          <a:xfrm>
            <a:off x="479376" y="476672"/>
            <a:ext cx="3096344" cy="951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14C0FFBD-09D6-5D76-8256-4C43BFCF2F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00" y="1097360"/>
            <a:ext cx="10945216" cy="576064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FECE4776-86EE-5100-9D91-3CA9B869E48B}"/>
              </a:ext>
            </a:extLst>
          </p:cNvPr>
          <p:cNvSpPr txBox="1"/>
          <p:nvPr/>
        </p:nvSpPr>
        <p:spPr>
          <a:xfrm>
            <a:off x="3572654" y="3068960"/>
            <a:ext cx="5256584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latin typeface="Cambria" pitchFamily="18" charset="0"/>
              </a:rPr>
              <a:t>ĐỌC NHẠC</a:t>
            </a:r>
          </a:p>
          <a:p>
            <a:pPr algn="ctr"/>
            <a:r>
              <a:rPr lang="en-US" sz="4400" b="1" dirty="0">
                <a:latin typeface="Cambria" pitchFamily="18" charset="0"/>
              </a:rPr>
              <a:t>KẾT HỢP GÕ ĐỆM</a:t>
            </a:r>
            <a:endParaRPr lang="vi-VN" sz="4400" b="1" dirty="0"/>
          </a:p>
        </p:txBody>
      </p:sp>
    </p:spTree>
    <p:extLst>
      <p:ext uri="{BB962C8B-B14F-4D97-AF65-F5344CB8AC3E}">
        <p14:creationId xmlns:p14="http://schemas.microsoft.com/office/powerpoint/2010/main" val="467233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4209579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45A939FF-C85E-C0D5-FDA2-F8E8348D0F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796BE69E-533C-A8AC-83B1-AB379D87DD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3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1584" y="-235634"/>
            <a:ext cx="7344816" cy="7099025"/>
          </a:xfrm>
          <a:prstGeom prst="rect">
            <a:avLst/>
          </a:prstGeom>
        </p:spPr>
      </p:pic>
      <p:sp>
        <p:nvSpPr>
          <p:cNvPr id="12" name="Rectangle 5">
            <a:extLst>
              <a:ext uri="{FF2B5EF4-FFF2-40B4-BE49-F238E27FC236}">
                <a16:creationId xmlns:a16="http://schemas.microsoft.com/office/drawing/2014/main" xmlns="" id="{E6A93F7D-3019-A40B-5554-1A30A63B03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43472" y="2034685"/>
            <a:ext cx="9361040" cy="2558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algn="ctr" eaLnBrk="1" hangingPunct="1"/>
            <a:r>
              <a:rPr lang="en-US" sz="8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</a:p>
          <a:p>
            <a:pPr algn="ctr" eaLnBrk="1" hangingPunct="1"/>
            <a:r>
              <a:rPr lang="en-US" sz="8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</a:p>
        </p:txBody>
      </p:sp>
    </p:spTree>
    <p:extLst>
      <p:ext uri="{BB962C8B-B14F-4D97-AF65-F5344CB8AC3E}">
        <p14:creationId xmlns:p14="http://schemas.microsoft.com/office/powerpoint/2010/main" val="4073173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1565FB6-84B3-C571-8A99-E89DF5EFA1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2D1AA21-23CD-4B87-9AED-6B83DF17E50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71" t="13608" r="7770" b="19864"/>
          <a:stretch/>
        </p:blipFill>
        <p:spPr>
          <a:xfrm>
            <a:off x="4079776" y="44624"/>
            <a:ext cx="3600400" cy="194421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5921FFCD-3C30-4921-8198-B48EEACF62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44" y="1772816"/>
            <a:ext cx="11809312" cy="453650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E3487F2-C868-4F7E-80CF-919F9E02D53A}"/>
              </a:ext>
            </a:extLst>
          </p:cNvPr>
          <p:cNvSpPr txBox="1"/>
          <p:nvPr/>
        </p:nvSpPr>
        <p:spPr>
          <a:xfrm>
            <a:off x="1343472" y="4223990"/>
            <a:ext cx="10066322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dirty="0" err="1" smtClean="0">
                <a:latin typeface="Cambria" pitchFamily="18" charset="0"/>
              </a:rPr>
              <a:t>Dấu</a:t>
            </a:r>
            <a:r>
              <a:rPr lang="en-US" sz="3200" dirty="0" smtClean="0">
                <a:latin typeface="Cambria" pitchFamily="18" charset="0"/>
              </a:rPr>
              <a:t> </a:t>
            </a:r>
            <a:r>
              <a:rPr lang="en-US" sz="3200" dirty="0" err="1" smtClean="0">
                <a:latin typeface="Cambria" pitchFamily="18" charset="0"/>
              </a:rPr>
              <a:t>lặng</a:t>
            </a:r>
            <a:r>
              <a:rPr lang="en-US" sz="3200" dirty="0" smtClean="0">
                <a:latin typeface="Cambria" pitchFamily="18" charset="0"/>
              </a:rPr>
              <a:t> </a:t>
            </a:r>
            <a:r>
              <a:rPr lang="en-US" sz="3200" dirty="0" err="1" smtClean="0">
                <a:latin typeface="Cambria" pitchFamily="18" charset="0"/>
              </a:rPr>
              <a:t>đen</a:t>
            </a:r>
            <a:r>
              <a:rPr lang="en-US" sz="3200" dirty="0" smtClean="0">
                <a:latin typeface="Cambria" pitchFamily="18" charset="0"/>
              </a:rPr>
              <a:t> </a:t>
            </a:r>
            <a:r>
              <a:rPr lang="en-US" sz="3200" dirty="0" err="1" smtClean="0">
                <a:latin typeface="Cambria" pitchFamily="18" charset="0"/>
              </a:rPr>
              <a:t>trong</a:t>
            </a:r>
            <a:r>
              <a:rPr lang="en-US" sz="3200" dirty="0" smtClean="0">
                <a:latin typeface="Cambria" pitchFamily="18" charset="0"/>
              </a:rPr>
              <a:t> </a:t>
            </a:r>
            <a:r>
              <a:rPr lang="en-US" sz="3200" dirty="0" err="1" smtClean="0">
                <a:latin typeface="Cambria" pitchFamily="18" charset="0"/>
              </a:rPr>
              <a:t>bài</a:t>
            </a:r>
            <a:r>
              <a:rPr lang="en-US" sz="3200" dirty="0" smtClean="0">
                <a:latin typeface="Cambria" pitchFamily="18" charset="0"/>
              </a:rPr>
              <a:t> </a:t>
            </a:r>
            <a:r>
              <a:rPr lang="en-US" sz="3200" dirty="0" err="1" smtClean="0">
                <a:latin typeface="Cambria" pitchFamily="18" charset="0"/>
              </a:rPr>
              <a:t>đọc</a:t>
            </a:r>
            <a:r>
              <a:rPr lang="en-US" sz="3200" dirty="0" smtClean="0">
                <a:latin typeface="Cambria" pitchFamily="18" charset="0"/>
              </a:rPr>
              <a:t> </a:t>
            </a:r>
            <a:r>
              <a:rPr lang="en-US" sz="3200" dirty="0" err="1" smtClean="0">
                <a:latin typeface="Cambria" pitchFamily="18" charset="0"/>
              </a:rPr>
              <a:t>nhạc</a:t>
            </a:r>
            <a:r>
              <a:rPr lang="en-US" sz="3200" dirty="0" smtClean="0">
                <a:latin typeface="Cambria" pitchFamily="18" charset="0"/>
              </a:rPr>
              <a:t> </a:t>
            </a:r>
            <a:r>
              <a:rPr lang="en-US" sz="3200" dirty="0" err="1" smtClean="0">
                <a:latin typeface="Cambria" pitchFamily="18" charset="0"/>
              </a:rPr>
              <a:t>số</a:t>
            </a:r>
            <a:r>
              <a:rPr lang="en-US" sz="3200" dirty="0" smtClean="0">
                <a:latin typeface="Cambria" pitchFamily="18" charset="0"/>
              </a:rPr>
              <a:t> 3 </a:t>
            </a:r>
            <a:r>
              <a:rPr lang="en-US" sz="3200" dirty="0" err="1" smtClean="0">
                <a:latin typeface="Cambria" pitchFamily="18" charset="0"/>
              </a:rPr>
              <a:t>được</a:t>
            </a:r>
            <a:r>
              <a:rPr lang="en-US" sz="3200" dirty="0" smtClean="0">
                <a:latin typeface="Cambria" pitchFamily="18" charset="0"/>
              </a:rPr>
              <a:t> </a:t>
            </a:r>
            <a:r>
              <a:rPr lang="en-US" sz="3200" dirty="0" err="1" smtClean="0">
                <a:latin typeface="Cambria" pitchFamily="18" charset="0"/>
              </a:rPr>
              <a:t>nghỉ</a:t>
            </a:r>
            <a:r>
              <a:rPr lang="en-US" sz="3200" dirty="0" smtClean="0">
                <a:latin typeface="Cambria" pitchFamily="18" charset="0"/>
              </a:rPr>
              <a:t> </a:t>
            </a:r>
            <a:r>
              <a:rPr lang="en-US" sz="3200" dirty="0" err="1" smtClean="0">
                <a:latin typeface="Cambria" pitchFamily="18" charset="0"/>
              </a:rPr>
              <a:t>bằng</a:t>
            </a:r>
            <a:r>
              <a:rPr lang="en-US" sz="3200" dirty="0" smtClean="0">
                <a:latin typeface="Cambria" pitchFamily="18" charset="0"/>
              </a:rPr>
              <a:t> </a:t>
            </a:r>
            <a:r>
              <a:rPr lang="en-US" sz="3200" dirty="0" err="1" smtClean="0">
                <a:latin typeface="Cambria" pitchFamily="18" charset="0"/>
              </a:rPr>
              <a:t>độ</a:t>
            </a:r>
            <a:r>
              <a:rPr lang="en-US" sz="3200" dirty="0" smtClean="0">
                <a:latin typeface="Cambria" pitchFamily="18" charset="0"/>
              </a:rPr>
              <a:t> </a:t>
            </a:r>
            <a:r>
              <a:rPr lang="en-US" sz="3200" dirty="0" err="1" smtClean="0">
                <a:latin typeface="Cambria" pitchFamily="18" charset="0"/>
              </a:rPr>
              <a:t>dài</a:t>
            </a:r>
            <a:r>
              <a:rPr lang="en-US" sz="3200" dirty="0" smtClean="0">
                <a:latin typeface="Cambria" pitchFamily="18" charset="0"/>
              </a:rPr>
              <a:t> </a:t>
            </a:r>
            <a:r>
              <a:rPr lang="en-US" sz="3200" dirty="0" err="1" smtClean="0">
                <a:latin typeface="Cambria" pitchFamily="18" charset="0"/>
              </a:rPr>
              <a:t>của</a:t>
            </a:r>
            <a:r>
              <a:rPr lang="en-US" sz="3200" dirty="0" smtClean="0">
                <a:latin typeface="Cambria" pitchFamily="18" charset="0"/>
              </a:rPr>
              <a:t> </a:t>
            </a:r>
            <a:r>
              <a:rPr lang="en-US" sz="3200" dirty="0" err="1" smtClean="0">
                <a:latin typeface="Cambria" pitchFamily="18" charset="0"/>
              </a:rPr>
              <a:t>hình</a:t>
            </a:r>
            <a:r>
              <a:rPr lang="en-US" sz="3200" dirty="0" smtClean="0">
                <a:latin typeface="Cambria" pitchFamily="18" charset="0"/>
              </a:rPr>
              <a:t> </a:t>
            </a:r>
            <a:r>
              <a:rPr lang="en-US" sz="3200" dirty="0" err="1" smtClean="0">
                <a:latin typeface="Cambria" pitchFamily="18" charset="0"/>
              </a:rPr>
              <a:t>nốt</a:t>
            </a:r>
            <a:r>
              <a:rPr lang="en-US" sz="3200" dirty="0" smtClean="0">
                <a:latin typeface="Cambria" pitchFamily="18" charset="0"/>
              </a:rPr>
              <a:t> </a:t>
            </a:r>
            <a:r>
              <a:rPr lang="en-US" sz="3200" dirty="0" err="1" smtClean="0">
                <a:latin typeface="Cambria" pitchFamily="18" charset="0"/>
              </a:rPr>
              <a:t>nhạc</a:t>
            </a:r>
            <a:r>
              <a:rPr lang="en-US" sz="3200" dirty="0" smtClean="0">
                <a:latin typeface="Cambria" pitchFamily="18" charset="0"/>
              </a:rPr>
              <a:t> </a:t>
            </a:r>
            <a:r>
              <a:rPr lang="en-US" sz="3200" dirty="0" err="1" smtClean="0">
                <a:latin typeface="Cambria" pitchFamily="18" charset="0"/>
              </a:rPr>
              <a:t>nào</a:t>
            </a:r>
            <a:r>
              <a:rPr lang="en-US" sz="3200" dirty="0" smtClean="0">
                <a:latin typeface="Cambria" pitchFamily="18" charset="0"/>
              </a:rPr>
              <a:t>?</a:t>
            </a:r>
            <a:endParaRPr lang="vi-VN" sz="32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CBBF145-3852-4890-BA4F-1AE126E58D2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952" t="45716" r="78491" b="47154"/>
          <a:stretch/>
        </p:blipFill>
        <p:spPr>
          <a:xfrm>
            <a:off x="782206" y="4177258"/>
            <a:ext cx="561266" cy="743222"/>
          </a:xfrm>
          <a:prstGeom prst="rect">
            <a:avLst/>
          </a:prstGeom>
        </p:spPr>
      </p:pic>
      <p:sp>
        <p:nvSpPr>
          <p:cNvPr id="14" name="Rectangle 8">
            <a:extLst>
              <a:ext uri="{FF2B5EF4-FFF2-40B4-BE49-F238E27FC236}">
                <a16:creationId xmlns:a16="http://schemas.microsoft.com/office/drawing/2014/main" xmlns="" id="{837DB538-DD84-4073-B829-9E0CCD72C6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98574" y="780175"/>
            <a:ext cx="2562803" cy="834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243" tIns="47621" rIns="95243" bIns="47621">
            <a:spAutoFit/>
          </a:bodyPr>
          <a:lstStyle/>
          <a:p>
            <a:pPr algn="ctr" eaLnBrk="1" hangingPunct="1"/>
            <a:r>
              <a:rPr lang="en-US" sz="4800" b="1" dirty="0">
                <a:latin typeface="Cambria" pitchFamily="18" charset="0"/>
                <a:cs typeface="Times New Roman" pitchFamily="18" charset="0"/>
              </a:rPr>
              <a:t>CÂU HỎI</a:t>
            </a:r>
          </a:p>
        </p:txBody>
      </p:sp>
    </p:spTree>
    <p:extLst>
      <p:ext uri="{BB962C8B-B14F-4D97-AF65-F5344CB8AC3E}">
        <p14:creationId xmlns:p14="http://schemas.microsoft.com/office/powerpoint/2010/main" val="197620101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EF94326-9E48-D222-618F-F95CC02253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14068292-F4A7-98E3-6D63-C78AAAF331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376" y="3187520"/>
            <a:ext cx="11233248" cy="301467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D7B3738A-9969-0054-F626-892F76ECE26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08" y="3420864"/>
            <a:ext cx="3024336" cy="697214"/>
          </a:xfrm>
          <a:prstGeom prst="rect">
            <a:avLst/>
          </a:prstGeom>
        </p:spPr>
      </p:pic>
      <p:sp>
        <p:nvSpPr>
          <p:cNvPr id="10" name="Rectangle 5">
            <a:extLst>
              <a:ext uri="{FF2B5EF4-FFF2-40B4-BE49-F238E27FC236}">
                <a16:creationId xmlns:a16="http://schemas.microsoft.com/office/drawing/2014/main" xmlns="" id="{35A65749-76E2-E0C5-A57E-F634FBD21B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36160" y="2245318"/>
            <a:ext cx="1835418" cy="588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algn="ctr" eaLnBrk="1" hangingPunct="1"/>
            <a:r>
              <a:rPr lang="en-US" sz="3200" b="1" dirty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1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4B53E5F2-6493-E1F2-CA8D-6745824F66A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282" y="4554778"/>
            <a:ext cx="1676235" cy="85126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83832" y="3861048"/>
            <a:ext cx="2605701" cy="1020320"/>
          </a:xfrm>
          <a:prstGeom prst="rect">
            <a:avLst/>
          </a:prstGeom>
        </p:spPr>
      </p:pic>
      <p:pic>
        <p:nvPicPr>
          <p:cNvPr id="12" name="Picture 2" descr="image-removebg-preview (67)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20"/>
          <a:stretch/>
        </p:blipFill>
        <p:spPr bwMode="auto">
          <a:xfrm>
            <a:off x="383600" y="330003"/>
            <a:ext cx="11329023" cy="2841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200" t="8143" r="40805" b="87928"/>
          <a:stretch/>
        </p:blipFill>
        <p:spPr>
          <a:xfrm>
            <a:off x="4799856" y="5194856"/>
            <a:ext cx="2088232" cy="72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5974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7091D9A5-B4E6-FF93-17A8-8EB1BD9225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FFE48B11-135F-7EA8-8E0C-F3B15E0336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3752" y="2274534"/>
            <a:ext cx="7539521" cy="3963906"/>
          </a:xfrm>
          <a:prstGeom prst="rect">
            <a:avLst/>
          </a:prstGeom>
        </p:spPr>
      </p:pic>
      <p:pic>
        <p:nvPicPr>
          <p:cNvPr id="2" name="Picture 13">
            <a:extLst>
              <a:ext uri="{FF2B5EF4-FFF2-40B4-BE49-F238E27FC236}">
                <a16:creationId xmlns:a16="http://schemas.microsoft.com/office/drawing/2014/main" xmlns="" id="{926F792D-B0C1-46E2-91EA-61A1AD4A2F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505" b="76349"/>
          <a:stretch/>
        </p:blipFill>
        <p:spPr bwMode="auto">
          <a:xfrm>
            <a:off x="515103" y="457632"/>
            <a:ext cx="3018726" cy="936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12C2EF23-6BE7-281F-2F3F-8EB039510C5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6154" y="2062198"/>
            <a:ext cx="2759566" cy="4176242"/>
          </a:xfrm>
          <a:prstGeom prst="rect">
            <a:avLst/>
          </a:prstGeom>
        </p:spPr>
      </p:pic>
      <p:sp>
        <p:nvSpPr>
          <p:cNvPr id="8" name="Rectangle 5">
            <a:extLst>
              <a:ext uri="{FF2B5EF4-FFF2-40B4-BE49-F238E27FC236}">
                <a16:creationId xmlns:a16="http://schemas.microsoft.com/office/drawing/2014/main" xmlns="" id="{95760B7E-B839-60E3-B0FA-249193354F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87488" y="1379048"/>
            <a:ext cx="6984776" cy="588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r>
              <a:rPr lang="en-US" sz="3200" b="1" dirty="0" err="1" smtClean="0">
                <a:solidFill>
                  <a:srgbClr val="1713C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Khởi</a:t>
            </a:r>
            <a:r>
              <a:rPr lang="en-US" sz="3200" b="1" dirty="0" smtClean="0">
                <a:solidFill>
                  <a:srgbClr val="1713C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rgbClr val="1713C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3200" b="1" dirty="0" smtClean="0">
                <a:solidFill>
                  <a:srgbClr val="1713C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3200" b="1" i="1" dirty="0" smtClean="0">
                <a:solidFill>
                  <a:srgbClr val="1713C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“</a:t>
            </a:r>
            <a:r>
              <a:rPr lang="en-US" sz="3200" b="1" i="1" dirty="0" err="1" smtClean="0">
                <a:solidFill>
                  <a:srgbClr val="1713C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3200" b="1" i="1" dirty="0" smtClean="0">
                <a:solidFill>
                  <a:srgbClr val="1713C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rap </a:t>
            </a:r>
            <a:r>
              <a:rPr lang="en-US" sz="3200" b="1" i="1" dirty="0" err="1" smtClean="0">
                <a:solidFill>
                  <a:srgbClr val="1713C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3200" b="1" i="1" dirty="0" smtClean="0">
                <a:solidFill>
                  <a:srgbClr val="1713C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 smtClean="0">
                <a:solidFill>
                  <a:srgbClr val="1713C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US" sz="3200" b="1" i="1" dirty="0" smtClean="0">
                <a:solidFill>
                  <a:srgbClr val="1713C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 smtClean="0">
                <a:solidFill>
                  <a:srgbClr val="1713C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thơ</a:t>
            </a:r>
            <a:r>
              <a:rPr lang="en-US" sz="3200" b="1" i="1" dirty="0" smtClean="0">
                <a:solidFill>
                  <a:srgbClr val="1713C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”.</a:t>
            </a:r>
            <a:endParaRPr lang="en-US" sz="3200" dirty="0">
              <a:solidFill>
                <a:srgbClr val="1713CB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050" name="Picture 4"/>
          <p:cNvPicPr>
            <a:picLocks noChangeAspect="1" noChangeArrowheads="1"/>
          </p:cNvPicPr>
          <p:nvPr/>
        </p:nvPicPr>
        <p:blipFill>
          <a:blip r:embed="rId7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00"/>
          <a:stretch>
            <a:fillRect/>
          </a:stretch>
        </p:blipFill>
        <p:spPr bwMode="auto">
          <a:xfrm>
            <a:off x="6023992" y="2512657"/>
            <a:ext cx="5022238" cy="350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25F978F9-EACA-C82A-F074-174FF7D7981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84" t="8649" r="2687" b="74474"/>
          <a:stretch/>
        </p:blipFill>
        <p:spPr>
          <a:xfrm flipH="1">
            <a:off x="8544272" y="596499"/>
            <a:ext cx="3268489" cy="1032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71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1D054EC-FA3E-D41B-B442-36EE17F51C9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r="201" b="1051"/>
          <a:stretch/>
        </p:blipFill>
        <p:spPr>
          <a:xfrm>
            <a:off x="479376" y="2738639"/>
            <a:ext cx="11233248" cy="354200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2B573424-10A4-C30D-C9FD-A889D34A5E1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514" y="384999"/>
            <a:ext cx="3106652" cy="73706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83359" y="629216"/>
            <a:ext cx="2625281" cy="102798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07369" y="1656128"/>
            <a:ext cx="6192688" cy="91817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67408" y="3429000"/>
            <a:ext cx="10682139" cy="2216241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1D054EC-FA3E-D41B-B442-36EE17F51C9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b="1051"/>
          <a:stretch/>
        </p:blipFill>
        <p:spPr>
          <a:xfrm>
            <a:off x="393290" y="2641811"/>
            <a:ext cx="11405420" cy="371279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9376" y="1756648"/>
            <a:ext cx="7164613" cy="76354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2B573424-10A4-C30D-C9FD-A889D34A5E1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514" y="374366"/>
            <a:ext cx="3106652" cy="73706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83359" y="629216"/>
            <a:ext cx="2625281" cy="102798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43635" y="3097265"/>
            <a:ext cx="10704725" cy="93396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3"/>
          <a:srcRect l="4045" b="54512"/>
          <a:stretch/>
        </p:blipFill>
        <p:spPr>
          <a:xfrm>
            <a:off x="970953" y="4276839"/>
            <a:ext cx="10250091" cy="1008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27340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1D054EC-FA3E-D41B-B442-36EE17F51C9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b="1051"/>
          <a:stretch/>
        </p:blipFill>
        <p:spPr>
          <a:xfrm>
            <a:off x="479376" y="1484784"/>
            <a:ext cx="11233248" cy="478442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9376" y="578016"/>
            <a:ext cx="7596844" cy="80960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5681" y="1715571"/>
            <a:ext cx="10593613" cy="67936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15680" y="2316287"/>
            <a:ext cx="4933076" cy="3758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985977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50874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1D054EC-FA3E-D41B-B442-36EE17F51C9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b="1051"/>
          <a:stretch/>
        </p:blipFill>
        <p:spPr>
          <a:xfrm>
            <a:off x="479376" y="2727209"/>
            <a:ext cx="11233248" cy="354200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7" t="6951" r="42139" b="87799"/>
          <a:stretch/>
        </p:blipFill>
        <p:spPr>
          <a:xfrm>
            <a:off x="504259" y="1628800"/>
            <a:ext cx="6883459" cy="98335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2B573424-10A4-C30D-C9FD-A889D34A5E1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136" y="237826"/>
            <a:ext cx="3106652" cy="73706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82981" y="492676"/>
            <a:ext cx="2625281" cy="102798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75" t="13552" r="8789" b="76165"/>
          <a:stretch/>
        </p:blipFill>
        <p:spPr>
          <a:xfrm>
            <a:off x="767408" y="3607829"/>
            <a:ext cx="10496501" cy="1788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3079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35743333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997521371"/>
</p:tagLst>
</file>

<file path=ppt/theme/theme1.xml><?xml version="1.0" encoding="utf-8"?>
<a:theme xmlns:a="http://schemas.openxmlformats.org/drawingml/2006/main" name="Default Desig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8847</TotalTime>
  <Words>48</Words>
  <Application>Microsoft Office PowerPoint</Application>
  <PresentationFormat>Custom</PresentationFormat>
  <Paragraphs>11</Paragraphs>
  <Slides>21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Minh Hien</dc:creator>
  <cp:lastModifiedBy>Techsi.vn</cp:lastModifiedBy>
  <cp:revision>694</cp:revision>
  <dcterms:created xsi:type="dcterms:W3CDTF">2010-04-30T18:19:48Z</dcterms:created>
  <dcterms:modified xsi:type="dcterms:W3CDTF">2025-01-20T03:46:19Z</dcterms:modified>
</cp:coreProperties>
</file>