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1" r:id="rId2"/>
  </p:sldMasterIdLst>
  <p:notesMasterIdLst>
    <p:notesMasterId r:id="rId20"/>
  </p:notesMasterIdLst>
  <p:sldIdLst>
    <p:sldId id="343" r:id="rId3"/>
    <p:sldId id="327" r:id="rId4"/>
    <p:sldId id="331" r:id="rId5"/>
    <p:sldId id="332" r:id="rId6"/>
    <p:sldId id="256" r:id="rId7"/>
    <p:sldId id="338" r:id="rId8"/>
    <p:sldId id="333" r:id="rId9"/>
    <p:sldId id="342" r:id="rId10"/>
    <p:sldId id="339" r:id="rId11"/>
    <p:sldId id="340" r:id="rId12"/>
    <p:sldId id="341" r:id="rId13"/>
    <p:sldId id="261" r:id="rId14"/>
    <p:sldId id="284" r:id="rId15"/>
    <p:sldId id="282" r:id="rId16"/>
    <p:sldId id="335" r:id="rId17"/>
    <p:sldId id="336" r:id="rId18"/>
    <p:sldId id="344" r:id="rId19"/>
  </p:sldIdLst>
  <p:sldSz cx="9144000" cy="5143500" type="screen16x9"/>
  <p:notesSz cx="6858000" cy="9144000"/>
  <p:embeddedFontLst>
    <p:embeddedFont>
      <p:font typeface="Adobe Gothic Std B" panose="020B0800000000000000" charset="-128"/>
      <p:bold r:id="rId21"/>
    </p:embeddedFont>
    <p:embeddedFont>
      <p:font typeface="Bodoni MT Black" panose="02070A03080606020203" pitchFamily="18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Caveat Brush" panose="020B0604020202020204" charset="0"/>
      <p:regular r:id="rId32"/>
    </p:embeddedFont>
    <p:embeddedFont>
      <p:font typeface="Hammersmith One" panose="020B0604020202020204" charset="0"/>
      <p:regular r:id="rId33"/>
    </p:embeddedFont>
    <p:embeddedFont>
      <p:font typeface="Josefin Sans" panose="020B0604020202020204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Stencil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256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48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3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0" r:id="rId7"/>
    <p:sldLayoutId id="2147483682" r:id="rId8"/>
    <p:sldLayoutId id="2147483683" r:id="rId9"/>
    <p:sldLayoutId id="2147483684" r:id="rId10"/>
    <p:sldLayoutId id="2147483688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52804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1828801"/>
            <a:ext cx="9143998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0"/>
            <a:ext cx="9457764" cy="820128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4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363061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3" y="2610931"/>
            <a:ext cx="1053960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10" y="3600546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1" y="2497734"/>
            <a:ext cx="1632418" cy="2532924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3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0"/>
            <a:ext cx="9144000" cy="42677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2"/>
            <a:ext cx="9144000" cy="2742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54953" y="2582472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6" tIns="41058" rIns="82116" bIns="41058" anchor="ctr"/>
          <a:lstStyle/>
          <a:p>
            <a:pPr algn="ctr" defTabSz="1094627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HOẠT ĐỘNG TRẢI NGHIỆM LỚP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8758" y="3465055"/>
            <a:ext cx="5988909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1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6C6187-AAC3-436B-BCAD-F4282E9E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50999" r="49485" b="1746"/>
          <a:stretch/>
        </p:blipFill>
        <p:spPr>
          <a:xfrm>
            <a:off x="172299" y="978283"/>
            <a:ext cx="4712010" cy="3344693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Bốn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đang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trao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tập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345CB5-1748-4ADE-9D16-F2428BADEA9E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7FC87E-06D4-4E38-B9FC-9039B5ABADE9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B6BF7E3-8E66-4AD4-AA06-AC8EE109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2" t="52570" r="3111" b="1630"/>
          <a:stretch/>
        </p:blipFill>
        <p:spPr>
          <a:xfrm>
            <a:off x="4146110" y="1056811"/>
            <a:ext cx="4760067" cy="3373726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237823" y="1186779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Hai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gái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 chơi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nhảy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dây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B703CD9-4676-4C92-96BC-B315B1337414}"/>
              </a:ext>
            </a:extLst>
          </p:cNvPr>
          <p:cNvSpPr/>
          <p:nvPr/>
        </p:nvSpPr>
        <p:spPr>
          <a:xfrm>
            <a:off x="712726" y="2571750"/>
            <a:ext cx="3209261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sân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trường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52563" y="4007701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466E34B-088D-4258-B9D2-12F74E67396C}"/>
              </a:ext>
            </a:extLst>
          </p:cNvPr>
          <p:cNvSpPr txBox="1"/>
          <p:nvPr/>
        </p:nvSpPr>
        <p:spPr>
          <a:xfrm>
            <a:off x="712726" y="3749506"/>
            <a:ext cx="36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2" name="Google Shape;7322;p46"/>
          <p:cNvGrpSpPr/>
          <p:nvPr/>
        </p:nvGrpSpPr>
        <p:grpSpPr>
          <a:xfrm>
            <a:off x="5824349" y="3535573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AC48E-634C-49F7-BE3A-F5351838077B}"/>
              </a:ext>
            </a:extLst>
          </p:cNvPr>
          <p:cNvSpPr/>
          <p:nvPr/>
        </p:nvSpPr>
        <p:spPr>
          <a:xfrm>
            <a:off x="1651878" y="109718"/>
            <a:ext cx="2775571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69CE81-54B8-43E7-913B-A1C87C58EA49}"/>
              </a:ext>
            </a:extLst>
          </p:cNvPr>
          <p:cNvSpPr/>
          <p:nvPr/>
        </p:nvSpPr>
        <p:spPr>
          <a:xfrm>
            <a:off x="5275277" y="103082"/>
            <a:ext cx="3014743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B4DCE400-81B4-405A-AD46-5099E78B82DC}"/>
              </a:ext>
            </a:extLst>
          </p:cNvPr>
          <p:cNvCxnSpPr>
            <a:cxnSpLocks/>
          </p:cNvCxnSpPr>
          <p:nvPr/>
        </p:nvCxnSpPr>
        <p:spPr>
          <a:xfrm flipH="1">
            <a:off x="4266611" y="300292"/>
            <a:ext cx="770566" cy="473349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86167843-B8D7-4903-9A2D-BA35CABE9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66" b="50000"/>
          <a:stretch/>
        </p:blipFill>
        <p:spPr>
          <a:xfrm>
            <a:off x="-75074" y="650537"/>
            <a:ext cx="3328122" cy="23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66CEE43-349E-4A13-BEC2-41E97FD8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0" t="50999" r="49485" b="1746"/>
          <a:stretch/>
        </p:blipFill>
        <p:spPr>
          <a:xfrm>
            <a:off x="1255165" y="3025813"/>
            <a:ext cx="2997871" cy="204582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45CF91BB-28D7-4297-866B-84AC52E0F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59" t="1895" r="1707" b="48106"/>
          <a:stretch/>
        </p:blipFill>
        <p:spPr>
          <a:xfrm>
            <a:off x="4861911" y="953541"/>
            <a:ext cx="3036885" cy="216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22F67CE3-F754-4968-9970-9C93CF055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2" t="52570" r="3111" b="1630"/>
          <a:stretch/>
        </p:blipFill>
        <p:spPr>
          <a:xfrm>
            <a:off x="6208056" y="3025813"/>
            <a:ext cx="2833536" cy="2008286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9981246B-A0EE-42DF-B5FF-71329E16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08" y="65191"/>
            <a:ext cx="875392" cy="7762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Google Shape;8810;p6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337580" y="2396812"/>
            <a:ext cx="1063260" cy="11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1" name="Google Shape;8811;p69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244303" y="884094"/>
            <a:ext cx="1063261" cy="11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714900" y="172345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odoni MT Black" panose="02070A03080606020203" pitchFamily="18" charset="0"/>
              </a:rPr>
              <a:t>Liên hệ thực tế:</a:t>
            </a:r>
            <a:endParaRPr sz="4000" dirty="0">
              <a:latin typeface="Bodoni MT Black" panose="02070A03080606020203" pitchFamily="18" charset="0"/>
            </a:endParaRPr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2605118" y="906365"/>
            <a:ext cx="6070273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6195" algn="just"/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ra chơi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nhau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Google Shape;8815;p69">
            <a:extLst>
              <a:ext uri="{FF2B5EF4-FFF2-40B4-BE49-F238E27FC236}">
                <a16:creationId xmlns:a16="http://schemas.microsoft.com/office/drawing/2014/main" id="{4849395B-8A91-4BF8-B5C0-93D08AD79EEF}"/>
              </a:ext>
            </a:extLst>
          </p:cNvPr>
          <p:cNvSpPr txBox="1">
            <a:spLocks/>
          </p:cNvSpPr>
          <p:nvPr/>
        </p:nvSpPr>
        <p:spPr>
          <a:xfrm>
            <a:off x="2669919" y="2292735"/>
            <a:ext cx="6070273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36195" algn="just"/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,…</a:t>
            </a:r>
            <a:endParaRPr lang="en-US" sz="2800" b="1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4EC7C15-8B4D-437D-A0E1-4FAF832C7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2" y="994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81"/>
    </mc:Choice>
    <mc:Fallback xmlns="">
      <p:transition spd="slow" advTm="25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" grpId="0"/>
      <p:bldP spid="8815" grpId="0" build="p"/>
      <p:bldP spid="16" grpId="0" build="p"/>
    </p:bldLst>
  </p:timing>
  <p:extLst>
    <p:ext uri="{E180D4A7-C9FB-4DFB-919C-405C955672EB}">
      <p14:showEvtLst xmlns:p14="http://schemas.microsoft.com/office/powerpoint/2010/main">
        <p14:playEvt time="118576" objId="8"/>
        <p14:stopEvt time="119894" objId="8"/>
        <p14:playEvt time="119895" objId="8"/>
        <p14:pauseEvt time="223888" objId="8"/>
        <p14:stopEvt time="252781" objId="8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783958" y="1128680"/>
            <a:ext cx="757738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737709" y="2760655"/>
            <a:ext cx="7921261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371665" y="67161"/>
            <a:ext cx="8772335" cy="702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err="1">
                <a:latin typeface="Bodoni MT Black" panose="02070A03080606020203" pitchFamily="18" charset="0"/>
              </a:rPr>
              <a:t>Kể</a:t>
            </a:r>
            <a:r>
              <a:rPr lang="vi-VN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tên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các</a:t>
            </a:r>
            <a:r>
              <a:rPr lang="en-US" sz="3600" dirty="0">
                <a:latin typeface="Bodoni MT Black" panose="02070A03080606020203" pitchFamily="18" charset="0"/>
              </a:rPr>
              <a:t>:</a:t>
            </a:r>
            <a:endParaRPr sz="3600" dirty="0">
              <a:latin typeface="Bodoni MT Black" panose="02070A03080606020203" pitchFamily="18" charset="0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815234" y="3220390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806425" y="1647611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789097" y="919812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807674" y="261541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1270840" y="1801858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1270840" y="3434796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2163935" y="1583889"/>
            <a:ext cx="5562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giờ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endParaRPr lang="en-US" sz="2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2225882" y="3163636"/>
            <a:ext cx="5966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Việc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nên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chơi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2CF1A4A-FC9F-4DE1-B929-A80AA94B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" grpId="0"/>
      <p:bldP spid="8604" grpId="0"/>
      <p:bldP spid="8607" grpId="0"/>
      <p:bldP spid="192" grpId="0"/>
      <p:bldP spid="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C53C8FF-AFE9-4E35-9929-DB65843D4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3231"/>
              </p:ext>
            </p:extLst>
          </p:nvPr>
        </p:nvGraphicFramePr>
        <p:xfrm>
          <a:off x="267629" y="184445"/>
          <a:ext cx="4806176" cy="4706326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683857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838542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2283777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Việc nên làm trong giờ học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Trật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Sử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hữu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ích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613797990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Tập trung, lắng nghe thầy cô giảng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hoà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đồng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không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biệt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1555112817"/>
                  </a:ext>
                </a:extLst>
              </a:tr>
              <a:tr h="939408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Lắng nghe các bạn phát biểu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trò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mạnh</a:t>
                      </a:r>
                      <a:r>
                        <a:rPr lang="en-US" sz="1800" b="1" dirty="0">
                          <a:effectLst/>
                        </a:rPr>
                        <a:t>,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053125431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 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nhiệm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vụ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được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những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nơi</a:t>
                      </a:r>
                      <a:r>
                        <a:rPr lang="en-US" sz="1800" b="1" dirty="0">
                          <a:effectLst/>
                        </a:rPr>
                        <a:t>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2070262063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F95CFC2-0FE9-4A88-8E1B-1A5E6E0F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8053"/>
              </p:ext>
            </p:extLst>
          </p:nvPr>
        </p:nvGraphicFramePr>
        <p:xfrm>
          <a:off x="5207515" y="215449"/>
          <a:ext cx="3758066" cy="4675322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466432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663556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113266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tham gia các hoạt động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Giao </a:t>
                      </a:r>
                      <a:r>
                        <a:rPr lang="en-US" sz="1800" b="1" dirty="0" err="1">
                          <a:effectLst/>
                        </a:rPr>
                        <a:t>tiếp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lịch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841238211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phát biểu ý kiến xây dựng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Giữ vệ sinh chung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553899688"/>
                  </a:ext>
                </a:extLst>
              </a:tr>
              <a:tr h="858855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Ngồi học đúng tư thế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Vào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lớp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đúng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2118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58"/>
    </mc:Choice>
    <mc:Fallback xmlns="">
      <p:transition spd="slow" advTm="11615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B67D31-1956-45CE-AD7E-015176D8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90" y="-436333"/>
            <a:ext cx="7329900" cy="1679700"/>
          </a:xfrm>
        </p:spPr>
        <p:txBody>
          <a:bodyPr/>
          <a:lstStyle/>
          <a:p>
            <a:r>
              <a:rPr lang="pt-BR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Vẽ</a:t>
            </a:r>
            <a:r>
              <a:rPr lang="pt-BR" sz="2400" dirty="0"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một bức tranh miêu tả lại giờ ra chơi của em</a:t>
            </a:r>
            <a:endParaRPr lang="en-US" sz="8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074" name="Picture 2" descr="Tả cảnh sân trường giờ ra chơi (19 mẫu) - Văn 6">
            <a:extLst>
              <a:ext uri="{FF2B5EF4-FFF2-40B4-BE49-F238E27FC236}">
                <a16:creationId xmlns:a16="http://schemas.microsoft.com/office/drawing/2014/main" id="{560DAFB5-32DA-470A-839E-C31E074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682303"/>
            <a:ext cx="3471279" cy="18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ăn mẫu lớp 7: Miêu tả sân trường giờ ra chơi | Học cùng hocthoi.net">
            <a:extLst>
              <a:ext uri="{FF2B5EF4-FFF2-40B4-BE49-F238E27FC236}">
                <a16:creationId xmlns:a16="http://schemas.microsoft.com/office/drawing/2014/main" id="{8DF3C968-49BD-4B59-8572-F3D0D515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2701007"/>
            <a:ext cx="3471279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ả giờ ra chơi ở trường học của em - Văn miêu tả 6">
            <a:extLst>
              <a:ext uri="{FF2B5EF4-FFF2-40B4-BE49-F238E27FC236}">
                <a16:creationId xmlns:a16="http://schemas.microsoft.com/office/drawing/2014/main" id="{E256332E-6D4C-4510-8DDB-228A5F6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63" y="682303"/>
            <a:ext cx="3758968" cy="40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55"/>
    </mc:Choice>
    <mc:Fallback xmlns="">
      <p:transition spd="slow" advTm="15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20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16">
        <p:split orient="vert"/>
      </p:transition>
    </mc:Choice>
    <mc:Fallback xmlns="">
      <p:transition spd="slow" advTm="1091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46EA5-7CF9-4346-B078-43825E02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F69411-B537-420C-A034-E24803895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DISONSCHOOLS] BÀI TẬP ĐỌC: CHUYỆN Ở LỚP (SGK TV 1 - tập 2, trang 100) -  YouTube">
            <a:extLst>
              <a:ext uri="{FF2B5EF4-FFF2-40B4-BE49-F238E27FC236}">
                <a16:creationId xmlns:a16="http://schemas.microsoft.com/office/drawing/2014/main" id="{63A7A983-8E1E-4D2A-8B4B-572F0F50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2836"/>
          <a:stretch/>
        </p:blipFill>
        <p:spPr bwMode="auto">
          <a:xfrm>
            <a:off x="291600" y="0"/>
            <a:ext cx="867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6"/>
    </mc:Choice>
    <mc:Fallback xmlns="">
      <p:transition spd="slow" advTm="435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" name="Google Shape;8058;p56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flipH="1">
            <a:off x="2443209" y="604572"/>
            <a:ext cx="4925950" cy="33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10;p69">
            <a:extLst>
              <a:ext uri="{FF2B5EF4-FFF2-40B4-BE49-F238E27FC236}">
                <a16:creationId xmlns:a16="http://schemas.microsoft.com/office/drawing/2014/main" id="{ED18C579-E1F6-4D9E-9DDF-1945C8D543C0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472370" y="3101930"/>
            <a:ext cx="1071286" cy="62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781615D0-F518-4F90-BBD7-92B315337E8D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571651" y="1238379"/>
            <a:ext cx="1071286" cy="624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13;p69">
            <a:extLst>
              <a:ext uri="{FF2B5EF4-FFF2-40B4-BE49-F238E27FC236}">
                <a16:creationId xmlns:a16="http://schemas.microsoft.com/office/drawing/2014/main" id="{2D33B215-BCEE-45E8-804E-06F753D3AD5E}"/>
              </a:ext>
            </a:extLst>
          </p:cNvPr>
          <p:cNvSpPr txBox="1">
            <a:spLocks/>
          </p:cNvSpPr>
          <p:nvPr/>
        </p:nvSpPr>
        <p:spPr>
          <a:xfrm>
            <a:off x="2701129" y="3249051"/>
            <a:ext cx="6665600" cy="596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/>
              <a:t>Trêu</a:t>
            </a:r>
            <a:r>
              <a:rPr lang="en-US" sz="3200" b="1" dirty="0"/>
              <a:t> </a:t>
            </a:r>
            <a:r>
              <a:rPr lang="en-US" sz="3200" b="1" dirty="0" err="1"/>
              <a:t>chọc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,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dính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bôi</a:t>
            </a:r>
            <a:r>
              <a:rPr lang="en-US" sz="3200" b="1" dirty="0"/>
              <a:t> </a:t>
            </a:r>
            <a:r>
              <a:rPr lang="en-US" sz="3200" b="1" dirty="0" err="1"/>
              <a:t>bẩn</a:t>
            </a:r>
            <a:r>
              <a:rPr lang="en-US" sz="3200" b="1" dirty="0"/>
              <a:t> ra </a:t>
            </a:r>
            <a:r>
              <a:rPr lang="en-US" sz="3200" b="1" dirty="0" err="1"/>
              <a:t>bàn</a:t>
            </a:r>
            <a:endParaRPr lang="en-US" sz="3200" b="1" dirty="0"/>
          </a:p>
        </p:txBody>
      </p:sp>
      <p:sp>
        <p:nvSpPr>
          <p:cNvPr id="10" name="Google Shape;8816;p69">
            <a:extLst>
              <a:ext uri="{FF2B5EF4-FFF2-40B4-BE49-F238E27FC236}">
                <a16:creationId xmlns:a16="http://schemas.microsoft.com/office/drawing/2014/main" id="{82BC4C9A-7320-433D-BC49-A4D9D023A2CD}"/>
              </a:ext>
            </a:extLst>
          </p:cNvPr>
          <p:cNvSpPr txBox="1">
            <a:spLocks/>
          </p:cNvSpPr>
          <p:nvPr/>
        </p:nvSpPr>
        <p:spPr>
          <a:xfrm>
            <a:off x="4415214" y="3574390"/>
            <a:ext cx="647046" cy="369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200" b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C0DC17E-EC57-4C52-A94F-62EA4173CFA6}"/>
              </a:ext>
            </a:extLst>
          </p:cNvPr>
          <p:cNvSpPr txBox="1"/>
          <p:nvPr/>
        </p:nvSpPr>
        <p:spPr>
          <a:xfrm>
            <a:off x="1860016" y="1012218"/>
            <a:ext cx="7380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Các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? </a:t>
            </a:r>
            <a:endParaRPr lang="en-US" sz="3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0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8"/>
    </mc:Choice>
    <mc:Fallback xmlns="">
      <p:transition spd="slow" advTm="3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4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NHỮNG VIỆC NÊN LÀM TRONG GIỜ RA CHƠI (TIẾT 1)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ô hình giờ ra chơi trải nghiệm, sáng tạo tại Liên đội ...">
            <a:extLst>
              <a:ext uri="{FF2B5EF4-FFF2-40B4-BE49-F238E27FC236}">
                <a16:creationId xmlns:a16="http://schemas.microsoft.com/office/drawing/2014/main" id="{03116511-FECC-4303-A914-5CAF6707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4" y="983337"/>
            <a:ext cx="4734475" cy="35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Khám phá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7BEF57F-E36B-497D-8FAE-33AF38312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1" y="524242"/>
            <a:ext cx="1227521" cy="1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11EBD5-0859-4286-B269-44D0126E5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9" t="1895" r="1707" b="48106"/>
          <a:stretch/>
        </p:blipFill>
        <p:spPr>
          <a:xfrm>
            <a:off x="2002961" y="2926757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302318" y="152745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4441189" y="550818"/>
            <a:ext cx="44153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600" b="1" dirty="0">
                <a:effectLst/>
                <a:latin typeface="+mn-lt"/>
                <a:ea typeface="Times New Roman" panose="02020603050405020304" pitchFamily="18" charset="0"/>
              </a:rPr>
              <a:t>H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ành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động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ra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Nêu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do</a:t>
            </a:r>
            <a:endParaRPr lang="en-US" sz="1600" b="1" dirty="0">
              <a:latin typeface="+mn-lt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0E0857-2A96-4689-86FB-13D6D11F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66" b="50000"/>
          <a:stretch/>
        </p:blipFill>
        <p:spPr>
          <a:xfrm>
            <a:off x="-8326" y="1245508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6CEBA-C6E4-4A52-B457-1E4CF411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50999" r="49485" b="1746"/>
          <a:stretch/>
        </p:blipFill>
        <p:spPr>
          <a:xfrm>
            <a:off x="4441189" y="1281338"/>
            <a:ext cx="2591042" cy="183918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B7AD85B-F522-4D38-8449-87290370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92" t="52570" r="3111" b="1630"/>
          <a:stretch/>
        </p:blipFill>
        <p:spPr>
          <a:xfrm>
            <a:off x="6438684" y="3005339"/>
            <a:ext cx="2417822" cy="17136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BA48E9D-3CA3-49E6-9215-0CA690CE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38"/>
    </mc:Choice>
    <mc:Fallback xmlns="">
      <p:transition spd="slow" advTm="18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4731128" y="1014571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Các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nghe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giảng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giơ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tay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53C9FF9-DBD7-406A-A3F7-0CB7E61F7457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giờ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903C3C-26B0-432A-B187-1593B986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66" b="50000"/>
          <a:stretch/>
        </p:blipFill>
        <p:spPr>
          <a:xfrm>
            <a:off x="-86384" y="649100"/>
            <a:ext cx="4817513" cy="343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0875E47-DA1C-4827-986F-8F154F26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9" t="1895" r="1707" b="48106"/>
          <a:stretch/>
        </p:blipFill>
        <p:spPr>
          <a:xfrm>
            <a:off x="274633" y="1085594"/>
            <a:ext cx="4456496" cy="318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Ba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đang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trò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chuyện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nhau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rất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vui v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ẻ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5E6E3AB3-D843-4DBA-A687-AB0C5C35E340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trước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cửa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598E19A-D2C2-4750-869D-B85198FB72FC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52D7728-7FAD-404C-9A82-FA132D7D12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0.4|6.4|5.1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|39.2|72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52.2|5.2|3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418</Words>
  <Application>Microsoft Office PowerPoint</Application>
  <PresentationFormat>On-screen Show (16:9)</PresentationFormat>
  <Paragraphs>65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Hammersmith One</vt:lpstr>
      <vt:lpstr>Stencil</vt:lpstr>
      <vt:lpstr>Times New Roman</vt:lpstr>
      <vt:lpstr>Arial</vt:lpstr>
      <vt:lpstr>Adobe Gothic Std B</vt:lpstr>
      <vt:lpstr>Josefin Sans</vt:lpstr>
      <vt:lpstr>Candara</vt:lpstr>
      <vt:lpstr>Caveat Brush</vt:lpstr>
      <vt:lpstr>UVN Minh Map</vt:lpstr>
      <vt:lpstr>Raleway</vt:lpstr>
      <vt:lpstr>Bodoni MT Black</vt:lpstr>
      <vt:lpstr>Handa Notebook Thesis by Slidesgo</vt:lpstr>
      <vt:lpstr>Office Theme</vt:lpstr>
      <vt:lpstr>PowerPoint Presentation</vt:lpstr>
      <vt:lpstr>Khởi động</vt:lpstr>
      <vt:lpstr>PowerPoint Presentation</vt:lpstr>
      <vt:lpstr>PowerPoint Presentation</vt:lpstr>
      <vt:lpstr>BÀI 2:  NHỮNG VIỆC NÊN LÀM TRONG GIỜ RA CHƠI (TIẾT 1)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tế:</vt:lpstr>
      <vt:lpstr>Kể tên các:</vt:lpstr>
      <vt:lpstr>PowerPoint Presentation</vt:lpstr>
      <vt:lpstr>Vẽ một bức tranh miêu tả lại giờ ra chơi của 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Administrator</cp:lastModifiedBy>
  <cp:revision>58</cp:revision>
  <dcterms:modified xsi:type="dcterms:W3CDTF">2025-09-11T18:58:04Z</dcterms:modified>
</cp:coreProperties>
</file>