
<file path=[Content_Types].xml><?xml version="1.0" encoding="utf-8"?>
<Types xmlns="http://schemas.openxmlformats.org/package/2006/content-types"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9" r:id="rId3"/>
    <p:sldMasterId id="2147483747" r:id="rId4"/>
    <p:sldMasterId id="2147483774" r:id="rId5"/>
  </p:sldMasterIdLst>
  <p:notesMasterIdLst>
    <p:notesMasterId r:id="rId22"/>
  </p:notesMasterIdLst>
  <p:sldIdLst>
    <p:sldId id="408" r:id="rId6"/>
    <p:sldId id="390" r:id="rId7"/>
    <p:sldId id="404" r:id="rId8"/>
    <p:sldId id="257" r:id="rId9"/>
    <p:sldId id="392" r:id="rId10"/>
    <p:sldId id="393" r:id="rId11"/>
    <p:sldId id="398" r:id="rId12"/>
    <p:sldId id="395" r:id="rId13"/>
    <p:sldId id="400" r:id="rId14"/>
    <p:sldId id="407" r:id="rId15"/>
    <p:sldId id="399" r:id="rId16"/>
    <p:sldId id="405" r:id="rId17"/>
    <p:sldId id="406" r:id="rId18"/>
    <p:sldId id="402" r:id="rId19"/>
    <p:sldId id="403" r:id="rId20"/>
    <p:sldId id="282" r:id="rId21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4415DB"/>
    <a:srgbClr val="FFFF66"/>
    <a:srgbClr val="66FF3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8" d="100"/>
          <a:sy n="138" d="100"/>
        </p:scale>
        <p:origin x="75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14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64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40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23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51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76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34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70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650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821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94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38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2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92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10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4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4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14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010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858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68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0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1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2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3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4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5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96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66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94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61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29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151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62"/>
            <a:ext cx="3886200" cy="750094"/>
          </a:xfrm>
        </p:spPr>
        <p:txBody>
          <a:bodyPr anchor="b"/>
          <a:lstStyle>
            <a:lvl1pPr marL="0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1pPr>
            <a:lvl2pPr marL="17087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2pPr>
            <a:lvl3pPr marL="341741" indent="0">
              <a:buNone/>
              <a:defRPr sz="619">
                <a:solidFill>
                  <a:schemeClr val="tx1">
                    <a:tint val="75000"/>
                  </a:schemeClr>
                </a:solidFill>
              </a:defRPr>
            </a:lvl3pPr>
            <a:lvl4pPr marL="512610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4pPr>
            <a:lvl5pPr marL="683467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5pPr>
            <a:lvl6pPr marL="854343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6pPr>
            <a:lvl7pPr marL="1025218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7pPr>
            <a:lvl8pPr marL="1196081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8pPr>
            <a:lvl9pPr marL="1366945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98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3"/>
            <a:ext cx="2019300" cy="2262982"/>
          </a:xfrm>
        </p:spPr>
        <p:txBody>
          <a:bodyPr/>
          <a:lstStyle>
            <a:lvl1pPr>
              <a:defRPr sz="1069"/>
            </a:lvl1pPr>
            <a:lvl2pPr>
              <a:defRPr sz="900"/>
            </a:lvl2pPr>
            <a:lvl3pPr>
              <a:defRPr sz="73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3"/>
            <a:ext cx="2019300" cy="2262982"/>
          </a:xfrm>
        </p:spPr>
        <p:txBody>
          <a:bodyPr/>
          <a:lstStyle>
            <a:lvl1pPr>
              <a:defRPr sz="1069"/>
            </a:lvl1pPr>
            <a:lvl2pPr>
              <a:defRPr sz="900"/>
            </a:lvl2pPr>
            <a:lvl3pPr>
              <a:defRPr sz="73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81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20" y="767557"/>
            <a:ext cx="2020094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0876" indent="0">
              <a:buNone/>
              <a:defRPr sz="731" b="1"/>
            </a:lvl2pPr>
            <a:lvl3pPr marL="341741" indent="0">
              <a:buNone/>
              <a:defRPr sz="675" b="1"/>
            </a:lvl3pPr>
            <a:lvl4pPr marL="512610" indent="0">
              <a:buNone/>
              <a:defRPr sz="619" b="1"/>
            </a:lvl4pPr>
            <a:lvl5pPr marL="683467" indent="0">
              <a:buNone/>
              <a:defRPr sz="619" b="1"/>
            </a:lvl5pPr>
            <a:lvl6pPr marL="854343" indent="0">
              <a:buNone/>
              <a:defRPr sz="619" b="1"/>
            </a:lvl6pPr>
            <a:lvl7pPr marL="1025218" indent="0">
              <a:buNone/>
              <a:defRPr sz="619" b="1"/>
            </a:lvl7pPr>
            <a:lvl8pPr marL="1196081" indent="0">
              <a:buNone/>
              <a:defRPr sz="619" b="1"/>
            </a:lvl8pPr>
            <a:lvl9pPr marL="1366945" indent="0">
              <a:buNone/>
              <a:defRPr sz="6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20" y="1087438"/>
            <a:ext cx="2020094" cy="1975644"/>
          </a:xfrm>
        </p:spPr>
        <p:txBody>
          <a:bodyPr/>
          <a:lstStyle>
            <a:lvl1pPr>
              <a:defRPr sz="900"/>
            </a:lvl1pPr>
            <a:lvl2pPr>
              <a:defRPr sz="731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  <a:lvl6pPr>
              <a:defRPr sz="619"/>
            </a:lvl6pPr>
            <a:lvl7pPr>
              <a:defRPr sz="619"/>
            </a:lvl7pPr>
            <a:lvl8pPr>
              <a:defRPr sz="619"/>
            </a:lvl8pPr>
            <a:lvl9pPr>
              <a:defRPr sz="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6" y="767557"/>
            <a:ext cx="2020888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0876" indent="0">
              <a:buNone/>
              <a:defRPr sz="731" b="1"/>
            </a:lvl2pPr>
            <a:lvl3pPr marL="341741" indent="0">
              <a:buNone/>
              <a:defRPr sz="675" b="1"/>
            </a:lvl3pPr>
            <a:lvl4pPr marL="512610" indent="0">
              <a:buNone/>
              <a:defRPr sz="619" b="1"/>
            </a:lvl4pPr>
            <a:lvl5pPr marL="683467" indent="0">
              <a:buNone/>
              <a:defRPr sz="619" b="1"/>
            </a:lvl5pPr>
            <a:lvl6pPr marL="854343" indent="0">
              <a:buNone/>
              <a:defRPr sz="619" b="1"/>
            </a:lvl6pPr>
            <a:lvl7pPr marL="1025218" indent="0">
              <a:buNone/>
              <a:defRPr sz="619" b="1"/>
            </a:lvl7pPr>
            <a:lvl8pPr marL="1196081" indent="0">
              <a:buNone/>
              <a:defRPr sz="619" b="1"/>
            </a:lvl8pPr>
            <a:lvl9pPr marL="1366945" indent="0">
              <a:buNone/>
              <a:defRPr sz="6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6" y="1087438"/>
            <a:ext cx="2020888" cy="1975644"/>
          </a:xfrm>
        </p:spPr>
        <p:txBody>
          <a:bodyPr/>
          <a:lstStyle>
            <a:lvl1pPr>
              <a:defRPr sz="900"/>
            </a:lvl1pPr>
            <a:lvl2pPr>
              <a:defRPr sz="731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  <a:lvl6pPr>
              <a:defRPr sz="619"/>
            </a:lvl6pPr>
            <a:lvl7pPr>
              <a:defRPr sz="619"/>
            </a:lvl7pPr>
            <a:lvl8pPr>
              <a:defRPr sz="619"/>
            </a:lvl8pPr>
            <a:lvl9pPr>
              <a:defRPr sz="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33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44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336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5"/>
            <a:ext cx="1504157" cy="581025"/>
          </a:xfrm>
        </p:spPr>
        <p:txBody>
          <a:bodyPr anchor="b"/>
          <a:lstStyle>
            <a:lvl1pPr algn="l">
              <a:defRPr sz="7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33" y="136552"/>
            <a:ext cx="2555875" cy="2926556"/>
          </a:xfrm>
        </p:spPr>
        <p:txBody>
          <a:bodyPr/>
          <a:lstStyle>
            <a:lvl1pPr>
              <a:defRPr sz="1181"/>
            </a:lvl1pPr>
            <a:lvl2pPr>
              <a:defRPr sz="1069"/>
            </a:lvl2pPr>
            <a:lvl3pPr>
              <a:defRPr sz="900"/>
            </a:lvl3pPr>
            <a:lvl4pPr>
              <a:defRPr sz="731"/>
            </a:lvl4pPr>
            <a:lvl5pPr>
              <a:defRPr sz="731"/>
            </a:lvl5pPr>
            <a:lvl6pPr>
              <a:defRPr sz="731"/>
            </a:lvl6pPr>
            <a:lvl7pPr>
              <a:defRPr sz="731"/>
            </a:lvl7pPr>
            <a:lvl8pPr>
              <a:defRPr sz="731"/>
            </a:lvl8pPr>
            <a:lvl9pPr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77"/>
            <a:ext cx="1504157" cy="2345531"/>
          </a:xfrm>
        </p:spPr>
        <p:txBody>
          <a:bodyPr/>
          <a:lstStyle>
            <a:lvl1pPr marL="0" indent="0">
              <a:buNone/>
              <a:defRPr sz="506"/>
            </a:lvl1pPr>
            <a:lvl2pPr marL="170876" indent="0">
              <a:buNone/>
              <a:defRPr sz="450"/>
            </a:lvl2pPr>
            <a:lvl3pPr marL="341741" indent="0">
              <a:buNone/>
              <a:defRPr sz="394"/>
            </a:lvl3pPr>
            <a:lvl4pPr marL="512610" indent="0">
              <a:buNone/>
              <a:defRPr sz="338"/>
            </a:lvl4pPr>
            <a:lvl5pPr marL="683467" indent="0">
              <a:buNone/>
              <a:defRPr sz="338"/>
            </a:lvl5pPr>
            <a:lvl6pPr marL="854343" indent="0">
              <a:buNone/>
              <a:defRPr sz="338"/>
            </a:lvl6pPr>
            <a:lvl7pPr marL="1025218" indent="0">
              <a:buNone/>
              <a:defRPr sz="338"/>
            </a:lvl7pPr>
            <a:lvl8pPr marL="1196081" indent="0">
              <a:buNone/>
              <a:defRPr sz="338"/>
            </a:lvl8pPr>
            <a:lvl9pPr marL="1366945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563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27"/>
            <a:ext cx="2743200" cy="283369"/>
          </a:xfrm>
        </p:spPr>
        <p:txBody>
          <a:bodyPr anchor="b"/>
          <a:lstStyle>
            <a:lvl1pPr algn="l">
              <a:defRPr sz="7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181"/>
            </a:lvl1pPr>
            <a:lvl2pPr marL="170876" indent="0">
              <a:buNone/>
              <a:defRPr sz="1069"/>
            </a:lvl2pPr>
            <a:lvl3pPr marL="341741" indent="0">
              <a:buNone/>
              <a:defRPr sz="900"/>
            </a:lvl3pPr>
            <a:lvl4pPr marL="512610" indent="0">
              <a:buNone/>
              <a:defRPr sz="731"/>
            </a:lvl4pPr>
            <a:lvl5pPr marL="683467" indent="0">
              <a:buNone/>
              <a:defRPr sz="731"/>
            </a:lvl5pPr>
            <a:lvl6pPr marL="854343" indent="0">
              <a:buNone/>
              <a:defRPr sz="731"/>
            </a:lvl6pPr>
            <a:lvl7pPr marL="1025218" indent="0">
              <a:buNone/>
              <a:defRPr sz="731"/>
            </a:lvl7pPr>
            <a:lvl8pPr marL="1196081" indent="0">
              <a:buNone/>
              <a:defRPr sz="731"/>
            </a:lvl8pPr>
            <a:lvl9pPr marL="1366945" indent="0">
              <a:buNone/>
              <a:defRPr sz="73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89"/>
            <a:ext cx="2743200" cy="402431"/>
          </a:xfrm>
        </p:spPr>
        <p:txBody>
          <a:bodyPr/>
          <a:lstStyle>
            <a:lvl1pPr marL="0" indent="0">
              <a:buNone/>
              <a:defRPr sz="506"/>
            </a:lvl1pPr>
            <a:lvl2pPr marL="170876" indent="0">
              <a:buNone/>
              <a:defRPr sz="450"/>
            </a:lvl2pPr>
            <a:lvl3pPr marL="341741" indent="0">
              <a:buNone/>
              <a:defRPr sz="394"/>
            </a:lvl3pPr>
            <a:lvl4pPr marL="512610" indent="0">
              <a:buNone/>
              <a:defRPr sz="338"/>
            </a:lvl4pPr>
            <a:lvl5pPr marL="683467" indent="0">
              <a:buNone/>
              <a:defRPr sz="338"/>
            </a:lvl5pPr>
            <a:lvl6pPr marL="854343" indent="0">
              <a:buNone/>
              <a:defRPr sz="338"/>
            </a:lvl6pPr>
            <a:lvl7pPr marL="1025218" indent="0">
              <a:buNone/>
              <a:defRPr sz="338"/>
            </a:lvl7pPr>
            <a:lvl8pPr marL="1196081" indent="0">
              <a:buNone/>
              <a:defRPr sz="338"/>
            </a:lvl8pPr>
            <a:lvl9pPr marL="1366945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61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263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46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46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83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1"/>
            <a:ext cx="9144000" cy="237392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4653117"/>
            <a:ext cx="9144000" cy="490384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7963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789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1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60756" tIns="30378" rIns="60756" bIns="303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3"/>
            <a:ext cx="4114800" cy="2262982"/>
          </a:xfrm>
          <a:prstGeom prst="rect">
            <a:avLst/>
          </a:prstGeom>
        </p:spPr>
        <p:txBody>
          <a:bodyPr vert="horz" lIns="60756" tIns="30378" rIns="60756" bIns="303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82"/>
            <a:ext cx="1066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1741"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82"/>
            <a:ext cx="1447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82"/>
            <a:ext cx="1066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174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8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5" r:id="rId8"/>
    <p:sldLayoutId id="2147483786" r:id="rId9"/>
    <p:sldLayoutId id="2147483787" r:id="rId10"/>
    <p:sldLayoutId id="2147483788" r:id="rId11"/>
    <p:sldLayoutId id="2147483790" r:id="rId12"/>
  </p:sldLayoutIdLst>
  <p:txStyles>
    <p:titleStyle>
      <a:lvl1pPr algn="ctr" defTabSz="341741" rtl="0" eaLnBrk="1" latinLnBrk="0" hangingPunct="1">
        <a:spcBef>
          <a:spcPct val="0"/>
        </a:spcBef>
        <a:buNone/>
        <a:defRPr sz="16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159" indent="-128159" algn="l" defTabSz="341741" rtl="0" eaLnBrk="1" latinLnBrk="0" hangingPunct="1">
        <a:spcBef>
          <a:spcPct val="20000"/>
        </a:spcBef>
        <a:buFont typeface="Arial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77666" indent="-106793" algn="l" defTabSz="341741" rtl="0" eaLnBrk="1" latinLnBrk="0" hangingPunct="1">
        <a:spcBef>
          <a:spcPct val="20000"/>
        </a:spcBef>
        <a:buFont typeface="Arial" pitchFamily="34" charset="0"/>
        <a:buChar char="–"/>
        <a:defRPr sz="1069" kern="1200">
          <a:solidFill>
            <a:schemeClr val="tx1"/>
          </a:solidFill>
          <a:latin typeface="+mn-lt"/>
          <a:ea typeface="+mn-ea"/>
          <a:cs typeface="+mn-cs"/>
        </a:defRPr>
      </a:lvl2pPr>
      <a:lvl3pPr marL="427172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98047" indent="-85439" algn="l" defTabSz="341741" rtl="0" eaLnBrk="1" latinLnBrk="0" hangingPunct="1">
        <a:spcBef>
          <a:spcPct val="20000"/>
        </a:spcBef>
        <a:buFont typeface="Arial" pitchFamily="34" charset="0"/>
        <a:buChar char="–"/>
        <a:defRPr sz="731" kern="1200">
          <a:solidFill>
            <a:schemeClr val="tx1"/>
          </a:solidFill>
          <a:latin typeface="+mn-lt"/>
          <a:ea typeface="+mn-ea"/>
          <a:cs typeface="+mn-cs"/>
        </a:defRPr>
      </a:lvl4pPr>
      <a:lvl5pPr marL="768910" indent="-85439" algn="l" defTabSz="341741" rtl="0" eaLnBrk="1" latinLnBrk="0" hangingPunct="1">
        <a:spcBef>
          <a:spcPct val="20000"/>
        </a:spcBef>
        <a:buFont typeface="Arial" pitchFamily="34" charset="0"/>
        <a:buChar char="»"/>
        <a:defRPr sz="731" kern="1200">
          <a:solidFill>
            <a:schemeClr val="tx1"/>
          </a:solidFill>
          <a:latin typeface="+mn-lt"/>
          <a:ea typeface="+mn-ea"/>
          <a:cs typeface="+mn-cs"/>
        </a:defRPr>
      </a:lvl5pPr>
      <a:lvl6pPr marL="939776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6pPr>
      <a:lvl7pPr marL="1110640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7pPr>
      <a:lvl8pPr marL="1281514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8pPr>
      <a:lvl9pPr marL="1452385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0876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1741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2610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3467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4343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5218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196081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66945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>
            <a:extLst>
              <a:ext uri="{FF2B5EF4-FFF2-40B4-BE49-F238E27FC236}">
                <a16:creationId xmlns:a16="http://schemas.microsoft.com/office/drawing/2014/main" id="{D43589D1-D7DE-28C0-285F-BB94AE9AFF40}"/>
              </a:ext>
            </a:extLst>
          </p:cNvPr>
          <p:cNvSpPr/>
          <p:nvPr/>
        </p:nvSpPr>
        <p:spPr>
          <a:xfrm>
            <a:off x="1757694" y="2051363"/>
            <a:ext cx="6126147" cy="7155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50" b="1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TRẢI NGHIỆM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6CD483-EFDB-4588-81A4-C01C89FB97AF}"/>
              </a:ext>
            </a:extLst>
          </p:cNvPr>
          <p:cNvSpPr/>
          <p:nvPr/>
        </p:nvSpPr>
        <p:spPr>
          <a:xfrm>
            <a:off x="1324298" y="2787774"/>
            <a:ext cx="65640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20: </a:t>
            </a:r>
          </a:p>
          <a:p>
            <a:pPr algn="ctr"/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bảo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vệ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cảnh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thiên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nhiên</a:t>
            </a:r>
            <a:endParaRPr lang="en-US" sz="36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103" y="1019462"/>
            <a:ext cx="1686430" cy="1031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226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905" y="742951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398" y="932099"/>
            <a:ext cx="491133" cy="464344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31741" y="1561797"/>
            <a:ext cx="491133" cy="464344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446792" y="1790621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THƯ GIÃN</a:t>
            </a: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7" name="图片 19">
            <a:extLst>
              <a:ext uri="{FF2B5EF4-FFF2-40B4-BE49-F238E27FC236}">
                <a16:creationId xmlns:a16="http://schemas.microsoft.com/office/drawing/2014/main" id="{D688A8B8-F1C9-4217-B3D1-3012209080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2524142" y="4373416"/>
            <a:ext cx="1111430" cy="497991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4209831" y="3794082"/>
            <a:ext cx="1933549" cy="86635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B9C49769-9E29-48EB-A5AE-D0F9F422EEB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812448" y="1416456"/>
            <a:ext cx="891485" cy="5349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40" y="-37791"/>
            <a:ext cx="751644" cy="7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705">
        <p:blinds dir="vert"/>
      </p:transition>
    </mc:Choice>
    <mc:Fallback xmlns="">
      <p:transition spd="slow" advTm="2270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12FB7A-919E-4386-8E19-606700ED2A0D}"/>
              </a:ext>
            </a:extLst>
          </p:cNvPr>
          <p:cNvSpPr/>
          <p:nvPr/>
        </p:nvSpPr>
        <p:spPr>
          <a:xfrm>
            <a:off x="179512" y="123478"/>
            <a:ext cx="37372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  <a:endParaRPr lang="en-US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9BBFFC-0358-4A5F-B776-F1319825126A}"/>
              </a:ext>
            </a:extLst>
          </p:cNvPr>
          <p:cNvSpPr txBox="1"/>
          <p:nvPr/>
        </p:nvSpPr>
        <p:spPr>
          <a:xfrm>
            <a:off x="107504" y="915566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Nêu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6" name="Picture 5" descr="A toy figurine holding a plant&#10;&#10;Description automatically generated with low confidence">
            <a:extLst>
              <a:ext uri="{FF2B5EF4-FFF2-40B4-BE49-F238E27FC236}">
                <a16:creationId xmlns:a16="http://schemas.microsoft.com/office/drawing/2014/main" id="{2BE74A19-483E-425B-A57C-BCC9070C9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04590"/>
            <a:ext cx="5417646" cy="338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50764"/>
      </p:ext>
    </p:extLst>
  </p:cSld>
  <p:clrMapOvr>
    <a:masterClrMapping/>
  </p:clrMapOvr>
  <p:transition spd="slow" advTm="7835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9BBFFC-0358-4A5F-B776-F1319825126A}"/>
              </a:ext>
            </a:extLst>
          </p:cNvPr>
          <p:cNvSpPr txBox="1"/>
          <p:nvPr/>
        </p:nvSpPr>
        <p:spPr>
          <a:xfrm>
            <a:off x="107504" y="915566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6" name="Picture 5" descr="A toy figurine holding a plant&#10;&#10;Description automatically generated with low confidence">
            <a:extLst>
              <a:ext uri="{FF2B5EF4-FFF2-40B4-BE49-F238E27FC236}">
                <a16:creationId xmlns:a16="http://schemas.microsoft.com/office/drawing/2014/main" id="{2BE74A19-483E-425B-A57C-BCC9070C9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04590"/>
            <a:ext cx="5417646" cy="338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05890"/>
      </p:ext>
    </p:extLst>
  </p:cSld>
  <p:clrMapOvr>
    <a:masterClrMapping/>
  </p:clrMapOvr>
  <p:transition spd="slow" advTm="23433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9762C-16C8-44A3-9001-E2674D933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5A272-19DB-4DF9-8AFE-12BD2B877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5" descr="A person holding a seedling&#10;&#10;Description automatically generated with low confidence">
            <a:extLst>
              <a:ext uri="{FF2B5EF4-FFF2-40B4-BE49-F238E27FC236}">
                <a16:creationId xmlns:a16="http://schemas.microsoft.com/office/drawing/2014/main" id="{F5270E0A-AFC1-4F1B-8B0B-81515C6416D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/>
          <a:stretch/>
        </p:blipFill>
        <p:spPr>
          <a:xfrm>
            <a:off x="0" y="31170"/>
            <a:ext cx="9144000" cy="5112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14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2"/>
    </mc:Choice>
    <mc:Fallback xmlns="">
      <p:transition spd="slow" advTm="13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oy figurine holding a plant&#10;&#10;Description automatically generated with low confidence">
            <a:extLst>
              <a:ext uri="{FF2B5EF4-FFF2-40B4-BE49-F238E27FC236}">
                <a16:creationId xmlns:a16="http://schemas.microsoft.com/office/drawing/2014/main" id="{2BE74A19-483E-425B-A57C-BCC9070C9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796124"/>
            <a:ext cx="5417646" cy="33848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74348F-9C74-48E0-BD92-7847E02E66DB}"/>
              </a:ext>
            </a:extLst>
          </p:cNvPr>
          <p:cNvSpPr txBox="1"/>
          <p:nvPr/>
        </p:nvSpPr>
        <p:spPr>
          <a:xfrm>
            <a:off x="107504" y="483518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5E235-42C6-4F95-B1D9-D3F8A32E12C8}"/>
              </a:ext>
            </a:extLst>
          </p:cNvPr>
          <p:cNvSpPr txBox="1"/>
          <p:nvPr/>
        </p:nvSpPr>
        <p:spPr>
          <a:xfrm>
            <a:off x="179512" y="1059582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Khi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203438"/>
      </p:ext>
    </p:extLst>
  </p:cSld>
  <p:clrMapOvr>
    <a:masterClrMapping/>
  </p:clrMapOvr>
  <p:transition spd="slow" advTm="266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6C23D3-791E-45C5-8D83-E048EE3B5FC9}"/>
              </a:ext>
            </a:extLst>
          </p:cNvPr>
          <p:cNvSpPr/>
          <p:nvPr/>
        </p:nvSpPr>
        <p:spPr>
          <a:xfrm>
            <a:off x="2675150" y="411510"/>
            <a:ext cx="29049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lang="en-US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63394-2EB3-47BA-B4CC-86D0251C6F78}"/>
              </a:ext>
            </a:extLst>
          </p:cNvPr>
          <p:cNvSpPr txBox="1"/>
          <p:nvPr/>
        </p:nvSpPr>
        <p:spPr>
          <a:xfrm>
            <a:off x="971600" y="2626915"/>
            <a:ext cx="7920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Trồng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chăm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sóc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bảo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vệ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xanh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;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tùy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tiện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bẻ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hái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;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vứt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rác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bừa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….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50ADB1-2567-45C9-9B05-CAA6B6257A67}"/>
              </a:ext>
            </a:extLst>
          </p:cNvPr>
          <p:cNvSpPr txBox="1"/>
          <p:nvPr/>
        </p:nvSpPr>
        <p:spPr>
          <a:xfrm>
            <a:off x="827584" y="1290122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hững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việc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cần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thiết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bảo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vệ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cảnh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quan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thiên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nhiên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:</a:t>
            </a:r>
            <a:endParaRPr lang="en-US" sz="3200" dirty="0">
              <a:solidFill>
                <a:srgbClr val="C00000"/>
              </a:solidFill>
              <a:effectLst/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  <a:p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98956"/>
      </p:ext>
    </p:extLst>
  </p:cSld>
  <p:clrMapOvr>
    <a:masterClrMapping/>
  </p:clrMapOvr>
  <p:transition spd="slow" advTm="20768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66"/>
            <a:ext cx="9144000" cy="505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981" y="555526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3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1419622"/>
            <a:ext cx="73448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</a:p>
          <a:p>
            <a:pPr algn="ctr" defTabSz="342900" latinLnBrk="0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58870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2"/>
    </mc:Choice>
    <mc:Fallback xmlns="">
      <p:transition spd="slow" advTm="1250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905" y="742951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398" y="932099"/>
            <a:ext cx="491133" cy="464344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31741" y="1561797"/>
            <a:ext cx="491133" cy="464344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446792" y="1790621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vi-VN" sz="5400" b="1" dirty="0">
                <a:solidFill>
                  <a:srgbClr val="FF0000"/>
                </a:solidFill>
              </a:rPr>
              <a:t>KHỞI ĐỘNG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7" name="图片 19">
            <a:extLst>
              <a:ext uri="{FF2B5EF4-FFF2-40B4-BE49-F238E27FC236}">
                <a16:creationId xmlns:a16="http://schemas.microsoft.com/office/drawing/2014/main" id="{D688A8B8-F1C9-4217-B3D1-3012209080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2524142" y="4373416"/>
            <a:ext cx="1111430" cy="497991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4209831" y="3794082"/>
            <a:ext cx="1933549" cy="86635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B9C49769-9E29-48EB-A5AE-D0F9F422EEB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812448" y="1416456"/>
            <a:ext cx="891485" cy="5349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40" y="-37791"/>
            <a:ext cx="751644" cy="7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8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212">
        <p:blinds dir="vert"/>
      </p:transition>
    </mc:Choice>
    <mc:Fallback xmlns="">
      <p:transition spd="slow" advTm="421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905" y="195486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370891" y="1185942"/>
            <a:ext cx="8209757" cy="2423726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3300" b="1" dirty="0">
                <a:solidFill>
                  <a:srgbClr val="FF0000"/>
                </a:solidFill>
                <a:latin typeface="Calibri"/>
              </a:rPr>
              <a:t> HOẠT ĐỘNG TRẢI NGHIỆM</a:t>
            </a: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727587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6CD483-EFDB-4588-81A4-C01C89FB97AF}"/>
              </a:ext>
            </a:extLst>
          </p:cNvPr>
          <p:cNvSpPr/>
          <p:nvPr/>
        </p:nvSpPr>
        <p:spPr>
          <a:xfrm>
            <a:off x="1188554" y="1635646"/>
            <a:ext cx="65640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20: </a:t>
            </a:r>
          </a:p>
          <a:p>
            <a:pPr algn="ctr"/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bảo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vệ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cảnh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thiên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nhiên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61557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607">
        <p:blinds dir="vert"/>
      </p:transition>
    </mc:Choice>
    <mc:Fallback xmlns="">
      <p:transition spd="slow" advTm="1960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6C23D3-791E-45C5-8D83-E048EE3B5FC9}"/>
              </a:ext>
            </a:extLst>
          </p:cNvPr>
          <p:cNvSpPr/>
          <p:nvPr/>
        </p:nvSpPr>
        <p:spPr>
          <a:xfrm>
            <a:off x="1155358" y="339502"/>
            <a:ext cx="49552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63394-2EB3-47BA-B4CC-86D0251C6F78}"/>
              </a:ext>
            </a:extLst>
          </p:cNvPr>
          <p:cNvSpPr txBox="1"/>
          <p:nvPr/>
        </p:nvSpPr>
        <p:spPr>
          <a:xfrm>
            <a:off x="1043608" y="1347614"/>
            <a:ext cx="7272808" cy="3344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-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Nhận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biết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được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việc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cần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làm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để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bảo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vệ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cảnh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quan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-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Biết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bảo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vệ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cảnh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quan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-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Có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ý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thức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trách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nhiệm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trong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việc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bảo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vệ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cảnh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quan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nơi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mình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sống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ransition spd="slow" advTm="18214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905" y="742951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398" y="932099"/>
            <a:ext cx="491133" cy="464344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31741" y="1561797"/>
            <a:ext cx="491133" cy="464344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446792" y="1790621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5400" b="1" dirty="0">
                <a:solidFill>
                  <a:srgbClr val="FF0000"/>
                </a:solidFill>
              </a:rPr>
              <a:t>KHÁM PHÁ – KẾT NỐI</a:t>
            </a: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7" name="图片 19">
            <a:extLst>
              <a:ext uri="{FF2B5EF4-FFF2-40B4-BE49-F238E27FC236}">
                <a16:creationId xmlns:a16="http://schemas.microsoft.com/office/drawing/2014/main" id="{D688A8B8-F1C9-4217-B3D1-3012209080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2524142" y="4373416"/>
            <a:ext cx="1111430" cy="497991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4209831" y="3794082"/>
            <a:ext cx="1933549" cy="86635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B9C49769-9E29-48EB-A5AE-D0F9F422EEB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812448" y="1416456"/>
            <a:ext cx="891485" cy="5349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40" y="-37791"/>
            <a:ext cx="751644" cy="7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6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70">
        <p:blinds dir="vert"/>
      </p:transition>
    </mc:Choice>
    <mc:Fallback xmlns="">
      <p:transition spd="slow" advTm="607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12FB7A-919E-4386-8E19-606700ED2A0D}"/>
              </a:ext>
            </a:extLst>
          </p:cNvPr>
          <p:cNvSpPr/>
          <p:nvPr/>
        </p:nvSpPr>
        <p:spPr>
          <a:xfrm>
            <a:off x="323528" y="267494"/>
            <a:ext cx="37372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9BBFFC-0358-4A5F-B776-F1319825126A}"/>
              </a:ext>
            </a:extLst>
          </p:cNvPr>
          <p:cNvSpPr txBox="1"/>
          <p:nvPr/>
        </p:nvSpPr>
        <p:spPr>
          <a:xfrm>
            <a:off x="323528" y="975380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Quan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sát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11785966"/>
      </p:ext>
    </p:extLst>
  </p:cSld>
  <p:clrMapOvr>
    <a:masterClrMapping/>
  </p:clrMapOvr>
  <p:transition spd="slow" advTm="7626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EE810D-503D-42E7-9BCA-AD6F24BFCF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r="1" b="1"/>
          <a:stretch/>
        </p:blipFill>
        <p:spPr>
          <a:xfrm>
            <a:off x="501758" y="1275606"/>
            <a:ext cx="8140483" cy="39111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F780EE-11BB-4D46-95F8-478CE8661C4A}"/>
              </a:ext>
            </a:extLst>
          </p:cNvPr>
          <p:cNvSpPr txBox="1"/>
          <p:nvPr/>
        </p:nvSpPr>
        <p:spPr>
          <a:xfrm>
            <a:off x="755576" y="627534"/>
            <a:ext cx="655272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lợi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ích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1E9D0E-B292-4785-8CDA-0E4F7AC64BF7}"/>
              </a:ext>
            </a:extLst>
          </p:cNvPr>
          <p:cNvSpPr txBox="1"/>
          <p:nvPr/>
        </p:nvSpPr>
        <p:spPr>
          <a:xfrm>
            <a:off x="683568" y="51470"/>
            <a:ext cx="655272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0392123"/>
      </p:ext>
    </p:extLst>
  </p:cSld>
  <p:clrMapOvr>
    <a:masterClrMapping/>
  </p:clrMapOvr>
  <p:transition spd="slow" advTm="4874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BB5450-4E6B-4A01-B5A5-E42C062A070E}"/>
              </a:ext>
            </a:extLst>
          </p:cNvPr>
          <p:cNvSpPr txBox="1"/>
          <p:nvPr/>
        </p:nvSpPr>
        <p:spPr>
          <a:xfrm>
            <a:off x="6779676" y="464010"/>
            <a:ext cx="2184812" cy="3595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atinLnBrk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Vì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sao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ta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phải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trồng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và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chăm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sóc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cây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xanh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?</a:t>
            </a: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0015" y="363474"/>
            <a:ext cx="6096762" cy="429310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and holding a small plant&#10;&#10;Description automatically generated with medium confidence">
            <a:extLst>
              <a:ext uri="{FF2B5EF4-FFF2-40B4-BE49-F238E27FC236}">
                <a16:creationId xmlns:a16="http://schemas.microsoft.com/office/drawing/2014/main" id="{C5CD1DC1-E910-48BE-8A22-9FCDE86871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" r="687" b="-1"/>
          <a:stretch/>
        </p:blipFill>
        <p:spPr>
          <a:xfrm>
            <a:off x="732188" y="706903"/>
            <a:ext cx="5372416" cy="3606249"/>
          </a:xfrm>
          <a:prstGeom prst="rect">
            <a:avLst/>
          </a:prstGeom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8A1ACE-E784-4522-A7B3-84B90A39A251}"/>
              </a:ext>
            </a:extLst>
          </p:cNvPr>
          <p:cNvSpPr txBox="1"/>
          <p:nvPr/>
        </p:nvSpPr>
        <p:spPr>
          <a:xfrm>
            <a:off x="6444208" y="267494"/>
            <a:ext cx="2736304" cy="3595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atinLnBrk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Có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nên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tùy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tiện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hái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hoa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,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bẻ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cành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không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3838023"/>
      </p:ext>
    </p:extLst>
  </p:cSld>
  <p:clrMapOvr>
    <a:masterClrMapping/>
  </p:clrMapOvr>
  <p:transition spd="slow" advTm="5576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Hands holding a seedling&#10;&#10;Description automatically generated with low confidence">
            <a:extLst>
              <a:ext uri="{FF2B5EF4-FFF2-40B4-BE49-F238E27FC236}">
                <a16:creationId xmlns:a16="http://schemas.microsoft.com/office/drawing/2014/main" id="{BA15D2D9-CDF9-4C11-89B6-C58461EA8F4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1" r="26700" b="6995"/>
          <a:stretch/>
        </p:blipFill>
        <p:spPr>
          <a:xfrm>
            <a:off x="4766581" y="10"/>
            <a:ext cx="4377419" cy="3847800"/>
          </a:xfrm>
          <a:custGeom>
            <a:avLst/>
            <a:gdLst/>
            <a:ahLst/>
            <a:cxnLst/>
            <a:rect l="l" t="t" r="r" b="b"/>
            <a:pathLst>
              <a:path w="5836558" h="5130414">
                <a:moveTo>
                  <a:pt x="2376055" y="0"/>
                </a:moveTo>
                <a:lnTo>
                  <a:pt x="5836558" y="0"/>
                </a:lnTo>
                <a:lnTo>
                  <a:pt x="5836558" y="5130414"/>
                </a:lnTo>
                <a:lnTo>
                  <a:pt x="0" y="513041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D97CAB-0EB0-4E6D-AD79-D6F38F5D9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-380578"/>
            <a:ext cx="5472608" cy="179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latinLnBrk="0">
              <a:lnSpc>
                <a:spcPct val="90000"/>
              </a:lnSpc>
            </a:pP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26" name="Freeform: Shape 21">
            <a:extLst>
              <a:ext uri="{FF2B5EF4-FFF2-40B4-BE49-F238E27FC236}">
                <a16:creationId xmlns:a16="http://schemas.microsoft.com/office/drawing/2014/main" id="{5EB73228-F09B-409F-9EC1-7E853C4F5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380" y="3969381"/>
            <a:ext cx="4957620" cy="1174119"/>
          </a:xfrm>
          <a:custGeom>
            <a:avLst/>
            <a:gdLst>
              <a:gd name="connsiteX0" fmla="*/ 1186806 w 6610160"/>
              <a:gd name="connsiteY0" fmla="*/ 0 h 1565491"/>
              <a:gd name="connsiteX1" fmla="*/ 1692132 w 6610160"/>
              <a:gd name="connsiteY1" fmla="*/ 0 h 1565491"/>
              <a:gd name="connsiteX2" fmla="*/ 6104834 w 6610160"/>
              <a:gd name="connsiteY2" fmla="*/ 0 h 1565491"/>
              <a:gd name="connsiteX3" fmla="*/ 6610160 w 6610160"/>
              <a:gd name="connsiteY3" fmla="*/ 0 h 1565491"/>
              <a:gd name="connsiteX4" fmla="*/ 6610160 w 6610160"/>
              <a:gd name="connsiteY4" fmla="*/ 1565491 h 1565491"/>
              <a:gd name="connsiteX5" fmla="*/ 0 w 6610160"/>
              <a:gd name="connsiteY5" fmla="*/ 1565491 h 1565491"/>
              <a:gd name="connsiteX6" fmla="*/ 724290 w 6610160"/>
              <a:gd name="connsiteY6" fmla="*/ 1591 h 1565491"/>
              <a:gd name="connsiteX7" fmla="*/ 1186070 w 6610160"/>
              <a:gd name="connsiteY7" fmla="*/ 1591 h 156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0160" h="1565491">
                <a:moveTo>
                  <a:pt x="1186806" y="0"/>
                </a:moveTo>
                <a:lnTo>
                  <a:pt x="1692132" y="0"/>
                </a:lnTo>
                <a:lnTo>
                  <a:pt x="6104834" y="0"/>
                </a:lnTo>
                <a:lnTo>
                  <a:pt x="6610160" y="0"/>
                </a:lnTo>
                <a:lnTo>
                  <a:pt x="6610160" y="1565491"/>
                </a:lnTo>
                <a:lnTo>
                  <a:pt x="0" y="1565491"/>
                </a:lnTo>
                <a:lnTo>
                  <a:pt x="724290" y="1591"/>
                </a:lnTo>
                <a:lnTo>
                  <a:pt x="1186070" y="159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3">
            <a:extLst>
              <a:ext uri="{FF2B5EF4-FFF2-40B4-BE49-F238E27FC236}">
                <a16:creationId xmlns:a16="http://schemas.microsoft.com/office/drawing/2014/main" id="{3150A4AE-7BE7-480D-BD8C-3951E6479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69382"/>
            <a:ext cx="4608277" cy="1174118"/>
          </a:xfrm>
          <a:custGeom>
            <a:avLst/>
            <a:gdLst>
              <a:gd name="connsiteX0" fmla="*/ 0 w 6144370"/>
              <a:gd name="connsiteY0" fmla="*/ 0 h 1565491"/>
              <a:gd name="connsiteX1" fmla="*/ 6144370 w 6144370"/>
              <a:gd name="connsiteY1" fmla="*/ 0 h 1565491"/>
              <a:gd name="connsiteX2" fmla="*/ 5419344 w 6144370"/>
              <a:gd name="connsiteY2" fmla="*/ 1565491 h 1565491"/>
              <a:gd name="connsiteX3" fmla="*/ 0 w 6144370"/>
              <a:gd name="connsiteY3" fmla="*/ 1565491 h 156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4370" h="1565491">
                <a:moveTo>
                  <a:pt x="0" y="0"/>
                </a:moveTo>
                <a:lnTo>
                  <a:pt x="6144370" y="0"/>
                </a:lnTo>
                <a:lnTo>
                  <a:pt x="5419344" y="1565491"/>
                </a:lnTo>
                <a:lnTo>
                  <a:pt x="0" y="1565491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B339FF-15AE-4309-9B2E-C1C6FEE8FBC5}"/>
              </a:ext>
            </a:extLst>
          </p:cNvPr>
          <p:cNvSpPr txBox="1"/>
          <p:nvPr/>
        </p:nvSpPr>
        <p:spPr>
          <a:xfrm>
            <a:off x="16272" y="1491630"/>
            <a:ext cx="77960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Giữ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môi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sạch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đẹp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khí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lành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Hạn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chế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tai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Nâng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sức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khỏe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916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7"/>
    </mc:Choice>
    <mc:Fallback xmlns="">
      <p:transition spd="slow" advTm="30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1.4|0.8|2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300</Words>
  <Application>Microsoft Office PowerPoint</Application>
  <PresentationFormat>On-screen Show (16:9)</PresentationFormat>
  <Paragraphs>41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맑은 고딕</vt:lpstr>
      <vt:lpstr>#9Slide01 Noi dung ngan</vt:lpstr>
      <vt:lpstr>Arial</vt:lpstr>
      <vt:lpstr>Arial-Rounded</vt:lpstr>
      <vt:lpstr>Arial-SGK-TV</vt:lpstr>
      <vt:lpstr>Calibri</vt:lpstr>
      <vt:lpstr>Calibri Light</vt:lpstr>
      <vt:lpstr>Times New Roman</vt:lpstr>
      <vt:lpstr>Wingdings</vt:lpstr>
      <vt:lpstr>Office Theme</vt:lpstr>
      <vt:lpstr>Custom Design</vt:lpstr>
      <vt:lpstr>1_Office Theme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Vì sao ta cần bảo vệ cảnh quan thiên nhiên?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Hoang</dc:creator>
  <cp:lastModifiedBy>Admin</cp:lastModifiedBy>
  <cp:revision>38</cp:revision>
  <dcterms:created xsi:type="dcterms:W3CDTF">2020-08-23T14:51:49Z</dcterms:created>
  <dcterms:modified xsi:type="dcterms:W3CDTF">2025-04-20T23:23:22Z</dcterms:modified>
</cp:coreProperties>
</file>