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7.wav" ContentType="audio/wav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0" r:id="rId1"/>
    <p:sldMasterId id="2147483768" r:id="rId2"/>
    <p:sldMasterId id="2147483780" r:id="rId3"/>
  </p:sldMasterIdLst>
  <p:notesMasterIdLst>
    <p:notesMasterId r:id="rId19"/>
  </p:notesMasterIdLst>
  <p:sldIdLst>
    <p:sldId id="3239" r:id="rId4"/>
    <p:sldId id="3283" r:id="rId5"/>
    <p:sldId id="3289" r:id="rId6"/>
    <p:sldId id="3290" r:id="rId7"/>
    <p:sldId id="3291" r:id="rId8"/>
    <p:sldId id="284" r:id="rId9"/>
    <p:sldId id="285" r:id="rId10"/>
    <p:sldId id="3292" r:id="rId11"/>
    <p:sldId id="3293" r:id="rId12"/>
    <p:sldId id="3294" r:id="rId13"/>
    <p:sldId id="3295" r:id="rId14"/>
    <p:sldId id="261" r:id="rId15"/>
    <p:sldId id="3270" r:id="rId16"/>
    <p:sldId id="262" r:id="rId17"/>
    <p:sldId id="392" r:id="rId1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Sigher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宋体" panose="02010600030101010101" pitchFamily="2" charset="-122"/>
      <p:regular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F8F8"/>
    <a:srgbClr val="FFFF99"/>
    <a:srgbClr val="84512D"/>
    <a:srgbClr val="FFFFFF"/>
    <a:srgbClr val="9F6C2C"/>
    <a:srgbClr val="FFFC00"/>
    <a:srgbClr val="945200"/>
    <a:srgbClr val="D9ECFB"/>
    <a:srgbClr val="DBEAF6"/>
    <a:srgbClr val="FDD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86924" autoAdjust="0"/>
  </p:normalViewPr>
  <p:slideViewPr>
    <p:cSldViewPr snapToGrid="0">
      <p:cViewPr>
        <p:scale>
          <a:sx n="81" d="100"/>
          <a:sy n="81" d="100"/>
        </p:scale>
        <p:origin x="10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9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3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86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15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91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023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720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08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80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79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87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71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2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6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0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7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46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7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22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41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5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1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96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79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82535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03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15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31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0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3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79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144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326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F94C-015F-4206-9974-319B6797A8D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7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78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21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AF70A-6316-4657-97B3-8A20F27FF88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7BB9-43AE-4778-99D2-646778A2D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51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17025-80BB-4761-A47F-FE067BFD423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59428-AE0D-4F6E-B54D-E88FB0D7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1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9" Type="http://schemas.openxmlformats.org/officeDocument/2006/relationships/image" Target="../media/image24.png"/><Relationship Id="rId21" Type="http://schemas.microsoft.com/office/2007/relationships/hdphoto" Target="../media/hdphoto8.wdp"/><Relationship Id="rId34" Type="http://schemas.openxmlformats.org/officeDocument/2006/relationships/image" Target="../media/image20.emf"/><Relationship Id="rId42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microsoft.com/office/2007/relationships/hdphoto" Target="../media/hdphoto12.wdp"/><Relationship Id="rId41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37" Type="http://schemas.openxmlformats.org/officeDocument/2006/relationships/image" Target="../media/image23.png"/><Relationship Id="rId40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openxmlformats.org/officeDocument/2006/relationships/image" Target="../media/image22.gif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1.wdp"/><Relationship Id="rId30" Type="http://schemas.openxmlformats.org/officeDocument/2006/relationships/image" Target="../media/image18.png"/><Relationship Id="rId35" Type="http://schemas.openxmlformats.org/officeDocument/2006/relationships/image" Target="../media/image21.png"/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microsoft.com/office/2007/relationships/hdphoto" Target="../media/hdphoto1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svg"/><Relationship Id="rId5" Type="http://schemas.openxmlformats.org/officeDocument/2006/relationships/image" Target="../media/image41.png"/><Relationship Id="rId10" Type="http://schemas.openxmlformats.org/officeDocument/2006/relationships/slide" Target="slide9.xml"/><Relationship Id="rId4" Type="http://schemas.openxmlformats.org/officeDocument/2006/relationships/image" Target="../media/image38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11" Type="http://schemas.openxmlformats.org/officeDocument/2006/relationships/slide" Target="slide9.xml"/><Relationship Id="rId5" Type="http://schemas.openxmlformats.org/officeDocument/2006/relationships/image" Target="../media/image38.jpeg"/><Relationship Id="rId10" Type="http://schemas.openxmlformats.org/officeDocument/2006/relationships/image" Target="../media/image87.sv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audio" Target="../media/audio7.wav"/><Relationship Id="rId7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9.svg"/><Relationship Id="rId12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27.gif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4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49.jpe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svg"/><Relationship Id="rId11" Type="http://schemas.openxmlformats.org/officeDocument/2006/relationships/image" Target="../media/image36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2.sv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sv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56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svg"/><Relationship Id="rId5" Type="http://schemas.openxmlformats.org/officeDocument/2006/relationships/image" Target="../media/image41.png"/><Relationship Id="rId10" Type="http://schemas.openxmlformats.org/officeDocument/2006/relationships/slide" Target="slide9.xml"/><Relationship Id="rId4" Type="http://schemas.openxmlformats.org/officeDocument/2006/relationships/image" Target="../media/image38.jpe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11" Type="http://schemas.openxmlformats.org/officeDocument/2006/relationships/slide" Target="slide9.xml"/><Relationship Id="rId5" Type="http://schemas.openxmlformats.org/officeDocument/2006/relationships/image" Target="../media/image38.jpeg"/><Relationship Id="rId10" Type="http://schemas.openxmlformats.org/officeDocument/2006/relationships/image" Target="../media/image87.sv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8F8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86" y="307876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477843" y="2736482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506706">
            <a:off x="7090391" y="3389274"/>
            <a:ext cx="1170583" cy="16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magic-chime-02.wav"/>
          </p:stSnd>
        </p:sndAc>
      </p:transition>
    </mc:Choice>
    <mc:Fallback xmlns="">
      <p:transition spd="slow">
        <p:fade/>
        <p:sndAc>
          <p:stSnd>
            <p:snd r:embed="rId42" name="magic-chime-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HD wallpaper: snowman, figure, christmas, caribou, winter, deer, cartoon |  Wallpaper Flare">
            <a:extLst>
              <a:ext uri="{FF2B5EF4-FFF2-40B4-BE49-F238E27FC236}">
                <a16:creationId xmlns:a16="http://schemas.microsoft.com/office/drawing/2014/main" id="{D587C394-A8C0-4E1E-8C71-5EDC1ECB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2533136" y="1712927"/>
            <a:ext cx="6461796" cy="3016881"/>
            <a:chOff x="0" y="0"/>
            <a:chExt cx="2385609" cy="1181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3077" y="0"/>
                  </a:moveTo>
                  <a:lnTo>
                    <a:pt x="2362531" y="0"/>
                  </a:lnTo>
                  <a:cubicBezTo>
                    <a:pt x="2375277" y="0"/>
                    <a:pt x="2385609" y="10332"/>
                    <a:pt x="2385609" y="23077"/>
                  </a:cubicBezTo>
                  <a:lnTo>
                    <a:pt x="2385609" y="1158736"/>
                  </a:lnTo>
                  <a:cubicBezTo>
                    <a:pt x="2385609" y="1164857"/>
                    <a:pt x="2383177" y="1170727"/>
                    <a:pt x="2378850" y="1175054"/>
                  </a:cubicBezTo>
                  <a:cubicBezTo>
                    <a:pt x="2374522" y="1179382"/>
                    <a:pt x="2368652" y="1181814"/>
                    <a:pt x="2362531" y="1181814"/>
                  </a:cubicBezTo>
                  <a:lnTo>
                    <a:pt x="23077" y="1181814"/>
                  </a:lnTo>
                  <a:cubicBezTo>
                    <a:pt x="16957" y="1181814"/>
                    <a:pt x="11087" y="1179382"/>
                    <a:pt x="6759" y="1175054"/>
                  </a:cubicBezTo>
                  <a:cubicBezTo>
                    <a:pt x="2431" y="1170727"/>
                    <a:pt x="0" y="1164857"/>
                    <a:pt x="0" y="1158736"/>
                  </a:cubicBezTo>
                  <a:lnTo>
                    <a:pt x="0" y="23077"/>
                  </a:lnTo>
                  <a:cubicBezTo>
                    <a:pt x="0" y="16957"/>
                    <a:pt x="2431" y="11087"/>
                    <a:pt x="6759" y="6759"/>
                  </a:cubicBezTo>
                  <a:cubicBezTo>
                    <a:pt x="11087" y="2431"/>
                    <a:pt x="16957" y="0"/>
                    <a:pt x="2307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096076" y="955803"/>
            <a:ext cx="2637631" cy="675477"/>
            <a:chOff x="0" y="0"/>
            <a:chExt cx="1389369" cy="236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9625" y="0"/>
                  </a:moveTo>
                  <a:lnTo>
                    <a:pt x="1349745" y="0"/>
                  </a:lnTo>
                  <a:cubicBezTo>
                    <a:pt x="1371629" y="0"/>
                    <a:pt x="1389369" y="17741"/>
                    <a:pt x="1389369" y="39625"/>
                  </a:cubicBezTo>
                  <a:lnTo>
                    <a:pt x="1389369" y="196991"/>
                  </a:lnTo>
                  <a:cubicBezTo>
                    <a:pt x="1389369" y="218875"/>
                    <a:pt x="1371629" y="236616"/>
                    <a:pt x="1349745" y="236616"/>
                  </a:cubicBezTo>
                  <a:lnTo>
                    <a:pt x="39625" y="236616"/>
                  </a:lnTo>
                  <a:cubicBezTo>
                    <a:pt x="29116" y="236616"/>
                    <a:pt x="19037" y="232441"/>
                    <a:pt x="11606" y="225010"/>
                  </a:cubicBezTo>
                  <a:cubicBezTo>
                    <a:pt x="4175" y="217579"/>
                    <a:pt x="0" y="207500"/>
                    <a:pt x="0" y="196991"/>
                  </a:cubicBezTo>
                  <a:lnTo>
                    <a:pt x="0" y="39625"/>
                  </a:lnTo>
                  <a:cubicBezTo>
                    <a:pt x="0" y="29116"/>
                    <a:pt x="4175" y="19037"/>
                    <a:pt x="11606" y="11606"/>
                  </a:cubicBezTo>
                  <a:cubicBezTo>
                    <a:pt x="19037" y="4175"/>
                    <a:pt x="29116" y="0"/>
                    <a:pt x="396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364686" y="2104552"/>
            <a:ext cx="3149135" cy="3243492"/>
          </a:xfrm>
          <a:custGeom>
            <a:avLst/>
            <a:gdLst/>
            <a:ahLst/>
            <a:cxnLst/>
            <a:rect l="l" t="t" r="r" b="b"/>
            <a:pathLst>
              <a:path w="6298270" h="6486983">
                <a:moveTo>
                  <a:pt x="6298270" y="0"/>
                </a:moveTo>
                <a:lnTo>
                  <a:pt x="0" y="0"/>
                </a:lnTo>
                <a:lnTo>
                  <a:pt x="0" y="6486983"/>
                </a:lnTo>
                <a:lnTo>
                  <a:pt x="6298270" y="6486983"/>
                </a:lnTo>
                <a:lnTo>
                  <a:pt x="62982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8140">
            <a:off x="823204" y="2431739"/>
            <a:ext cx="1159160" cy="655453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20" y="0"/>
                </a:lnTo>
                <a:lnTo>
                  <a:pt x="2318320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971346" y="1822301"/>
            <a:ext cx="6074392" cy="1308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latin typeface="Comic Sans MS" panose="030F0702030302020204" pitchFamily="66" charset="0"/>
              </a:rPr>
              <a:t>I think Barcelona _____the Champions League this year.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  <a:ea typeface="Handyman"/>
              <a:cs typeface="Handyman"/>
              <a:sym typeface="Handyma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202195" y="1062637"/>
            <a:ext cx="2185243" cy="45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Question 7</a:t>
            </a: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4EE95807-285E-C243-E123-319156D46CCA}"/>
              </a:ext>
            </a:extLst>
          </p:cNvPr>
          <p:cNvGrpSpPr/>
          <p:nvPr/>
        </p:nvGrpSpPr>
        <p:grpSpPr>
          <a:xfrm>
            <a:off x="2971347" y="3089371"/>
            <a:ext cx="2346240" cy="1124013"/>
            <a:chOff x="-12139" y="-123825"/>
            <a:chExt cx="1389369" cy="472933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6D2E73D-C9B1-A70F-1405-AA404F4E8A81}"/>
                </a:ext>
              </a:extLst>
            </p:cNvPr>
            <p:cNvSpPr/>
            <p:nvPr/>
          </p:nvSpPr>
          <p:spPr>
            <a:xfrm>
              <a:off x="-12139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69447842-8A9E-93DE-237B-DE38DCCFE060}"/>
                </a:ext>
              </a:extLst>
            </p:cNvPr>
            <p:cNvSpPr txBox="1"/>
            <p:nvPr/>
          </p:nvSpPr>
          <p:spPr>
            <a:xfrm>
              <a:off x="0" y="-123825"/>
              <a:ext cx="1261836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a. will win 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0A8B852A-C5F4-3D56-F10A-CBE23C694904}"/>
              </a:ext>
            </a:extLst>
          </p:cNvPr>
          <p:cNvGrpSpPr/>
          <p:nvPr/>
        </p:nvGrpSpPr>
        <p:grpSpPr>
          <a:xfrm>
            <a:off x="5874152" y="3386184"/>
            <a:ext cx="3038141" cy="796703"/>
            <a:chOff x="0" y="0"/>
            <a:chExt cx="1389369" cy="349108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7B79C06-27B6-19BF-D38D-F1AC943FA793}"/>
                </a:ext>
              </a:extLst>
            </p:cNvPr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368448AA-F25C-49AE-F15E-FCBD4844E428}"/>
                </a:ext>
              </a:extLst>
            </p:cNvPr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b. is going to win</a:t>
              </a:r>
            </a:p>
          </p:txBody>
        </p:sp>
      </p:grpSp>
      <p:sp>
        <p:nvSpPr>
          <p:cNvPr id="28" name="Freeform 22">
            <a:extLst>
              <a:ext uri="{FF2B5EF4-FFF2-40B4-BE49-F238E27FC236}">
                <a16:creationId xmlns:a16="http://schemas.microsoft.com/office/drawing/2014/main" id="{CC25AFFB-E42F-82C6-9550-E2EC1C84EE3C}"/>
              </a:ext>
            </a:extLst>
          </p:cNvPr>
          <p:cNvSpPr/>
          <p:nvPr/>
        </p:nvSpPr>
        <p:spPr>
          <a:xfrm>
            <a:off x="7382086" y="51560"/>
            <a:ext cx="1633546" cy="778541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Rounded Rectangle 2">
            <a:hlinkClick r:id="rId10" action="ppaction://hlinksldjump"/>
            <a:extLst>
              <a:ext uri="{FF2B5EF4-FFF2-40B4-BE49-F238E27FC236}">
                <a16:creationId xmlns:a16="http://schemas.microsoft.com/office/drawing/2014/main" id="{52D5EE78-FF83-4C6C-91BF-48EE238E5859}"/>
              </a:ext>
            </a:extLst>
          </p:cNvPr>
          <p:cNvSpPr/>
          <p:nvPr/>
        </p:nvSpPr>
        <p:spPr>
          <a:xfrm>
            <a:off x="79778" y="154942"/>
            <a:ext cx="1300637" cy="627573"/>
          </a:xfrm>
          <a:prstGeom prst="roundRect">
            <a:avLst/>
          </a:prstGeom>
          <a:solidFill>
            <a:srgbClr val="FFE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extLst>
      <p:ext uri="{BB962C8B-B14F-4D97-AF65-F5344CB8AC3E}">
        <p14:creationId xmlns:p14="http://schemas.microsoft.com/office/powerpoint/2010/main" val="317501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HD wallpaper: snowman, figure, christmas, caribou, winter, deer, cartoon |  Wallpaper Flare">
            <a:extLst>
              <a:ext uri="{FF2B5EF4-FFF2-40B4-BE49-F238E27FC236}">
                <a16:creationId xmlns:a16="http://schemas.microsoft.com/office/drawing/2014/main" id="{5A620C03-6412-4D4C-9575-223C1FE7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175978" y="1516436"/>
            <a:ext cx="6749367" cy="2919639"/>
            <a:chOff x="0" y="0"/>
            <a:chExt cx="2385609" cy="1181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3077" y="0"/>
                  </a:moveTo>
                  <a:lnTo>
                    <a:pt x="2362531" y="0"/>
                  </a:lnTo>
                  <a:cubicBezTo>
                    <a:pt x="2375277" y="0"/>
                    <a:pt x="2385609" y="10332"/>
                    <a:pt x="2385609" y="23077"/>
                  </a:cubicBezTo>
                  <a:lnTo>
                    <a:pt x="2385609" y="1158736"/>
                  </a:lnTo>
                  <a:cubicBezTo>
                    <a:pt x="2385609" y="1164857"/>
                    <a:pt x="2383177" y="1170727"/>
                    <a:pt x="2378850" y="1175054"/>
                  </a:cubicBezTo>
                  <a:cubicBezTo>
                    <a:pt x="2374522" y="1179382"/>
                    <a:pt x="2368652" y="1181814"/>
                    <a:pt x="2362531" y="1181814"/>
                  </a:cubicBezTo>
                  <a:lnTo>
                    <a:pt x="23077" y="1181814"/>
                  </a:lnTo>
                  <a:cubicBezTo>
                    <a:pt x="16957" y="1181814"/>
                    <a:pt x="11087" y="1179382"/>
                    <a:pt x="6759" y="1175054"/>
                  </a:cubicBezTo>
                  <a:cubicBezTo>
                    <a:pt x="2431" y="1170727"/>
                    <a:pt x="0" y="1164857"/>
                    <a:pt x="0" y="1158736"/>
                  </a:cubicBezTo>
                  <a:lnTo>
                    <a:pt x="0" y="23077"/>
                  </a:lnTo>
                  <a:cubicBezTo>
                    <a:pt x="0" y="16957"/>
                    <a:pt x="2431" y="11087"/>
                    <a:pt x="6759" y="6759"/>
                  </a:cubicBezTo>
                  <a:cubicBezTo>
                    <a:pt x="11087" y="2431"/>
                    <a:pt x="16957" y="0"/>
                    <a:pt x="2307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73936" y="791130"/>
            <a:ext cx="2637631" cy="672919"/>
            <a:chOff x="0" y="0"/>
            <a:chExt cx="1389369" cy="236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9625" y="0"/>
                  </a:moveTo>
                  <a:lnTo>
                    <a:pt x="1349745" y="0"/>
                  </a:lnTo>
                  <a:cubicBezTo>
                    <a:pt x="1371629" y="0"/>
                    <a:pt x="1389369" y="17741"/>
                    <a:pt x="1389369" y="39625"/>
                  </a:cubicBezTo>
                  <a:lnTo>
                    <a:pt x="1389369" y="196991"/>
                  </a:lnTo>
                  <a:cubicBezTo>
                    <a:pt x="1389369" y="218875"/>
                    <a:pt x="1371629" y="236616"/>
                    <a:pt x="1349745" y="236616"/>
                  </a:cubicBezTo>
                  <a:lnTo>
                    <a:pt x="39625" y="236616"/>
                  </a:lnTo>
                  <a:cubicBezTo>
                    <a:pt x="29116" y="236616"/>
                    <a:pt x="19037" y="232441"/>
                    <a:pt x="11606" y="225010"/>
                  </a:cubicBezTo>
                  <a:cubicBezTo>
                    <a:pt x="4175" y="217579"/>
                    <a:pt x="0" y="207500"/>
                    <a:pt x="0" y="196991"/>
                  </a:cubicBezTo>
                  <a:lnTo>
                    <a:pt x="0" y="39625"/>
                  </a:lnTo>
                  <a:cubicBezTo>
                    <a:pt x="0" y="29116"/>
                    <a:pt x="4175" y="19037"/>
                    <a:pt x="11606" y="11606"/>
                  </a:cubicBezTo>
                  <a:cubicBezTo>
                    <a:pt x="19037" y="4175"/>
                    <a:pt x="29116" y="0"/>
                    <a:pt x="3962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14296" y="886200"/>
            <a:ext cx="2311435" cy="45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Question 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374" y="1549312"/>
            <a:ext cx="5729290" cy="1308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latin typeface="Comic Sans MS" panose="030F0702030302020204" pitchFamily="66" charset="0"/>
              </a:rPr>
              <a:t>I’m sure Jane ______the present you’ve bought for her.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  <a:ea typeface="Handyman"/>
              <a:cs typeface="Handyman"/>
              <a:sym typeface="Handyman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5214D1A9-54CB-D629-E3AF-02C5ADAFE437}"/>
              </a:ext>
            </a:extLst>
          </p:cNvPr>
          <p:cNvGrpSpPr/>
          <p:nvPr/>
        </p:nvGrpSpPr>
        <p:grpSpPr>
          <a:xfrm>
            <a:off x="551253" y="2879650"/>
            <a:ext cx="3347314" cy="976468"/>
            <a:chOff x="-12139" y="-123825"/>
            <a:chExt cx="1291627" cy="472933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2DB01A39-D0AE-8E61-E9D8-EA19D4BC60F2}"/>
                </a:ext>
              </a:extLst>
            </p:cNvPr>
            <p:cNvSpPr/>
            <p:nvPr/>
          </p:nvSpPr>
          <p:spPr>
            <a:xfrm>
              <a:off x="-12139" y="0"/>
              <a:ext cx="1291627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94B24BED-EB5F-8A32-2542-7C762C7FD93E}"/>
                </a:ext>
              </a:extLst>
            </p:cNvPr>
            <p:cNvSpPr txBox="1"/>
            <p:nvPr/>
          </p:nvSpPr>
          <p:spPr>
            <a:xfrm>
              <a:off x="0" y="-123825"/>
              <a:ext cx="1279488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a. is going to like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AED6B206-3D60-A45D-F0A1-248F72D3232F}"/>
              </a:ext>
            </a:extLst>
          </p:cNvPr>
          <p:cNvGrpSpPr/>
          <p:nvPr/>
        </p:nvGrpSpPr>
        <p:grpSpPr>
          <a:xfrm>
            <a:off x="4571999" y="3135312"/>
            <a:ext cx="2266849" cy="762638"/>
            <a:chOff x="0" y="0"/>
            <a:chExt cx="1389369" cy="349108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4B777525-B8C5-E8CF-D9BE-3C103BD6FD3B}"/>
                </a:ext>
              </a:extLst>
            </p:cNvPr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58C87F93-B5A3-D792-2AE4-BC1C64135A6A}"/>
                </a:ext>
              </a:extLst>
            </p:cNvPr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b. will like </a:t>
              </a:r>
            </a:p>
          </p:txBody>
        </p:sp>
      </p:grpSp>
      <p:sp>
        <p:nvSpPr>
          <p:cNvPr id="28" name="Freeform 22">
            <a:extLst>
              <a:ext uri="{FF2B5EF4-FFF2-40B4-BE49-F238E27FC236}">
                <a16:creationId xmlns:a16="http://schemas.microsoft.com/office/drawing/2014/main" id="{DE80C929-2C03-530D-2E80-51121D05C982}"/>
              </a:ext>
            </a:extLst>
          </p:cNvPr>
          <p:cNvSpPr/>
          <p:nvPr/>
        </p:nvSpPr>
        <p:spPr>
          <a:xfrm>
            <a:off x="7382086" y="51560"/>
            <a:ext cx="1633546" cy="778541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DA42AA41-EF70-4EAB-90BA-69EE176C73FF}"/>
              </a:ext>
            </a:extLst>
          </p:cNvPr>
          <p:cNvSpPr/>
          <p:nvPr/>
        </p:nvSpPr>
        <p:spPr>
          <a:xfrm>
            <a:off x="6997196" y="1917891"/>
            <a:ext cx="3149135" cy="3243492"/>
          </a:xfrm>
          <a:custGeom>
            <a:avLst/>
            <a:gdLst/>
            <a:ahLst/>
            <a:cxnLst/>
            <a:rect l="l" t="t" r="r" b="b"/>
            <a:pathLst>
              <a:path w="6298270" h="6486983">
                <a:moveTo>
                  <a:pt x="6298270" y="0"/>
                </a:moveTo>
                <a:lnTo>
                  <a:pt x="0" y="0"/>
                </a:lnTo>
                <a:lnTo>
                  <a:pt x="0" y="6486983"/>
                </a:lnTo>
                <a:lnTo>
                  <a:pt x="6298270" y="6486983"/>
                </a:lnTo>
                <a:lnTo>
                  <a:pt x="629827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8F96CDD6-C7FD-4B15-AF73-83C5B459BC1C}"/>
              </a:ext>
            </a:extLst>
          </p:cNvPr>
          <p:cNvSpPr/>
          <p:nvPr/>
        </p:nvSpPr>
        <p:spPr>
          <a:xfrm rot="576596">
            <a:off x="7762284" y="2178250"/>
            <a:ext cx="1159160" cy="655453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20" y="0"/>
                </a:lnTo>
                <a:lnTo>
                  <a:pt x="2318320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Rounded Rectangle 2">
            <a:hlinkClick r:id="rId11" action="ppaction://hlinksldjump"/>
            <a:extLst>
              <a:ext uri="{FF2B5EF4-FFF2-40B4-BE49-F238E27FC236}">
                <a16:creationId xmlns:a16="http://schemas.microsoft.com/office/drawing/2014/main" id="{9F1FA785-E392-41D2-B320-10694A7668B0}"/>
              </a:ext>
            </a:extLst>
          </p:cNvPr>
          <p:cNvSpPr/>
          <p:nvPr/>
        </p:nvSpPr>
        <p:spPr>
          <a:xfrm>
            <a:off x="79778" y="154942"/>
            <a:ext cx="1300637" cy="627573"/>
          </a:xfrm>
          <a:prstGeom prst="roundRect">
            <a:avLst/>
          </a:prstGeom>
          <a:solidFill>
            <a:srgbClr val="FFE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extLst>
      <p:ext uri="{BB962C8B-B14F-4D97-AF65-F5344CB8AC3E}">
        <p14:creationId xmlns:p14="http://schemas.microsoft.com/office/powerpoint/2010/main" val="175480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3809026" y="-75241"/>
            <a:ext cx="5503365" cy="58546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5709" y="-291467"/>
            <a:ext cx="5503365" cy="585464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>
            <a:off x="-3944785" y="4030765"/>
            <a:ext cx="17033570" cy="3592535"/>
          </a:xfrm>
          <a:custGeom>
            <a:avLst/>
            <a:gdLst/>
            <a:ahLst/>
            <a:cxnLst/>
            <a:rect l="l" t="t" r="r" b="b"/>
            <a:pathLst>
              <a:path w="34067139" h="7185069">
                <a:moveTo>
                  <a:pt x="34067138" y="0"/>
                </a:moveTo>
                <a:lnTo>
                  <a:pt x="0" y="0"/>
                </a:lnTo>
                <a:lnTo>
                  <a:pt x="0" y="7185070"/>
                </a:lnTo>
                <a:lnTo>
                  <a:pt x="34067138" y="7185070"/>
                </a:lnTo>
                <a:lnTo>
                  <a:pt x="340671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00424" y="15697"/>
            <a:ext cx="7649306" cy="4815795"/>
            <a:chOff x="0" y="-38100"/>
            <a:chExt cx="1308236" cy="13305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08236" cy="1292462"/>
            </a:xfrm>
            <a:custGeom>
              <a:avLst/>
              <a:gdLst/>
              <a:ahLst/>
              <a:cxnLst/>
              <a:rect l="l" t="t" r="r" b="b"/>
              <a:pathLst>
                <a:path w="1308236" h="1292462">
                  <a:moveTo>
                    <a:pt x="79489" y="0"/>
                  </a:moveTo>
                  <a:lnTo>
                    <a:pt x="1228747" y="0"/>
                  </a:lnTo>
                  <a:cubicBezTo>
                    <a:pt x="1249829" y="0"/>
                    <a:pt x="1270047" y="8375"/>
                    <a:pt x="1284954" y="23282"/>
                  </a:cubicBezTo>
                  <a:cubicBezTo>
                    <a:pt x="1299861" y="38189"/>
                    <a:pt x="1308236" y="58407"/>
                    <a:pt x="1308236" y="79489"/>
                  </a:cubicBezTo>
                  <a:lnTo>
                    <a:pt x="1308236" y="1212974"/>
                  </a:lnTo>
                  <a:cubicBezTo>
                    <a:pt x="1308236" y="1234055"/>
                    <a:pt x="1299861" y="1254274"/>
                    <a:pt x="1284954" y="1269181"/>
                  </a:cubicBezTo>
                  <a:cubicBezTo>
                    <a:pt x="1270047" y="1284088"/>
                    <a:pt x="1249829" y="1292462"/>
                    <a:pt x="1228747" y="1292462"/>
                  </a:cubicBezTo>
                  <a:lnTo>
                    <a:pt x="79489" y="1292462"/>
                  </a:lnTo>
                  <a:cubicBezTo>
                    <a:pt x="58407" y="1292462"/>
                    <a:pt x="38189" y="1284088"/>
                    <a:pt x="23282" y="1269181"/>
                  </a:cubicBezTo>
                  <a:cubicBezTo>
                    <a:pt x="8375" y="1254274"/>
                    <a:pt x="0" y="1234055"/>
                    <a:pt x="0" y="1212974"/>
                  </a:cubicBezTo>
                  <a:lnTo>
                    <a:pt x="0" y="79489"/>
                  </a:lnTo>
                  <a:cubicBezTo>
                    <a:pt x="0" y="58407"/>
                    <a:pt x="8375" y="38189"/>
                    <a:pt x="23282" y="23282"/>
                  </a:cubicBezTo>
                  <a:cubicBezTo>
                    <a:pt x="38189" y="8375"/>
                    <a:pt x="58407" y="0"/>
                    <a:pt x="7948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08236" cy="133056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-2814803" y="4145312"/>
            <a:ext cx="4836763" cy="1554235"/>
          </a:xfrm>
          <a:custGeom>
            <a:avLst/>
            <a:gdLst/>
            <a:ahLst/>
            <a:cxnLst/>
            <a:rect l="l" t="t" r="r" b="b"/>
            <a:pathLst>
              <a:path w="10299147" h="3108470">
                <a:moveTo>
                  <a:pt x="10299147" y="0"/>
                </a:moveTo>
                <a:lnTo>
                  <a:pt x="0" y="0"/>
                </a:lnTo>
                <a:lnTo>
                  <a:pt x="0" y="3108469"/>
                </a:lnTo>
                <a:lnTo>
                  <a:pt x="10299147" y="3108469"/>
                </a:lnTo>
                <a:lnTo>
                  <a:pt x="1029914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145982" y="3902356"/>
            <a:ext cx="4550123" cy="1373310"/>
          </a:xfrm>
          <a:custGeom>
            <a:avLst/>
            <a:gdLst/>
            <a:ahLst/>
            <a:cxnLst/>
            <a:rect l="l" t="t" r="r" b="b"/>
            <a:pathLst>
              <a:path w="10299147" h="3108470">
                <a:moveTo>
                  <a:pt x="0" y="0"/>
                </a:moveTo>
                <a:lnTo>
                  <a:pt x="10299147" y="0"/>
                </a:lnTo>
                <a:lnTo>
                  <a:pt x="10299147" y="3108470"/>
                </a:lnTo>
                <a:lnTo>
                  <a:pt x="0" y="3108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2DC63C-53D1-46AB-8C2F-88945C1704EA}"/>
              </a:ext>
            </a:extLst>
          </p:cNvPr>
          <p:cNvSpPr/>
          <p:nvPr/>
        </p:nvSpPr>
        <p:spPr>
          <a:xfrm>
            <a:off x="1149080" y="142236"/>
            <a:ext cx="7303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1. Find and write the weather words.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8DE407-B06A-4C6A-A262-9C16F8A40BA0}"/>
              </a:ext>
            </a:extLst>
          </p:cNvPr>
          <p:cNvSpPr txBox="1"/>
          <p:nvPr/>
        </p:nvSpPr>
        <p:spPr>
          <a:xfrm>
            <a:off x="6263755" y="790643"/>
            <a:ext cx="21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1. sunny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F376E7-ED6B-4B6F-BC89-3BFE83F2B4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B2F1B1-CD34-4384-A683-531F286AD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28891"/>
              </p:ext>
            </p:extLst>
          </p:nvPr>
        </p:nvGraphicFramePr>
        <p:xfrm>
          <a:off x="1537651" y="790643"/>
          <a:ext cx="4550121" cy="3690424"/>
        </p:xfrm>
        <a:graphic>
          <a:graphicData uri="http://schemas.openxmlformats.org/drawingml/2006/table">
            <a:tbl>
              <a:tblPr firstRow="1" bandRow="1">
                <a:tableStyleId>{6F0A7707-5260-418D-8732-686F5DF8055C}</a:tableStyleId>
              </a:tblPr>
              <a:tblGrid>
                <a:gridCol w="505569">
                  <a:extLst>
                    <a:ext uri="{9D8B030D-6E8A-4147-A177-3AD203B41FA5}">
                      <a16:colId xmlns:a16="http://schemas.microsoft.com/office/drawing/2014/main" val="2719680090"/>
                    </a:ext>
                  </a:extLst>
                </a:gridCol>
                <a:gridCol w="505569">
                  <a:extLst>
                    <a:ext uri="{9D8B030D-6E8A-4147-A177-3AD203B41FA5}">
                      <a16:colId xmlns:a16="http://schemas.microsoft.com/office/drawing/2014/main" val="567086697"/>
                    </a:ext>
                  </a:extLst>
                </a:gridCol>
                <a:gridCol w="505569">
                  <a:extLst>
                    <a:ext uri="{9D8B030D-6E8A-4147-A177-3AD203B41FA5}">
                      <a16:colId xmlns:a16="http://schemas.microsoft.com/office/drawing/2014/main" val="3642443372"/>
                    </a:ext>
                  </a:extLst>
                </a:gridCol>
                <a:gridCol w="505569">
                  <a:extLst>
                    <a:ext uri="{9D8B030D-6E8A-4147-A177-3AD203B41FA5}">
                      <a16:colId xmlns:a16="http://schemas.microsoft.com/office/drawing/2014/main" val="3018055070"/>
                    </a:ext>
                  </a:extLst>
                </a:gridCol>
                <a:gridCol w="505569">
                  <a:extLst>
                    <a:ext uri="{9D8B030D-6E8A-4147-A177-3AD203B41FA5}">
                      <a16:colId xmlns:a16="http://schemas.microsoft.com/office/drawing/2014/main" val="3002461410"/>
                    </a:ext>
                  </a:extLst>
                </a:gridCol>
                <a:gridCol w="505569">
                  <a:extLst>
                    <a:ext uri="{9D8B030D-6E8A-4147-A177-3AD203B41FA5}">
                      <a16:colId xmlns:a16="http://schemas.microsoft.com/office/drawing/2014/main" val="572789267"/>
                    </a:ext>
                  </a:extLst>
                </a:gridCol>
                <a:gridCol w="505569">
                  <a:extLst>
                    <a:ext uri="{9D8B030D-6E8A-4147-A177-3AD203B41FA5}">
                      <a16:colId xmlns:a16="http://schemas.microsoft.com/office/drawing/2014/main" val="1382451433"/>
                    </a:ext>
                  </a:extLst>
                </a:gridCol>
                <a:gridCol w="505569">
                  <a:extLst>
                    <a:ext uri="{9D8B030D-6E8A-4147-A177-3AD203B41FA5}">
                      <a16:colId xmlns:a16="http://schemas.microsoft.com/office/drawing/2014/main" val="219662443"/>
                    </a:ext>
                  </a:extLst>
                </a:gridCol>
                <a:gridCol w="505569">
                  <a:extLst>
                    <a:ext uri="{9D8B030D-6E8A-4147-A177-3AD203B41FA5}">
                      <a16:colId xmlns:a16="http://schemas.microsoft.com/office/drawing/2014/main" val="1715479927"/>
                    </a:ext>
                  </a:extLst>
                </a:gridCol>
              </a:tblGrid>
              <a:tr h="461303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S 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U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N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N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Y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O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D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C 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B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3478897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N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C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U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A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I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F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P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L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O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39979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O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L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A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R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D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O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C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O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F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9136260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W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K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S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A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O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G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W 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U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N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565730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Y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A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B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I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F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G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I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D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W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2802682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A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F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G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N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G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Y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S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Y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E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6841132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I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C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L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Y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S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N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O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R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A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2098733"/>
                  </a:ext>
                </a:extLst>
              </a:tr>
              <a:tr h="461303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W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I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N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D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Y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L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F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V </a:t>
                      </a:r>
                      <a:endParaRPr lang="en-US" sz="280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rgbClr val="242021"/>
                          </a:solidFill>
                          <a:effectLst/>
                          <a:latin typeface="Comic Sans MS" panose="030F0702030302020204" pitchFamily="66" charset="0"/>
                          <a:cs typeface="Comic Sans" panose="020B0604020202020204" charset="0"/>
                        </a:rPr>
                        <a:t>J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  <a:cs typeface="Comic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3095792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BB689F-4C0D-4BA4-A782-7A30116D9830}"/>
              </a:ext>
            </a:extLst>
          </p:cNvPr>
          <p:cNvSpPr/>
          <p:nvPr/>
        </p:nvSpPr>
        <p:spPr>
          <a:xfrm>
            <a:off x="1579181" y="811872"/>
            <a:ext cx="2412052" cy="4273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98BCD1-83B2-496A-83ED-806316550889}"/>
              </a:ext>
            </a:extLst>
          </p:cNvPr>
          <p:cNvSpPr/>
          <p:nvPr/>
        </p:nvSpPr>
        <p:spPr>
          <a:xfrm>
            <a:off x="1537651" y="4053671"/>
            <a:ext cx="2412052" cy="4273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C4F38B-7BCC-448E-826F-B580F4D3AFDD}"/>
              </a:ext>
            </a:extLst>
          </p:cNvPr>
          <p:cNvSpPr/>
          <p:nvPr/>
        </p:nvSpPr>
        <p:spPr>
          <a:xfrm rot="5400000">
            <a:off x="584793" y="1787201"/>
            <a:ext cx="2349573" cy="4273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25A7AA-84F7-431B-8DC2-9DADB86D76FD}"/>
              </a:ext>
            </a:extLst>
          </p:cNvPr>
          <p:cNvSpPr/>
          <p:nvPr/>
        </p:nvSpPr>
        <p:spPr>
          <a:xfrm rot="5400000">
            <a:off x="2107980" y="2702245"/>
            <a:ext cx="2349573" cy="4273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1B780D-90A9-4183-83C1-1CD80D304712}"/>
              </a:ext>
            </a:extLst>
          </p:cNvPr>
          <p:cNvSpPr/>
          <p:nvPr/>
        </p:nvSpPr>
        <p:spPr>
          <a:xfrm rot="5400000">
            <a:off x="3119296" y="2219937"/>
            <a:ext cx="2349573" cy="4273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F9F78F0-F4E8-4C74-B320-889A548B0494}"/>
              </a:ext>
            </a:extLst>
          </p:cNvPr>
          <p:cNvSpPr/>
          <p:nvPr/>
        </p:nvSpPr>
        <p:spPr>
          <a:xfrm rot="5400000">
            <a:off x="3979314" y="1948178"/>
            <a:ext cx="2670177" cy="4273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9B40D6-F79D-4BEE-9971-81F3DD89E54E}"/>
              </a:ext>
            </a:extLst>
          </p:cNvPr>
          <p:cNvSpPr txBox="1"/>
          <p:nvPr/>
        </p:nvSpPr>
        <p:spPr>
          <a:xfrm>
            <a:off x="6263755" y="1342247"/>
            <a:ext cx="21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2. windy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695DCE-48F0-4E92-ADAF-E5DF7EDDC55C}"/>
              </a:ext>
            </a:extLst>
          </p:cNvPr>
          <p:cNvSpPr txBox="1"/>
          <p:nvPr/>
        </p:nvSpPr>
        <p:spPr>
          <a:xfrm>
            <a:off x="6263755" y="1893851"/>
            <a:ext cx="21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3. snowy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6A5C00-D8F2-40A3-A26B-3E463A61EF6E}"/>
              </a:ext>
            </a:extLst>
          </p:cNvPr>
          <p:cNvSpPr txBox="1"/>
          <p:nvPr/>
        </p:nvSpPr>
        <p:spPr>
          <a:xfrm>
            <a:off x="6263755" y="2445455"/>
            <a:ext cx="21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4. rainy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DF5054A-F0E7-4C66-AC80-EAB8CAC8B4C9}"/>
              </a:ext>
            </a:extLst>
          </p:cNvPr>
          <p:cNvSpPr txBox="1"/>
          <p:nvPr/>
        </p:nvSpPr>
        <p:spPr>
          <a:xfrm>
            <a:off x="6263755" y="2997059"/>
            <a:ext cx="21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5. foggy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4CA4D4-3510-4B18-A096-CE79D1278B38}"/>
              </a:ext>
            </a:extLst>
          </p:cNvPr>
          <p:cNvSpPr txBox="1"/>
          <p:nvPr/>
        </p:nvSpPr>
        <p:spPr>
          <a:xfrm>
            <a:off x="6263755" y="3548662"/>
            <a:ext cx="21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6. cloudy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 MAGIC SOUND EFFECTS - NON-COPYRIGHTE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 MAGIC SOUND EFFECTS - NON-COPYRIGHTE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 MAGIC SOUND EFFECTS - NON-COPYRIGHTE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 MAGIC SOUND EFFECTS - NON-COPYRIGHTE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 MAGIC SOUND EFFECTS - NON-COPYRIGHTE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 MAGIC SOUND EFFECTS - NON-COPYRIGHTE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30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d beach cartoon png - Clip Art Library">
            <a:extLst>
              <a:ext uri="{FF2B5EF4-FFF2-40B4-BE49-F238E27FC236}">
                <a16:creationId xmlns:a16="http://schemas.microsoft.com/office/drawing/2014/main" id="{750CAB88-F367-4BA0-BCCF-27BDA786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87C47-B5C3-4C98-A44F-5CA27378C4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438150"/>
            <a:ext cx="5905500" cy="4519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C24D5-7F85-4710-8FCF-C8D9E0B9DDEF}"/>
              </a:ext>
            </a:extLst>
          </p:cNvPr>
          <p:cNvSpPr txBox="1"/>
          <p:nvPr/>
        </p:nvSpPr>
        <p:spPr>
          <a:xfrm>
            <a:off x="1676400" y="12382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have</a:t>
            </a:r>
            <a:r>
              <a:rPr lang="en-US" sz="1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7545E-3824-4575-809F-602CE37BE4A0}"/>
              </a:ext>
            </a:extLst>
          </p:cNvPr>
          <p:cNvSpPr txBox="1"/>
          <p:nvPr/>
        </p:nvSpPr>
        <p:spPr>
          <a:xfrm>
            <a:off x="1676400" y="174658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  <a:cs typeface="Comic Sans" panose="020B0604020202020204" charset="0"/>
              </a:rPr>
              <a:t>write</a:t>
            </a:r>
            <a:r>
              <a:rPr lang="en-US" sz="1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1C2EC-031E-4AA6-B094-834DFB656DFF}"/>
              </a:ext>
            </a:extLst>
          </p:cNvPr>
          <p:cNvSpPr txBox="1"/>
          <p:nvPr/>
        </p:nvSpPr>
        <p:spPr>
          <a:xfrm>
            <a:off x="2783305" y="248944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catch</a:t>
            </a:r>
            <a:r>
              <a:rPr lang="en-US" sz="1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83B11-5757-413F-8AC8-96CA08A8DF3A}"/>
              </a:ext>
            </a:extLst>
          </p:cNvPr>
          <p:cNvSpPr txBox="1"/>
          <p:nvPr/>
        </p:nvSpPr>
        <p:spPr>
          <a:xfrm>
            <a:off x="1662363" y="226098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ride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B94C5-85DE-488C-BAD0-E45C4431FA67}"/>
              </a:ext>
            </a:extLst>
          </p:cNvPr>
          <p:cNvSpPr txBox="1"/>
          <p:nvPr/>
        </p:nvSpPr>
        <p:spPr>
          <a:xfrm>
            <a:off x="2638926" y="1762645"/>
            <a:ext cx="828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  <a:cs typeface="Comic Sans" panose="020B0604020202020204" charset="0"/>
              </a:rPr>
              <a:t>Oh no! Go back!</a:t>
            </a:r>
            <a:r>
              <a:rPr lang="en-US" sz="9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5AAF78-D9FF-4362-81F1-2F239A5C4FB1}"/>
              </a:ext>
            </a:extLst>
          </p:cNvPr>
          <p:cNvSpPr txBox="1"/>
          <p:nvPr/>
        </p:nvSpPr>
        <p:spPr>
          <a:xfrm>
            <a:off x="1676400" y="2781835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speak</a:t>
            </a:r>
            <a:r>
              <a:rPr lang="en-US" sz="1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CDFA8-34C6-43DC-80EE-E8DEDCAD343B}"/>
              </a:ext>
            </a:extLst>
          </p:cNvPr>
          <p:cNvSpPr txBox="1"/>
          <p:nvPr/>
        </p:nvSpPr>
        <p:spPr>
          <a:xfrm>
            <a:off x="1638300" y="326081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build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10BFE-CBDA-4494-BE66-DACFB96D9A98}"/>
              </a:ext>
            </a:extLst>
          </p:cNvPr>
          <p:cNvSpPr txBox="1"/>
          <p:nvPr/>
        </p:nvSpPr>
        <p:spPr>
          <a:xfrm>
            <a:off x="1678406" y="3819901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go</a:t>
            </a:r>
            <a:r>
              <a:rPr lang="en-US" sz="10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82481-87C9-494E-95C7-E56C82159E26}"/>
              </a:ext>
            </a:extLst>
          </p:cNvPr>
          <p:cNvSpPr txBox="1"/>
          <p:nvPr/>
        </p:nvSpPr>
        <p:spPr>
          <a:xfrm>
            <a:off x="1447800" y="4260641"/>
            <a:ext cx="876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  <a:cs typeface="Comic Sans" panose="020B0604020202020204" charset="0"/>
              </a:rPr>
              <a:t>Move ahead 2 spaces</a:t>
            </a:r>
            <a:r>
              <a:rPr lang="en-US" sz="9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79D1A4-94B9-48F1-98CE-6A8AA13456FD}"/>
              </a:ext>
            </a:extLst>
          </p:cNvPr>
          <p:cNvSpPr txBox="1"/>
          <p:nvPr/>
        </p:nvSpPr>
        <p:spPr>
          <a:xfrm>
            <a:off x="2807369" y="354074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do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B6B00F-0952-4AC6-BE52-7EF034FDE63D}"/>
              </a:ext>
            </a:extLst>
          </p:cNvPr>
          <p:cNvSpPr txBox="1"/>
          <p:nvPr/>
        </p:nvSpPr>
        <p:spPr>
          <a:xfrm>
            <a:off x="2781300" y="301509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eat</a:t>
            </a:r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18A9B-CD1F-42E8-9493-CD8DA95286B6}"/>
              </a:ext>
            </a:extLst>
          </p:cNvPr>
          <p:cNvSpPr txBox="1"/>
          <p:nvPr/>
        </p:nvSpPr>
        <p:spPr>
          <a:xfrm>
            <a:off x="4391527" y="4322475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pay</a:t>
            </a:r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588723-ECA7-4535-A647-C4CB81BC93CD}"/>
              </a:ext>
            </a:extLst>
          </p:cNvPr>
          <p:cNvSpPr txBox="1"/>
          <p:nvPr/>
        </p:nvSpPr>
        <p:spPr>
          <a:xfrm>
            <a:off x="3824037" y="4348566"/>
            <a:ext cx="481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lie</a:t>
            </a:r>
            <a:endParaRPr lang="en-US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CF8A6-ECA4-4D18-ACDE-7BAA8ABE769A}"/>
              </a:ext>
            </a:extLst>
          </p:cNvPr>
          <p:cNvSpPr txBox="1"/>
          <p:nvPr/>
        </p:nvSpPr>
        <p:spPr>
          <a:xfrm>
            <a:off x="3086100" y="432435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win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243C01-3881-424E-BCAB-AF5A0E8EDD21}"/>
              </a:ext>
            </a:extLst>
          </p:cNvPr>
          <p:cNvSpPr txBox="1"/>
          <p:nvPr/>
        </p:nvSpPr>
        <p:spPr>
          <a:xfrm>
            <a:off x="2348163" y="432140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drink</a:t>
            </a:r>
            <a:endParaRPr 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605A4B-88BD-4518-81F6-01FB086F5A48}"/>
              </a:ext>
            </a:extLst>
          </p:cNvPr>
          <p:cNvSpPr txBox="1"/>
          <p:nvPr/>
        </p:nvSpPr>
        <p:spPr>
          <a:xfrm>
            <a:off x="5067300" y="4412963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sit</a:t>
            </a:r>
            <a:endParaRPr lang="en-US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00A35-E4D2-41C5-8585-733692796EC4}"/>
              </a:ext>
            </a:extLst>
          </p:cNvPr>
          <p:cNvSpPr txBox="1"/>
          <p:nvPr/>
        </p:nvSpPr>
        <p:spPr>
          <a:xfrm>
            <a:off x="6444740" y="384332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make</a:t>
            </a:r>
            <a:endParaRPr lang="en-US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EF677A-2B34-483C-9295-88E0BEF127FF}"/>
              </a:ext>
            </a:extLst>
          </p:cNvPr>
          <p:cNvSpPr txBox="1"/>
          <p:nvPr/>
        </p:nvSpPr>
        <p:spPr>
          <a:xfrm>
            <a:off x="6400800" y="3326072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sleep</a:t>
            </a:r>
            <a:endParaRPr lang="en-US" sz="1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9078AC-C4E5-4BBB-AFDC-1AB7154A2424}"/>
              </a:ext>
            </a:extLst>
          </p:cNvPr>
          <p:cNvSpPr txBox="1"/>
          <p:nvPr/>
        </p:nvSpPr>
        <p:spPr>
          <a:xfrm>
            <a:off x="6457950" y="2806431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run</a:t>
            </a:r>
            <a:endParaRPr lang="en-US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861BFD-B2D1-4FA7-A761-1925FA9F0C3B}"/>
              </a:ext>
            </a:extLst>
          </p:cNvPr>
          <p:cNvSpPr txBox="1"/>
          <p:nvPr/>
        </p:nvSpPr>
        <p:spPr>
          <a:xfrm>
            <a:off x="6399546" y="227936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teach</a:t>
            </a: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E0DF2A-F660-44D7-BDE5-4583FD85AB6C}"/>
              </a:ext>
            </a:extLst>
          </p:cNvPr>
          <p:cNvSpPr txBox="1"/>
          <p:nvPr/>
        </p:nvSpPr>
        <p:spPr>
          <a:xfrm>
            <a:off x="5681412" y="170165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fly</a:t>
            </a:r>
            <a:endParaRPr lang="en-US" sz="1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105603-EDDA-4970-9DE4-0568AE8DA6EB}"/>
              </a:ext>
            </a:extLst>
          </p:cNvPr>
          <p:cNvSpPr txBox="1"/>
          <p:nvPr/>
        </p:nvSpPr>
        <p:spPr>
          <a:xfrm>
            <a:off x="6409572" y="4348566"/>
            <a:ext cx="100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Go back 3 spaces</a:t>
            </a:r>
            <a:endParaRPr lang="en-US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0C3F8F-0D0E-437D-AC16-A032C9B340C1}"/>
              </a:ext>
            </a:extLst>
          </p:cNvPr>
          <p:cNvSpPr txBox="1"/>
          <p:nvPr/>
        </p:nvSpPr>
        <p:spPr>
          <a:xfrm>
            <a:off x="5715000" y="4326781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read</a:t>
            </a:r>
            <a:endParaRPr lang="en-US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892F69-530A-497A-A49F-9126EE7BA071}"/>
              </a:ext>
            </a:extLst>
          </p:cNvPr>
          <p:cNvSpPr txBox="1"/>
          <p:nvPr/>
        </p:nvSpPr>
        <p:spPr>
          <a:xfrm>
            <a:off x="5039226" y="174658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get</a:t>
            </a:r>
            <a:endParaRPr lang="en-US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4D7A6E-9FC6-406A-A4DB-1B6272D11861}"/>
              </a:ext>
            </a:extLst>
          </p:cNvPr>
          <p:cNvSpPr txBox="1"/>
          <p:nvPr/>
        </p:nvSpPr>
        <p:spPr>
          <a:xfrm>
            <a:off x="6367212" y="1506073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Miss a turn</a:t>
            </a:r>
            <a:endParaRPr lang="en-US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A75895-C87C-41DA-ABFB-EFB2F37DE267}"/>
              </a:ext>
            </a:extLst>
          </p:cNvPr>
          <p:cNvSpPr txBox="1"/>
          <p:nvPr/>
        </p:nvSpPr>
        <p:spPr>
          <a:xfrm>
            <a:off x="4229100" y="170165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leave</a:t>
            </a:r>
            <a:endParaRPr lang="en-US" sz="1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9C40F6-547F-41EB-9418-D08689CF18CC}"/>
              </a:ext>
            </a:extLst>
          </p:cNvPr>
          <p:cNvSpPr txBox="1"/>
          <p:nvPr/>
        </p:nvSpPr>
        <p:spPr>
          <a:xfrm>
            <a:off x="3607719" y="1707781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swim</a:t>
            </a:r>
            <a:endParaRPr lang="en-US" sz="1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32779C-5BF4-4B4B-A06D-34921B9A5CB5}"/>
              </a:ext>
            </a:extLst>
          </p:cNvPr>
          <p:cNvSpPr txBox="1"/>
          <p:nvPr/>
        </p:nvSpPr>
        <p:spPr>
          <a:xfrm>
            <a:off x="3457074" y="356496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  <a:cs typeface="Comic Sans" panose="020B0604020202020204" charset="0"/>
              </a:rPr>
              <a:t>dream</a:t>
            </a:r>
            <a:endParaRPr lang="en-US" sz="1000" dirty="0"/>
          </a:p>
        </p:txBody>
      </p:sp>
      <p:pic>
        <p:nvPicPr>
          <p:cNvPr id="1028" name="Picture 4" descr="FREE Trophy Clipart ( Royalty-free, PNG file) | Pearly Arts">
            <a:extLst>
              <a:ext uri="{FF2B5EF4-FFF2-40B4-BE49-F238E27FC236}">
                <a16:creationId xmlns:a16="http://schemas.microsoft.com/office/drawing/2014/main" id="{6081B6C2-377E-4A05-B92A-2F96D040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52" y="2650695"/>
            <a:ext cx="895350" cy="89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row Signs PNG Transparent Images Free Download | Vector Files | Pngtree">
            <a:extLst>
              <a:ext uri="{FF2B5EF4-FFF2-40B4-BE49-F238E27FC236}">
                <a16:creationId xmlns:a16="http://schemas.microsoft.com/office/drawing/2014/main" id="{6D70D328-9A5C-4F81-A0B5-47A4D951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6749" flipH="1">
            <a:off x="2282866" y="532698"/>
            <a:ext cx="1093120" cy="132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23">
            <a:extLst>
              <a:ext uri="{FF2B5EF4-FFF2-40B4-BE49-F238E27FC236}">
                <a16:creationId xmlns:a16="http://schemas.microsoft.com/office/drawing/2014/main" id="{E69BB7D8-6C7F-4196-861B-05B76E61A5E8}"/>
              </a:ext>
            </a:extLst>
          </p:cNvPr>
          <p:cNvSpPr txBox="1"/>
          <p:nvPr/>
        </p:nvSpPr>
        <p:spPr>
          <a:xfrm>
            <a:off x="2731687" y="144779"/>
            <a:ext cx="3471706" cy="317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2700" b="1" spc="217" dirty="0">
                <a:solidFill>
                  <a:srgbClr val="FF0000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PAST SIMPLE</a:t>
            </a:r>
          </a:p>
        </p:txBody>
      </p:sp>
      <p:sp>
        <p:nvSpPr>
          <p:cNvPr id="65" name="TextBox 23">
            <a:extLst>
              <a:ext uri="{FF2B5EF4-FFF2-40B4-BE49-F238E27FC236}">
                <a16:creationId xmlns:a16="http://schemas.microsoft.com/office/drawing/2014/main" id="{59CC4B29-6327-4F2D-B8C3-96AFCEC61608}"/>
              </a:ext>
            </a:extLst>
          </p:cNvPr>
          <p:cNvSpPr txBox="1"/>
          <p:nvPr/>
        </p:nvSpPr>
        <p:spPr>
          <a:xfrm>
            <a:off x="-5417" y="111285"/>
            <a:ext cx="2315124" cy="282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600" b="1" spc="217" dirty="0"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2. Board game</a:t>
            </a:r>
          </a:p>
        </p:txBody>
      </p:sp>
      <p:pic>
        <p:nvPicPr>
          <p:cNvPr id="68" name="dice_VXckWdwp">
            <a:hlinkClick r:id="" action="ppaction://media"/>
            <a:extLst>
              <a:ext uri="{FF2B5EF4-FFF2-40B4-BE49-F238E27FC236}">
                <a16:creationId xmlns:a16="http://schemas.microsoft.com/office/drawing/2014/main" id="{532B49BC-BE8B-485E-A69B-B65C7E0BF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42076" t="37062" r="45085" b="38983"/>
          <a:stretch/>
        </p:blipFill>
        <p:spPr>
          <a:xfrm>
            <a:off x="7479706" y="1401539"/>
            <a:ext cx="1346886" cy="141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PLAY">
            <a:extLst>
              <a:ext uri="{FF2B5EF4-FFF2-40B4-BE49-F238E27FC236}">
                <a16:creationId xmlns:a16="http://schemas.microsoft.com/office/drawing/2014/main" id="{54671F32-A63B-433C-8625-076D1AEE8837}"/>
              </a:ext>
            </a:extLst>
          </p:cNvPr>
          <p:cNvSpPr/>
          <p:nvPr/>
        </p:nvSpPr>
        <p:spPr>
          <a:xfrm>
            <a:off x="7143750" y="635676"/>
            <a:ext cx="803505" cy="399331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70" name="STOP">
            <a:extLst>
              <a:ext uri="{FF2B5EF4-FFF2-40B4-BE49-F238E27FC236}">
                <a16:creationId xmlns:a16="http://schemas.microsoft.com/office/drawing/2014/main" id="{F9A3620B-AD9D-4E52-B746-F0AD8C9FEEA8}"/>
              </a:ext>
            </a:extLst>
          </p:cNvPr>
          <p:cNvSpPr/>
          <p:nvPr/>
        </p:nvSpPr>
        <p:spPr>
          <a:xfrm>
            <a:off x="8166662" y="628529"/>
            <a:ext cx="940267" cy="399331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Comic Sans MS" panose="030F0702030302020204" pitchFamily="66" charset="0"/>
              </a:rPr>
              <a:t>STOP</a:t>
            </a:r>
          </a:p>
        </p:txBody>
      </p:sp>
      <p:pic>
        <p:nvPicPr>
          <p:cNvPr id="35" name="dice-95077">
            <a:hlinkClick r:id="" action="ppaction://media"/>
            <a:extLst>
              <a:ext uri="{FF2B5EF4-FFF2-40B4-BE49-F238E27FC236}">
                <a16:creationId xmlns:a16="http://schemas.microsoft.com/office/drawing/2014/main" id="{0DF683E2-B660-41C4-954E-B2AB569D5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00176" y="21846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audio>
              <p:cMediaNode vol="100000">
                <p:cTn id="15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2206593" y="374198"/>
            <a:ext cx="4181527" cy="44484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flipH="1">
            <a:off x="-658872" y="4650910"/>
            <a:ext cx="10510697" cy="2216802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21021394" y="0"/>
                </a:moveTo>
                <a:lnTo>
                  <a:pt x="0" y="0"/>
                </a:lnTo>
                <a:lnTo>
                  <a:pt x="0" y="4433603"/>
                </a:lnTo>
                <a:lnTo>
                  <a:pt x="21021394" y="4433603"/>
                </a:lnTo>
                <a:lnTo>
                  <a:pt x="210213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20204" y="4255752"/>
            <a:ext cx="3162906" cy="954623"/>
          </a:xfrm>
          <a:custGeom>
            <a:avLst/>
            <a:gdLst/>
            <a:ahLst/>
            <a:cxnLst/>
            <a:rect l="l" t="t" r="r" b="b"/>
            <a:pathLst>
              <a:path w="6325811" h="1909245">
                <a:moveTo>
                  <a:pt x="0" y="0"/>
                </a:moveTo>
                <a:lnTo>
                  <a:pt x="6325811" y="0"/>
                </a:lnTo>
                <a:lnTo>
                  <a:pt x="6325811" y="1909245"/>
                </a:lnTo>
                <a:lnTo>
                  <a:pt x="0" y="1909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85912" y="-496776"/>
            <a:ext cx="2613884" cy="1293873"/>
          </a:xfrm>
          <a:custGeom>
            <a:avLst/>
            <a:gdLst/>
            <a:ahLst/>
            <a:cxnLst/>
            <a:rect l="l" t="t" r="r" b="b"/>
            <a:pathLst>
              <a:path w="5227767" h="2587745">
                <a:moveTo>
                  <a:pt x="0" y="0"/>
                </a:moveTo>
                <a:lnTo>
                  <a:pt x="5227767" y="0"/>
                </a:lnTo>
                <a:lnTo>
                  <a:pt x="5227767" y="2587744"/>
                </a:lnTo>
                <a:lnTo>
                  <a:pt x="0" y="2587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47D6-82E1-4392-B347-56C8F901A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0469" y="27296"/>
            <a:ext cx="5712013" cy="4926842"/>
          </a:xfrm>
          <a:prstGeom prst="rect">
            <a:avLst/>
          </a:prstGeom>
        </p:spPr>
      </p:pic>
      <p:pic>
        <p:nvPicPr>
          <p:cNvPr id="28" name="dice_VXckWdwp">
            <a:hlinkClick r:id="" action="ppaction://media"/>
            <a:extLst>
              <a:ext uri="{FF2B5EF4-FFF2-40B4-BE49-F238E27FC236}">
                <a16:creationId xmlns:a16="http://schemas.microsoft.com/office/drawing/2014/main" id="{0146B3CB-0CC0-45ED-86CB-AD7F3F06E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42076" t="37062" r="45085" b="38983"/>
          <a:stretch/>
        </p:blipFill>
        <p:spPr>
          <a:xfrm>
            <a:off x="7518278" y="2571750"/>
            <a:ext cx="1346886" cy="141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PLAY">
            <a:extLst>
              <a:ext uri="{FF2B5EF4-FFF2-40B4-BE49-F238E27FC236}">
                <a16:creationId xmlns:a16="http://schemas.microsoft.com/office/drawing/2014/main" id="{F50B8BF4-0A96-4ED0-9203-14EDB125CF9A}"/>
              </a:ext>
            </a:extLst>
          </p:cNvPr>
          <p:cNvSpPr/>
          <p:nvPr/>
        </p:nvSpPr>
        <p:spPr>
          <a:xfrm>
            <a:off x="7116526" y="1426415"/>
            <a:ext cx="803505" cy="399331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30" name="STOP">
            <a:extLst>
              <a:ext uri="{FF2B5EF4-FFF2-40B4-BE49-F238E27FC236}">
                <a16:creationId xmlns:a16="http://schemas.microsoft.com/office/drawing/2014/main" id="{A1AC920C-F456-429F-A678-798F6F6DAB84}"/>
              </a:ext>
            </a:extLst>
          </p:cNvPr>
          <p:cNvSpPr/>
          <p:nvPr/>
        </p:nvSpPr>
        <p:spPr>
          <a:xfrm>
            <a:off x="8139438" y="1419268"/>
            <a:ext cx="940267" cy="399331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Comic Sans MS" panose="030F0702030302020204" pitchFamily="66" charset="0"/>
              </a:rPr>
              <a:t>STOP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4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507245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9E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9E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49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27431" y="1360467"/>
            <a:ext cx="3256639" cy="34645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7056985" y="1349762"/>
            <a:ext cx="3256639" cy="346451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683349" y="4188637"/>
            <a:ext cx="10510697" cy="2216802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0" y="0"/>
                </a:moveTo>
                <a:lnTo>
                  <a:pt x="21021394" y="0"/>
                </a:lnTo>
                <a:lnTo>
                  <a:pt x="21021394" y="4433603"/>
                </a:lnTo>
                <a:lnTo>
                  <a:pt x="0" y="4433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767222"/>
            <a:ext cx="3167374" cy="529815"/>
          </a:xfrm>
          <a:custGeom>
            <a:avLst/>
            <a:gdLst/>
            <a:ahLst/>
            <a:cxnLst/>
            <a:rect l="l" t="t" r="r" b="b"/>
            <a:pathLst>
              <a:path w="6334747" h="1059630">
                <a:moveTo>
                  <a:pt x="0" y="0"/>
                </a:moveTo>
                <a:lnTo>
                  <a:pt x="6334747" y="0"/>
                </a:lnTo>
                <a:lnTo>
                  <a:pt x="6334747" y="1059631"/>
                </a:lnTo>
                <a:lnTo>
                  <a:pt x="0" y="1059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23220" y="2893209"/>
            <a:ext cx="4610567" cy="2426359"/>
          </a:xfrm>
          <a:custGeom>
            <a:avLst/>
            <a:gdLst/>
            <a:ahLst/>
            <a:cxnLst/>
            <a:rect l="l" t="t" r="r" b="b"/>
            <a:pathLst>
              <a:path w="6631944" h="3282812">
                <a:moveTo>
                  <a:pt x="0" y="0"/>
                </a:moveTo>
                <a:lnTo>
                  <a:pt x="6631944" y="0"/>
                </a:lnTo>
                <a:lnTo>
                  <a:pt x="6631944" y="3282812"/>
                </a:lnTo>
                <a:lnTo>
                  <a:pt x="0" y="3282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15866" y="4767222"/>
            <a:ext cx="3428135" cy="573434"/>
          </a:xfrm>
          <a:custGeom>
            <a:avLst/>
            <a:gdLst/>
            <a:ahLst/>
            <a:cxnLst/>
            <a:rect l="l" t="t" r="r" b="b"/>
            <a:pathLst>
              <a:path w="6856269" h="1146867">
                <a:moveTo>
                  <a:pt x="0" y="0"/>
                </a:moveTo>
                <a:lnTo>
                  <a:pt x="6856269" y="0"/>
                </a:lnTo>
                <a:lnTo>
                  <a:pt x="6856269" y="1146867"/>
                </a:lnTo>
                <a:lnTo>
                  <a:pt x="0" y="1146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1061" y="4274633"/>
            <a:ext cx="764957" cy="578586"/>
          </a:xfrm>
          <a:custGeom>
            <a:avLst/>
            <a:gdLst/>
            <a:ahLst/>
            <a:cxnLst/>
            <a:rect l="l" t="t" r="r" b="b"/>
            <a:pathLst>
              <a:path w="1529914" h="1157171">
                <a:moveTo>
                  <a:pt x="0" y="0"/>
                </a:moveTo>
                <a:lnTo>
                  <a:pt x="1529914" y="0"/>
                </a:lnTo>
                <a:lnTo>
                  <a:pt x="1529914" y="1157171"/>
                </a:lnTo>
                <a:lnTo>
                  <a:pt x="0" y="1157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53494" y="4360630"/>
            <a:ext cx="651260" cy="492589"/>
          </a:xfrm>
          <a:custGeom>
            <a:avLst/>
            <a:gdLst/>
            <a:ahLst/>
            <a:cxnLst/>
            <a:rect l="l" t="t" r="r" b="b"/>
            <a:pathLst>
              <a:path w="1302520" h="985178">
                <a:moveTo>
                  <a:pt x="0" y="0"/>
                </a:moveTo>
                <a:lnTo>
                  <a:pt x="1302519" y="0"/>
                </a:lnTo>
                <a:lnTo>
                  <a:pt x="1302519" y="985178"/>
                </a:lnTo>
                <a:lnTo>
                  <a:pt x="0" y="985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4039" y="4300416"/>
            <a:ext cx="591553" cy="52702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05828" y="4274633"/>
            <a:ext cx="591553" cy="527020"/>
          </a:xfrm>
          <a:custGeom>
            <a:avLst/>
            <a:gdLst/>
            <a:ahLst/>
            <a:cxnLst/>
            <a:rect l="l" t="t" r="r" b="b"/>
            <a:pathLst>
              <a:path w="1183106" h="1054040">
                <a:moveTo>
                  <a:pt x="0" y="0"/>
                </a:moveTo>
                <a:lnTo>
                  <a:pt x="1183106" y="0"/>
                </a:lnTo>
                <a:lnTo>
                  <a:pt x="1183106" y="1054040"/>
                </a:lnTo>
                <a:lnTo>
                  <a:pt x="0" y="1054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37805" y="241226"/>
            <a:ext cx="1821492" cy="901639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0" y="0"/>
                </a:moveTo>
                <a:lnTo>
                  <a:pt x="3642983" y="0"/>
                </a:lnTo>
                <a:lnTo>
                  <a:pt x="3642983" y="1803276"/>
                </a:lnTo>
                <a:lnTo>
                  <a:pt x="0" y="1803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7515681" y="241226"/>
            <a:ext cx="1821492" cy="901639"/>
          </a:xfrm>
          <a:custGeom>
            <a:avLst/>
            <a:gdLst/>
            <a:ahLst/>
            <a:cxnLst/>
            <a:rect l="l" t="t" r="r" b="b"/>
            <a:pathLst>
              <a:path w="3642983" h="1803277">
                <a:moveTo>
                  <a:pt x="3642983" y="0"/>
                </a:moveTo>
                <a:lnTo>
                  <a:pt x="0" y="0"/>
                </a:lnTo>
                <a:lnTo>
                  <a:pt x="0" y="1803276"/>
                </a:lnTo>
                <a:lnTo>
                  <a:pt x="3642983" y="1803276"/>
                </a:lnTo>
                <a:lnTo>
                  <a:pt x="364298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77A728-D928-460D-92DC-8BE665CD99F2}"/>
              </a:ext>
            </a:extLst>
          </p:cNvPr>
          <p:cNvSpPr/>
          <p:nvPr/>
        </p:nvSpPr>
        <p:spPr>
          <a:xfrm>
            <a:off x="1770348" y="38763"/>
            <a:ext cx="5935213" cy="2741405"/>
          </a:xfrm>
          <a:custGeom>
            <a:avLst/>
            <a:gdLst/>
            <a:ahLst/>
            <a:cxnLst/>
            <a:rect l="l" t="t" r="r" b="b"/>
            <a:pathLst>
              <a:path w="13881916" h="6871548">
                <a:moveTo>
                  <a:pt x="0" y="0"/>
                </a:moveTo>
                <a:lnTo>
                  <a:pt x="13881916" y="0"/>
                </a:lnTo>
                <a:lnTo>
                  <a:pt x="13881916" y="6871548"/>
                </a:lnTo>
                <a:lnTo>
                  <a:pt x="0" y="6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717255B7-F94B-4646-BDDA-282B2D32794B}"/>
              </a:ext>
            </a:extLst>
          </p:cNvPr>
          <p:cNvSpPr txBox="1"/>
          <p:nvPr/>
        </p:nvSpPr>
        <p:spPr>
          <a:xfrm>
            <a:off x="1741779" y="571715"/>
            <a:ext cx="5773902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rPr>
              <a:t>Unit 12</a:t>
            </a:r>
          </a:p>
          <a:p>
            <a:pPr algn="ctr">
              <a:lnSpc>
                <a:spcPts val="4680"/>
              </a:lnSpc>
            </a:pP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rPr>
              <a:t>Fun time &amp; project </a:t>
            </a:r>
          </a:p>
          <a:p>
            <a:pPr algn="ctr">
              <a:lnSpc>
                <a:spcPts val="4680"/>
              </a:lnSpc>
            </a:pP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rPr>
              <a:t>Period 1</a:t>
            </a:r>
          </a:p>
          <a:p>
            <a:pPr algn="ctr">
              <a:lnSpc>
                <a:spcPts val="4680"/>
              </a:lnSpc>
            </a:pPr>
            <a:r>
              <a:rPr lang="en-US" sz="4000" dirty="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F34E03-FDA0-4E76-B00E-6E516DE01F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8580138" y="761839"/>
            <a:ext cx="1765357" cy="4280658"/>
          </a:xfrm>
          <a:custGeom>
            <a:avLst/>
            <a:gdLst/>
            <a:ahLst/>
            <a:cxnLst/>
            <a:rect l="l" t="t" r="r" b="b"/>
            <a:pathLst>
              <a:path w="3530713" h="8561315">
                <a:moveTo>
                  <a:pt x="0" y="0"/>
                </a:moveTo>
                <a:lnTo>
                  <a:pt x="3530713" y="0"/>
                </a:lnTo>
                <a:lnTo>
                  <a:pt x="3530713" y="8561315"/>
                </a:lnTo>
                <a:lnTo>
                  <a:pt x="0" y="8561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962010" y="761839"/>
            <a:ext cx="1765357" cy="4280658"/>
          </a:xfrm>
          <a:custGeom>
            <a:avLst/>
            <a:gdLst/>
            <a:ahLst/>
            <a:cxnLst/>
            <a:rect l="l" t="t" r="r" b="b"/>
            <a:pathLst>
              <a:path w="3530713" h="8561315">
                <a:moveTo>
                  <a:pt x="3530713" y="0"/>
                </a:moveTo>
                <a:lnTo>
                  <a:pt x="0" y="0"/>
                </a:lnTo>
                <a:lnTo>
                  <a:pt x="0" y="8561315"/>
                </a:lnTo>
                <a:lnTo>
                  <a:pt x="3530713" y="8561315"/>
                </a:lnTo>
                <a:lnTo>
                  <a:pt x="3530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65085" y="-591372"/>
            <a:ext cx="2389381" cy="1182744"/>
          </a:xfrm>
          <a:custGeom>
            <a:avLst/>
            <a:gdLst/>
            <a:ahLst/>
            <a:cxnLst/>
            <a:rect l="l" t="t" r="r" b="b"/>
            <a:pathLst>
              <a:path w="4778761" h="2365487">
                <a:moveTo>
                  <a:pt x="0" y="0"/>
                </a:moveTo>
                <a:lnTo>
                  <a:pt x="4778761" y="0"/>
                </a:lnTo>
                <a:lnTo>
                  <a:pt x="4778761" y="2365486"/>
                </a:lnTo>
                <a:lnTo>
                  <a:pt x="0" y="2365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06398" y="-528100"/>
            <a:ext cx="2261558" cy="1119471"/>
          </a:xfrm>
          <a:custGeom>
            <a:avLst/>
            <a:gdLst/>
            <a:ahLst/>
            <a:cxnLst/>
            <a:rect l="l" t="t" r="r" b="b"/>
            <a:pathLst>
              <a:path w="4523115" h="2238942">
                <a:moveTo>
                  <a:pt x="4523115" y="0"/>
                </a:moveTo>
                <a:lnTo>
                  <a:pt x="0" y="0"/>
                </a:lnTo>
                <a:lnTo>
                  <a:pt x="0" y="2238942"/>
                </a:lnTo>
                <a:lnTo>
                  <a:pt x="4523115" y="2238942"/>
                </a:lnTo>
                <a:lnTo>
                  <a:pt x="452311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837262" y="4671774"/>
            <a:ext cx="10510697" cy="2216802"/>
          </a:xfrm>
          <a:custGeom>
            <a:avLst/>
            <a:gdLst/>
            <a:ahLst/>
            <a:cxnLst/>
            <a:rect l="l" t="t" r="r" b="b"/>
            <a:pathLst>
              <a:path w="21021393" h="4433603">
                <a:moveTo>
                  <a:pt x="21021394" y="0"/>
                </a:moveTo>
                <a:lnTo>
                  <a:pt x="0" y="0"/>
                </a:lnTo>
                <a:lnTo>
                  <a:pt x="0" y="4433603"/>
                </a:lnTo>
                <a:lnTo>
                  <a:pt x="21021394" y="4433603"/>
                </a:lnTo>
                <a:lnTo>
                  <a:pt x="210213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275439" y="4366974"/>
            <a:ext cx="2553156" cy="895926"/>
          </a:xfrm>
          <a:custGeom>
            <a:avLst/>
            <a:gdLst/>
            <a:ahLst/>
            <a:cxnLst/>
            <a:rect l="l" t="t" r="r" b="b"/>
            <a:pathLst>
              <a:path w="5106311" h="1791851">
                <a:moveTo>
                  <a:pt x="0" y="0"/>
                </a:moveTo>
                <a:lnTo>
                  <a:pt x="5106311" y="0"/>
                </a:lnTo>
                <a:lnTo>
                  <a:pt x="5106311" y="1791851"/>
                </a:lnTo>
                <a:lnTo>
                  <a:pt x="0" y="1791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936366" y="4158969"/>
            <a:ext cx="3657600" cy="110393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657083" y="4366974"/>
            <a:ext cx="2553156" cy="895926"/>
          </a:xfrm>
          <a:custGeom>
            <a:avLst/>
            <a:gdLst/>
            <a:ahLst/>
            <a:cxnLst/>
            <a:rect l="l" t="t" r="r" b="b"/>
            <a:pathLst>
              <a:path w="5106311" h="1791851">
                <a:moveTo>
                  <a:pt x="0" y="0"/>
                </a:moveTo>
                <a:lnTo>
                  <a:pt x="5106311" y="0"/>
                </a:lnTo>
                <a:lnTo>
                  <a:pt x="5106311" y="1791851"/>
                </a:lnTo>
                <a:lnTo>
                  <a:pt x="0" y="1791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6290819" y="4158969"/>
            <a:ext cx="3657600" cy="1103930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7315200" y="0"/>
                </a:moveTo>
                <a:lnTo>
                  <a:pt x="0" y="0"/>
                </a:lnTo>
                <a:lnTo>
                  <a:pt x="0" y="2207860"/>
                </a:lnTo>
                <a:lnTo>
                  <a:pt x="7315200" y="220786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81F05B88-8ABD-4961-A697-6FE35FD23BC8}"/>
              </a:ext>
            </a:extLst>
          </p:cNvPr>
          <p:cNvSpPr txBox="1"/>
          <p:nvPr/>
        </p:nvSpPr>
        <p:spPr>
          <a:xfrm>
            <a:off x="985859" y="98307"/>
            <a:ext cx="6973916" cy="462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578"/>
              </a:lnSpc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</a:t>
            </a:r>
          </a:p>
        </p:txBody>
      </p:sp>
      <p:grpSp>
        <p:nvGrpSpPr>
          <p:cNvPr id="43" name="Group 2">
            <a:extLst>
              <a:ext uri="{FF2B5EF4-FFF2-40B4-BE49-F238E27FC236}">
                <a16:creationId xmlns:a16="http://schemas.microsoft.com/office/drawing/2014/main" id="{EA897E68-A0D2-4518-B109-436C1D4BED6D}"/>
              </a:ext>
            </a:extLst>
          </p:cNvPr>
          <p:cNvGrpSpPr/>
          <p:nvPr/>
        </p:nvGrpSpPr>
        <p:grpSpPr>
          <a:xfrm>
            <a:off x="370705" y="591371"/>
            <a:ext cx="4110826" cy="3906488"/>
            <a:chOff x="0" y="0"/>
            <a:chExt cx="1787631" cy="1695590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AB245713-2544-4C4B-BB96-1EFBD70A7D10}"/>
                </a:ext>
              </a:extLst>
            </p:cNvPr>
            <p:cNvSpPr/>
            <p:nvPr/>
          </p:nvSpPr>
          <p:spPr>
            <a:xfrm>
              <a:off x="0" y="0"/>
              <a:ext cx="1787631" cy="1695590"/>
            </a:xfrm>
            <a:custGeom>
              <a:avLst/>
              <a:gdLst/>
              <a:ahLst/>
              <a:cxnLst/>
              <a:rect l="l" t="t" r="r" b="b"/>
              <a:pathLst>
                <a:path w="1787631" h="1695590">
                  <a:moveTo>
                    <a:pt x="58172" y="0"/>
                  </a:moveTo>
                  <a:lnTo>
                    <a:pt x="1729459" y="0"/>
                  </a:lnTo>
                  <a:cubicBezTo>
                    <a:pt x="1744887" y="0"/>
                    <a:pt x="1759684" y="6129"/>
                    <a:pt x="1770593" y="17038"/>
                  </a:cubicBezTo>
                  <a:cubicBezTo>
                    <a:pt x="1781502" y="27948"/>
                    <a:pt x="1787631" y="42744"/>
                    <a:pt x="1787631" y="58172"/>
                  </a:cubicBezTo>
                  <a:lnTo>
                    <a:pt x="1787631" y="1637418"/>
                  </a:lnTo>
                  <a:cubicBezTo>
                    <a:pt x="1787631" y="1669546"/>
                    <a:pt x="1761587" y="1695590"/>
                    <a:pt x="1729459" y="1695590"/>
                  </a:cubicBezTo>
                  <a:lnTo>
                    <a:pt x="58172" y="1695590"/>
                  </a:lnTo>
                  <a:cubicBezTo>
                    <a:pt x="42744" y="1695590"/>
                    <a:pt x="27948" y="1689461"/>
                    <a:pt x="17038" y="1678552"/>
                  </a:cubicBezTo>
                  <a:cubicBezTo>
                    <a:pt x="6129" y="1667643"/>
                    <a:pt x="0" y="1652846"/>
                    <a:pt x="0" y="1637418"/>
                  </a:cubicBezTo>
                  <a:lnTo>
                    <a:pt x="0" y="58172"/>
                  </a:lnTo>
                  <a:cubicBezTo>
                    <a:pt x="0" y="42744"/>
                    <a:pt x="6129" y="27948"/>
                    <a:pt x="17038" y="17038"/>
                  </a:cubicBezTo>
                  <a:cubicBezTo>
                    <a:pt x="27948" y="6129"/>
                    <a:pt x="42744" y="0"/>
                    <a:pt x="58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5" name="TextBox 4">
              <a:extLst>
                <a:ext uri="{FF2B5EF4-FFF2-40B4-BE49-F238E27FC236}">
                  <a16:creationId xmlns:a16="http://schemas.microsoft.com/office/drawing/2014/main" id="{06D5AC9D-0363-48AA-AF1E-0ED4308A1711}"/>
                </a:ext>
              </a:extLst>
            </p:cNvPr>
            <p:cNvSpPr txBox="1"/>
            <p:nvPr/>
          </p:nvSpPr>
          <p:spPr>
            <a:xfrm>
              <a:off x="0" y="-38100"/>
              <a:ext cx="1787631" cy="173369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6">
            <a:extLst>
              <a:ext uri="{FF2B5EF4-FFF2-40B4-BE49-F238E27FC236}">
                <a16:creationId xmlns:a16="http://schemas.microsoft.com/office/drawing/2014/main" id="{36EBB0CB-DB45-4E17-98E2-9207E00FB8E4}"/>
              </a:ext>
            </a:extLst>
          </p:cNvPr>
          <p:cNvGrpSpPr/>
          <p:nvPr/>
        </p:nvGrpSpPr>
        <p:grpSpPr>
          <a:xfrm>
            <a:off x="4630707" y="591371"/>
            <a:ext cx="4142589" cy="3906488"/>
            <a:chOff x="0" y="0"/>
            <a:chExt cx="1787631" cy="1695590"/>
          </a:xfrm>
        </p:grpSpPr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E9551610-D375-4618-AB68-38686FD58038}"/>
                </a:ext>
              </a:extLst>
            </p:cNvPr>
            <p:cNvSpPr/>
            <p:nvPr/>
          </p:nvSpPr>
          <p:spPr>
            <a:xfrm>
              <a:off x="0" y="0"/>
              <a:ext cx="1787631" cy="1695590"/>
            </a:xfrm>
            <a:custGeom>
              <a:avLst/>
              <a:gdLst/>
              <a:ahLst/>
              <a:cxnLst/>
              <a:rect l="l" t="t" r="r" b="b"/>
              <a:pathLst>
                <a:path w="1787631" h="1695590">
                  <a:moveTo>
                    <a:pt x="58172" y="0"/>
                  </a:moveTo>
                  <a:lnTo>
                    <a:pt x="1729459" y="0"/>
                  </a:lnTo>
                  <a:cubicBezTo>
                    <a:pt x="1744887" y="0"/>
                    <a:pt x="1759684" y="6129"/>
                    <a:pt x="1770593" y="17038"/>
                  </a:cubicBezTo>
                  <a:cubicBezTo>
                    <a:pt x="1781502" y="27948"/>
                    <a:pt x="1787631" y="42744"/>
                    <a:pt x="1787631" y="58172"/>
                  </a:cubicBezTo>
                  <a:lnTo>
                    <a:pt x="1787631" y="1637418"/>
                  </a:lnTo>
                  <a:cubicBezTo>
                    <a:pt x="1787631" y="1669546"/>
                    <a:pt x="1761587" y="1695590"/>
                    <a:pt x="1729459" y="1695590"/>
                  </a:cubicBezTo>
                  <a:lnTo>
                    <a:pt x="58172" y="1695590"/>
                  </a:lnTo>
                  <a:cubicBezTo>
                    <a:pt x="42744" y="1695590"/>
                    <a:pt x="27948" y="1689461"/>
                    <a:pt x="17038" y="1678552"/>
                  </a:cubicBezTo>
                  <a:cubicBezTo>
                    <a:pt x="6129" y="1667643"/>
                    <a:pt x="0" y="1652846"/>
                    <a:pt x="0" y="1637418"/>
                  </a:cubicBezTo>
                  <a:lnTo>
                    <a:pt x="0" y="58172"/>
                  </a:lnTo>
                  <a:cubicBezTo>
                    <a:pt x="0" y="42744"/>
                    <a:pt x="6129" y="27948"/>
                    <a:pt x="17038" y="17038"/>
                  </a:cubicBezTo>
                  <a:cubicBezTo>
                    <a:pt x="27948" y="6129"/>
                    <a:pt x="42744" y="0"/>
                    <a:pt x="58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0EC039FE-3503-4BBE-979F-85FE7D4A05F5}"/>
                </a:ext>
              </a:extLst>
            </p:cNvPr>
            <p:cNvSpPr txBox="1"/>
            <p:nvPr/>
          </p:nvSpPr>
          <p:spPr>
            <a:xfrm>
              <a:off x="0" y="-38100"/>
              <a:ext cx="1787631" cy="173369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9266570-3E14-407E-A0FA-72CB9A657381}"/>
              </a:ext>
            </a:extLst>
          </p:cNvPr>
          <p:cNvSpPr/>
          <p:nvPr/>
        </p:nvSpPr>
        <p:spPr>
          <a:xfrm>
            <a:off x="439147" y="475843"/>
            <a:ext cx="4142589" cy="373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23">
              <a:lnSpc>
                <a:spcPts val="3578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" panose="020B0604020202020204" charset="0"/>
              </a:rPr>
              <a:t>will</a:t>
            </a:r>
          </a:p>
          <a:p>
            <a:pPr defTabSz="457223">
              <a:lnSpc>
                <a:spcPts val="3578"/>
              </a:lnSpc>
            </a:pPr>
            <a:r>
              <a:rPr lang="en-US" sz="2000" dirty="0">
                <a:latin typeface="Comic Sans MS" panose="030F0702030302020204" pitchFamily="66" charset="0"/>
                <a:cs typeface="Comic Sans" panose="020B0604020202020204" charset="0"/>
              </a:rPr>
              <a:t>- To talk about actions that we decide to do at the time of speaking.</a:t>
            </a:r>
          </a:p>
          <a:p>
            <a:pPr defTabSz="457223">
              <a:lnSpc>
                <a:spcPts val="3578"/>
              </a:lnSpc>
            </a:pPr>
            <a:r>
              <a:rPr lang="en-US" sz="2000" dirty="0">
                <a:latin typeface="Comic Sans MS" panose="030F0702030302020204" pitchFamily="66" charset="0"/>
                <a:cs typeface="Comic Sans" panose="020B0604020202020204" charset="0"/>
              </a:rPr>
              <a:t>- To talk about promises, hopes</a:t>
            </a:r>
          </a:p>
          <a:p>
            <a:pPr defTabSz="457223">
              <a:lnSpc>
                <a:spcPts val="3578"/>
              </a:lnSpc>
            </a:pPr>
            <a:r>
              <a:rPr lang="en-US" sz="2000" dirty="0">
                <a:latin typeface="Comic Sans MS" panose="030F0702030302020204" pitchFamily="66" charset="0"/>
                <a:cs typeface="Comic Sans" panose="020B0604020202020204" charset="0"/>
              </a:rPr>
              <a:t> </a:t>
            </a:r>
          </a:p>
          <a:p>
            <a:pPr defTabSz="457223">
              <a:lnSpc>
                <a:spcPts val="3578"/>
              </a:lnSpc>
            </a:pPr>
            <a:r>
              <a:rPr lang="en-US" sz="2000" dirty="0">
                <a:latin typeface="Comic Sans MS" panose="030F0702030302020204" pitchFamily="66" charset="0"/>
                <a:cs typeface="Comic Sans" panose="020B0604020202020204" charset="0"/>
              </a:rPr>
              <a:t>E.g. I will clean my room tomorrow.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  <a:cs typeface="Comic Sans" panose="020B060402020202020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05AA410-6149-4457-B8B6-3A41F6DFD631}"/>
              </a:ext>
            </a:extLst>
          </p:cNvPr>
          <p:cNvSpPr/>
          <p:nvPr/>
        </p:nvSpPr>
        <p:spPr>
          <a:xfrm>
            <a:off x="4889313" y="491321"/>
            <a:ext cx="3751543" cy="373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23">
              <a:lnSpc>
                <a:spcPts val="3578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" panose="020B0604020202020204" charset="0"/>
              </a:rPr>
              <a:t>be going to</a:t>
            </a:r>
          </a:p>
          <a:p>
            <a:pPr marL="342900" indent="-342900" defTabSz="457223">
              <a:lnSpc>
                <a:spcPts val="3578"/>
              </a:lnSpc>
              <a:buFontTx/>
              <a:buChar char="-"/>
            </a:pPr>
            <a:r>
              <a:rPr lang="en-US" sz="2000" dirty="0">
                <a:latin typeface="Comic Sans MS" panose="030F0702030302020204" pitchFamily="66" charset="0"/>
                <a:cs typeface="Comic Sans" panose="020B0604020202020204" charset="0"/>
              </a:rPr>
              <a:t>To talk about planned events in the near future</a:t>
            </a:r>
          </a:p>
          <a:p>
            <a:pPr defTabSz="457223">
              <a:lnSpc>
                <a:spcPts val="3578"/>
              </a:lnSpc>
            </a:pP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  <a:cs typeface="Comic Sans" panose="020B0604020202020204" charset="0"/>
            </a:endParaRPr>
          </a:p>
          <a:p>
            <a:pPr defTabSz="457223">
              <a:lnSpc>
                <a:spcPts val="3578"/>
              </a:lnSpc>
            </a:pP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  <a:cs typeface="Comic Sans" panose="020B0604020202020204" charset="0"/>
            </a:endParaRPr>
          </a:p>
          <a:p>
            <a:pPr defTabSz="457223">
              <a:lnSpc>
                <a:spcPts val="3578"/>
              </a:lnSpc>
            </a:pPr>
            <a:endParaRPr lang="en-US" sz="2000" dirty="0">
              <a:latin typeface="Comic Sans MS" panose="030F0702030302020204" pitchFamily="66" charset="0"/>
              <a:cs typeface="Comic Sans" panose="020B0604020202020204" charset="0"/>
            </a:endParaRPr>
          </a:p>
          <a:p>
            <a:pPr defTabSz="457223">
              <a:lnSpc>
                <a:spcPts val="3578"/>
              </a:lnSpc>
            </a:pPr>
            <a:r>
              <a:rPr lang="en-US" sz="2000" dirty="0">
                <a:latin typeface="Comic Sans MS" panose="030F0702030302020204" pitchFamily="66" charset="0"/>
                <a:cs typeface="Comic Sans" panose="020B0604020202020204" charset="0"/>
              </a:rPr>
              <a:t>E.g. I am going to visit my aunt this Saturday.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43B3AE-D5DA-44A4-9569-262181F7CD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89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HD wallpaper: snowman, figure, christmas, caribou, winter, deer, cartoon |  Wallpaper Flare">
            <a:extLst>
              <a:ext uri="{FF2B5EF4-FFF2-40B4-BE49-F238E27FC236}">
                <a16:creationId xmlns:a16="http://schemas.microsoft.com/office/drawing/2014/main" id="{588B8E25-4499-4CC0-B272-0548A16E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3253185" y="738813"/>
            <a:ext cx="2637631" cy="449200"/>
            <a:chOff x="0" y="0"/>
            <a:chExt cx="1389369" cy="236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5222" y="0"/>
                  </a:moveTo>
                  <a:lnTo>
                    <a:pt x="1354147" y="0"/>
                  </a:lnTo>
                  <a:cubicBezTo>
                    <a:pt x="1373600" y="0"/>
                    <a:pt x="1389369" y="15769"/>
                    <a:pt x="1389369" y="35222"/>
                  </a:cubicBezTo>
                  <a:lnTo>
                    <a:pt x="1389369" y="201394"/>
                  </a:lnTo>
                  <a:cubicBezTo>
                    <a:pt x="1389369" y="220846"/>
                    <a:pt x="1373600" y="236616"/>
                    <a:pt x="1354147" y="236616"/>
                  </a:cubicBezTo>
                  <a:lnTo>
                    <a:pt x="35222" y="236616"/>
                  </a:lnTo>
                  <a:cubicBezTo>
                    <a:pt x="15769" y="236616"/>
                    <a:pt x="0" y="220846"/>
                    <a:pt x="0" y="201394"/>
                  </a:cubicBezTo>
                  <a:lnTo>
                    <a:pt x="0" y="35222"/>
                  </a:lnTo>
                  <a:cubicBezTo>
                    <a:pt x="0" y="15769"/>
                    <a:pt x="15769" y="0"/>
                    <a:pt x="3522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2744" y="514350"/>
            <a:ext cx="7347537" cy="3936108"/>
            <a:chOff x="0" y="0"/>
            <a:chExt cx="3870307" cy="2073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70307" cy="2073340"/>
            </a:xfrm>
            <a:custGeom>
              <a:avLst/>
              <a:gdLst/>
              <a:ahLst/>
              <a:cxnLst/>
              <a:rect l="l" t="t" r="r" b="b"/>
              <a:pathLst>
                <a:path w="3870307" h="2073340">
                  <a:moveTo>
                    <a:pt x="13171" y="0"/>
                  </a:moveTo>
                  <a:lnTo>
                    <a:pt x="3857136" y="0"/>
                  </a:lnTo>
                  <a:cubicBezTo>
                    <a:pt x="3864410" y="0"/>
                    <a:pt x="3870307" y="5897"/>
                    <a:pt x="3870307" y="13171"/>
                  </a:cubicBezTo>
                  <a:lnTo>
                    <a:pt x="3870307" y="2060170"/>
                  </a:lnTo>
                  <a:cubicBezTo>
                    <a:pt x="3870307" y="2067444"/>
                    <a:pt x="3864410" y="2073340"/>
                    <a:pt x="3857136" y="2073340"/>
                  </a:cubicBezTo>
                  <a:lnTo>
                    <a:pt x="13171" y="2073340"/>
                  </a:lnTo>
                  <a:cubicBezTo>
                    <a:pt x="5897" y="2073340"/>
                    <a:pt x="0" y="2067444"/>
                    <a:pt x="0" y="2060170"/>
                  </a:cubicBezTo>
                  <a:lnTo>
                    <a:pt x="0" y="13171"/>
                  </a:lnTo>
                  <a:cubicBezTo>
                    <a:pt x="0" y="5897"/>
                    <a:pt x="5897" y="0"/>
                    <a:pt x="1317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70307" cy="211144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85542" y="2566879"/>
            <a:ext cx="1685742" cy="2712741"/>
          </a:xfrm>
          <a:custGeom>
            <a:avLst/>
            <a:gdLst/>
            <a:ahLst/>
            <a:cxnLst/>
            <a:rect l="l" t="t" r="r" b="b"/>
            <a:pathLst>
              <a:path w="4353144" h="6868866">
                <a:moveTo>
                  <a:pt x="0" y="0"/>
                </a:moveTo>
                <a:lnTo>
                  <a:pt x="4353144" y="0"/>
                </a:lnTo>
                <a:lnTo>
                  <a:pt x="4353144" y="6868866"/>
                </a:lnTo>
                <a:lnTo>
                  <a:pt x="0" y="686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99665" y="560373"/>
            <a:ext cx="2547177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Question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3473" y="1228710"/>
            <a:ext cx="6472989" cy="1178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I haven't got my phone. That's OK. I _______ you mine.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07803" y="2878842"/>
            <a:ext cx="2659397" cy="762638"/>
            <a:chOff x="0" y="0"/>
            <a:chExt cx="1389369" cy="3491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a. will lend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668253" y="2683551"/>
            <a:ext cx="3530606" cy="1033138"/>
            <a:chOff x="0" y="-98700"/>
            <a:chExt cx="1412413" cy="4729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23044" y="-98700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b. am going to lend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7382086" y="51560"/>
            <a:ext cx="1633546" cy="778541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92B85AE2-B010-494B-A44D-C209CAC69AB9}"/>
              </a:ext>
            </a:extLst>
          </p:cNvPr>
          <p:cNvSpPr/>
          <p:nvPr/>
        </p:nvSpPr>
        <p:spPr>
          <a:xfrm>
            <a:off x="79778" y="154942"/>
            <a:ext cx="1300637" cy="627573"/>
          </a:xfrm>
          <a:prstGeom prst="roundRect">
            <a:avLst/>
          </a:prstGeom>
          <a:solidFill>
            <a:srgbClr val="FFE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D wallpaper: snowman, figure, christmas, caribou, winter, deer, cartoon |  Wallpaper Flare">
            <a:extLst>
              <a:ext uri="{FF2B5EF4-FFF2-40B4-BE49-F238E27FC236}">
                <a16:creationId xmlns:a16="http://schemas.microsoft.com/office/drawing/2014/main" id="{11E1A3CA-D92A-4511-9680-8CC2A449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3253185" y="738813"/>
            <a:ext cx="2637631" cy="449200"/>
            <a:chOff x="0" y="0"/>
            <a:chExt cx="1389369" cy="236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5222" y="0"/>
                  </a:moveTo>
                  <a:lnTo>
                    <a:pt x="1354147" y="0"/>
                  </a:lnTo>
                  <a:cubicBezTo>
                    <a:pt x="1373600" y="0"/>
                    <a:pt x="1389369" y="15769"/>
                    <a:pt x="1389369" y="35222"/>
                  </a:cubicBezTo>
                  <a:lnTo>
                    <a:pt x="1389369" y="201394"/>
                  </a:lnTo>
                  <a:cubicBezTo>
                    <a:pt x="1389369" y="220846"/>
                    <a:pt x="1373600" y="236616"/>
                    <a:pt x="1354147" y="236616"/>
                  </a:cubicBezTo>
                  <a:lnTo>
                    <a:pt x="35222" y="236616"/>
                  </a:lnTo>
                  <a:cubicBezTo>
                    <a:pt x="15769" y="236616"/>
                    <a:pt x="0" y="220846"/>
                    <a:pt x="0" y="201394"/>
                  </a:cubicBezTo>
                  <a:lnTo>
                    <a:pt x="0" y="35222"/>
                  </a:lnTo>
                  <a:cubicBezTo>
                    <a:pt x="0" y="15769"/>
                    <a:pt x="15769" y="0"/>
                    <a:pt x="3522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2744" y="514350"/>
            <a:ext cx="6986823" cy="3936108"/>
            <a:chOff x="0" y="0"/>
            <a:chExt cx="3870307" cy="2073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70307" cy="2073340"/>
            </a:xfrm>
            <a:custGeom>
              <a:avLst/>
              <a:gdLst/>
              <a:ahLst/>
              <a:cxnLst/>
              <a:rect l="l" t="t" r="r" b="b"/>
              <a:pathLst>
                <a:path w="3870307" h="2073340">
                  <a:moveTo>
                    <a:pt x="13171" y="0"/>
                  </a:moveTo>
                  <a:lnTo>
                    <a:pt x="3857136" y="0"/>
                  </a:lnTo>
                  <a:cubicBezTo>
                    <a:pt x="3864410" y="0"/>
                    <a:pt x="3870307" y="5897"/>
                    <a:pt x="3870307" y="13171"/>
                  </a:cubicBezTo>
                  <a:lnTo>
                    <a:pt x="3870307" y="2060170"/>
                  </a:lnTo>
                  <a:cubicBezTo>
                    <a:pt x="3870307" y="2067444"/>
                    <a:pt x="3864410" y="2073340"/>
                    <a:pt x="3857136" y="2073340"/>
                  </a:cubicBezTo>
                  <a:lnTo>
                    <a:pt x="13171" y="2073340"/>
                  </a:lnTo>
                  <a:cubicBezTo>
                    <a:pt x="5897" y="2073340"/>
                    <a:pt x="0" y="2067444"/>
                    <a:pt x="0" y="2060170"/>
                  </a:cubicBezTo>
                  <a:lnTo>
                    <a:pt x="0" y="13171"/>
                  </a:lnTo>
                  <a:cubicBezTo>
                    <a:pt x="0" y="5897"/>
                    <a:pt x="5897" y="0"/>
                    <a:pt x="1317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70307" cy="211144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85542" y="2991460"/>
            <a:ext cx="1703566" cy="2288159"/>
          </a:xfrm>
          <a:custGeom>
            <a:avLst/>
            <a:gdLst/>
            <a:ahLst/>
            <a:cxnLst/>
            <a:rect l="l" t="t" r="r" b="b"/>
            <a:pathLst>
              <a:path w="4353144" h="6868866">
                <a:moveTo>
                  <a:pt x="0" y="0"/>
                </a:moveTo>
                <a:lnTo>
                  <a:pt x="4353144" y="0"/>
                </a:lnTo>
                <a:lnTo>
                  <a:pt x="4353144" y="6868866"/>
                </a:lnTo>
                <a:lnTo>
                  <a:pt x="0" y="686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99665" y="560373"/>
            <a:ext cx="2547177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Question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4433" y="1228710"/>
            <a:ext cx="664203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It's Julia's birthday next week, so we ________ her some flowers.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772457" y="2543932"/>
            <a:ext cx="3495996" cy="762638"/>
            <a:chOff x="0" y="0"/>
            <a:chExt cx="1389369" cy="3491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a. are going to buy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32571" y="3558295"/>
            <a:ext cx="3495996" cy="762638"/>
            <a:chOff x="0" y="0"/>
            <a:chExt cx="1389369" cy="3491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b. will buy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7382086" y="51560"/>
            <a:ext cx="1633546" cy="778541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71D4AED1-5E46-49A8-8433-1409CA1AE6CE}"/>
              </a:ext>
            </a:extLst>
          </p:cNvPr>
          <p:cNvSpPr/>
          <p:nvPr/>
        </p:nvSpPr>
        <p:spPr>
          <a:xfrm>
            <a:off x="79778" y="154942"/>
            <a:ext cx="1300637" cy="627573"/>
          </a:xfrm>
          <a:prstGeom prst="roundRect">
            <a:avLst/>
          </a:prstGeom>
          <a:solidFill>
            <a:srgbClr val="FFE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HD wallpaper: snowman, figure, christmas, caribou, winter, deer, cartoon |  Wallpaper Flare">
            <a:extLst>
              <a:ext uri="{FF2B5EF4-FFF2-40B4-BE49-F238E27FC236}">
                <a16:creationId xmlns:a16="http://schemas.microsoft.com/office/drawing/2014/main" id="{D587C394-A8C0-4E1E-8C71-5EDC1ECB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2356168" y="1712927"/>
            <a:ext cx="6638763" cy="3016881"/>
            <a:chOff x="0" y="0"/>
            <a:chExt cx="2385609" cy="1181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3077" y="0"/>
                  </a:moveTo>
                  <a:lnTo>
                    <a:pt x="2362531" y="0"/>
                  </a:lnTo>
                  <a:cubicBezTo>
                    <a:pt x="2375277" y="0"/>
                    <a:pt x="2385609" y="10332"/>
                    <a:pt x="2385609" y="23077"/>
                  </a:cubicBezTo>
                  <a:lnTo>
                    <a:pt x="2385609" y="1158736"/>
                  </a:lnTo>
                  <a:cubicBezTo>
                    <a:pt x="2385609" y="1164857"/>
                    <a:pt x="2383177" y="1170727"/>
                    <a:pt x="2378850" y="1175054"/>
                  </a:cubicBezTo>
                  <a:cubicBezTo>
                    <a:pt x="2374522" y="1179382"/>
                    <a:pt x="2368652" y="1181814"/>
                    <a:pt x="2362531" y="1181814"/>
                  </a:cubicBezTo>
                  <a:lnTo>
                    <a:pt x="23077" y="1181814"/>
                  </a:lnTo>
                  <a:cubicBezTo>
                    <a:pt x="16957" y="1181814"/>
                    <a:pt x="11087" y="1179382"/>
                    <a:pt x="6759" y="1175054"/>
                  </a:cubicBezTo>
                  <a:cubicBezTo>
                    <a:pt x="2431" y="1170727"/>
                    <a:pt x="0" y="1164857"/>
                    <a:pt x="0" y="1158736"/>
                  </a:cubicBezTo>
                  <a:lnTo>
                    <a:pt x="0" y="23077"/>
                  </a:lnTo>
                  <a:cubicBezTo>
                    <a:pt x="0" y="16957"/>
                    <a:pt x="2431" y="11087"/>
                    <a:pt x="6759" y="6759"/>
                  </a:cubicBezTo>
                  <a:cubicBezTo>
                    <a:pt x="11087" y="2431"/>
                    <a:pt x="16957" y="0"/>
                    <a:pt x="2307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68562" y="906375"/>
            <a:ext cx="2865145" cy="675477"/>
            <a:chOff x="0" y="0"/>
            <a:chExt cx="1389369" cy="236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9625" y="0"/>
                  </a:moveTo>
                  <a:lnTo>
                    <a:pt x="1349745" y="0"/>
                  </a:lnTo>
                  <a:cubicBezTo>
                    <a:pt x="1371629" y="0"/>
                    <a:pt x="1389369" y="17741"/>
                    <a:pt x="1389369" y="39625"/>
                  </a:cubicBezTo>
                  <a:lnTo>
                    <a:pt x="1389369" y="196991"/>
                  </a:lnTo>
                  <a:cubicBezTo>
                    <a:pt x="1389369" y="218875"/>
                    <a:pt x="1371629" y="236616"/>
                    <a:pt x="1349745" y="236616"/>
                  </a:cubicBezTo>
                  <a:lnTo>
                    <a:pt x="39625" y="236616"/>
                  </a:lnTo>
                  <a:cubicBezTo>
                    <a:pt x="29116" y="236616"/>
                    <a:pt x="19037" y="232441"/>
                    <a:pt x="11606" y="225010"/>
                  </a:cubicBezTo>
                  <a:cubicBezTo>
                    <a:pt x="4175" y="217579"/>
                    <a:pt x="0" y="207500"/>
                    <a:pt x="0" y="196991"/>
                  </a:cubicBezTo>
                  <a:lnTo>
                    <a:pt x="0" y="39625"/>
                  </a:lnTo>
                  <a:cubicBezTo>
                    <a:pt x="0" y="29116"/>
                    <a:pt x="4175" y="19037"/>
                    <a:pt x="11606" y="11606"/>
                  </a:cubicBezTo>
                  <a:cubicBezTo>
                    <a:pt x="19037" y="4175"/>
                    <a:pt x="29116" y="0"/>
                    <a:pt x="396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36559" y="2093832"/>
            <a:ext cx="3149135" cy="3243492"/>
          </a:xfrm>
          <a:custGeom>
            <a:avLst/>
            <a:gdLst/>
            <a:ahLst/>
            <a:cxnLst/>
            <a:rect l="l" t="t" r="r" b="b"/>
            <a:pathLst>
              <a:path w="6298270" h="6486983">
                <a:moveTo>
                  <a:pt x="6298270" y="0"/>
                </a:moveTo>
                <a:lnTo>
                  <a:pt x="0" y="0"/>
                </a:lnTo>
                <a:lnTo>
                  <a:pt x="0" y="6486983"/>
                </a:lnTo>
                <a:lnTo>
                  <a:pt x="6298270" y="6486983"/>
                </a:lnTo>
                <a:lnTo>
                  <a:pt x="62982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8140">
            <a:off x="598503" y="2431739"/>
            <a:ext cx="1159160" cy="655453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20" y="0"/>
                </a:lnTo>
                <a:lnTo>
                  <a:pt x="2318320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412577" y="1905783"/>
            <a:ext cx="6499716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000" dirty="0">
                <a:latin typeface="Comic Sans MS" panose="030F0702030302020204" pitchFamily="66" charset="0"/>
              </a:rPr>
              <a:t>Will you lend me £10? I promise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000" dirty="0">
                <a:latin typeface="Comic Sans MS" panose="030F0702030302020204" pitchFamily="66" charset="0"/>
              </a:rPr>
              <a:t>I ______ it back to you tomorrow.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  <a:ea typeface="Handyman"/>
              <a:cs typeface="Handyman"/>
              <a:sym typeface="Handyma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096077" y="1062637"/>
            <a:ext cx="2291362" cy="45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Question 3</a:t>
            </a: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4EE95807-285E-C243-E123-319156D46CCA}"/>
              </a:ext>
            </a:extLst>
          </p:cNvPr>
          <p:cNvGrpSpPr/>
          <p:nvPr/>
        </p:nvGrpSpPr>
        <p:grpSpPr>
          <a:xfrm>
            <a:off x="2503340" y="3081237"/>
            <a:ext cx="2675114" cy="1124013"/>
            <a:chOff x="-12139" y="-123825"/>
            <a:chExt cx="1401508" cy="472933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6D2E73D-C9B1-A70F-1405-AA404F4E8A81}"/>
                </a:ext>
              </a:extLst>
            </p:cNvPr>
            <p:cNvSpPr/>
            <p:nvPr/>
          </p:nvSpPr>
          <p:spPr>
            <a:xfrm>
              <a:off x="-12139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69447842-8A9E-93DE-237B-DE38DCCFE060}"/>
                </a:ext>
              </a:extLst>
            </p:cNvPr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a. will give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0A8B852A-C5F4-3D56-F10A-CBE23C694904}"/>
              </a:ext>
            </a:extLst>
          </p:cNvPr>
          <p:cNvGrpSpPr/>
          <p:nvPr/>
        </p:nvGrpSpPr>
        <p:grpSpPr>
          <a:xfrm>
            <a:off x="5502376" y="3103602"/>
            <a:ext cx="3409917" cy="1079285"/>
            <a:chOff x="0" y="-123825"/>
            <a:chExt cx="1389369" cy="472933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7B79C06-27B6-19BF-D38D-F1AC943FA793}"/>
                </a:ext>
              </a:extLst>
            </p:cNvPr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368448AA-F25C-49AE-F15E-FCBD4844E428}"/>
                </a:ext>
              </a:extLst>
            </p:cNvPr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b. are going to give</a:t>
              </a:r>
            </a:p>
          </p:txBody>
        </p:sp>
      </p:grpSp>
      <p:sp>
        <p:nvSpPr>
          <p:cNvPr id="28" name="Freeform 22">
            <a:extLst>
              <a:ext uri="{FF2B5EF4-FFF2-40B4-BE49-F238E27FC236}">
                <a16:creationId xmlns:a16="http://schemas.microsoft.com/office/drawing/2014/main" id="{CC25AFFB-E42F-82C6-9550-E2EC1C84EE3C}"/>
              </a:ext>
            </a:extLst>
          </p:cNvPr>
          <p:cNvSpPr/>
          <p:nvPr/>
        </p:nvSpPr>
        <p:spPr>
          <a:xfrm>
            <a:off x="7382086" y="51560"/>
            <a:ext cx="1633546" cy="778541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Rounded Rectangle 2">
            <a:hlinkClick r:id="rId10" action="ppaction://hlinksldjump"/>
            <a:extLst>
              <a:ext uri="{FF2B5EF4-FFF2-40B4-BE49-F238E27FC236}">
                <a16:creationId xmlns:a16="http://schemas.microsoft.com/office/drawing/2014/main" id="{ACF1211F-98DD-4C33-93F8-53BE01C73773}"/>
              </a:ext>
            </a:extLst>
          </p:cNvPr>
          <p:cNvSpPr/>
          <p:nvPr/>
        </p:nvSpPr>
        <p:spPr>
          <a:xfrm>
            <a:off x="79778" y="154942"/>
            <a:ext cx="1300637" cy="627573"/>
          </a:xfrm>
          <a:prstGeom prst="roundRect">
            <a:avLst/>
          </a:prstGeom>
          <a:solidFill>
            <a:srgbClr val="FFE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HD wallpaper: snowman, figure, christmas, caribou, winter, deer, cartoon |  Wallpaper Flare">
            <a:extLst>
              <a:ext uri="{FF2B5EF4-FFF2-40B4-BE49-F238E27FC236}">
                <a16:creationId xmlns:a16="http://schemas.microsoft.com/office/drawing/2014/main" id="{5A620C03-6412-4D4C-9575-223C1FE7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175978" y="1346112"/>
            <a:ext cx="7448141" cy="3141381"/>
            <a:chOff x="0" y="0"/>
            <a:chExt cx="2385609" cy="11818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5609" cy="1181814"/>
            </a:xfrm>
            <a:custGeom>
              <a:avLst/>
              <a:gdLst/>
              <a:ahLst/>
              <a:cxnLst/>
              <a:rect l="l" t="t" r="r" b="b"/>
              <a:pathLst>
                <a:path w="2385609" h="1181814">
                  <a:moveTo>
                    <a:pt x="23077" y="0"/>
                  </a:moveTo>
                  <a:lnTo>
                    <a:pt x="2362531" y="0"/>
                  </a:lnTo>
                  <a:cubicBezTo>
                    <a:pt x="2375277" y="0"/>
                    <a:pt x="2385609" y="10332"/>
                    <a:pt x="2385609" y="23077"/>
                  </a:cubicBezTo>
                  <a:lnTo>
                    <a:pt x="2385609" y="1158736"/>
                  </a:lnTo>
                  <a:cubicBezTo>
                    <a:pt x="2385609" y="1164857"/>
                    <a:pt x="2383177" y="1170727"/>
                    <a:pt x="2378850" y="1175054"/>
                  </a:cubicBezTo>
                  <a:cubicBezTo>
                    <a:pt x="2374522" y="1179382"/>
                    <a:pt x="2368652" y="1181814"/>
                    <a:pt x="2362531" y="1181814"/>
                  </a:cubicBezTo>
                  <a:lnTo>
                    <a:pt x="23077" y="1181814"/>
                  </a:lnTo>
                  <a:cubicBezTo>
                    <a:pt x="16957" y="1181814"/>
                    <a:pt x="11087" y="1179382"/>
                    <a:pt x="6759" y="1175054"/>
                  </a:cubicBezTo>
                  <a:cubicBezTo>
                    <a:pt x="2431" y="1170727"/>
                    <a:pt x="0" y="1164857"/>
                    <a:pt x="0" y="1158736"/>
                  </a:cubicBezTo>
                  <a:lnTo>
                    <a:pt x="0" y="23077"/>
                  </a:lnTo>
                  <a:cubicBezTo>
                    <a:pt x="0" y="16957"/>
                    <a:pt x="2431" y="11087"/>
                    <a:pt x="6759" y="6759"/>
                  </a:cubicBezTo>
                  <a:cubicBezTo>
                    <a:pt x="11087" y="2431"/>
                    <a:pt x="16957" y="0"/>
                    <a:pt x="2307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5609" cy="121991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24509" y="604991"/>
            <a:ext cx="2637631" cy="552603"/>
            <a:chOff x="0" y="0"/>
            <a:chExt cx="1389369" cy="236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9625" y="0"/>
                  </a:moveTo>
                  <a:lnTo>
                    <a:pt x="1349745" y="0"/>
                  </a:lnTo>
                  <a:cubicBezTo>
                    <a:pt x="1371629" y="0"/>
                    <a:pt x="1389369" y="17741"/>
                    <a:pt x="1389369" y="39625"/>
                  </a:cubicBezTo>
                  <a:lnTo>
                    <a:pt x="1389369" y="196991"/>
                  </a:lnTo>
                  <a:cubicBezTo>
                    <a:pt x="1389369" y="218875"/>
                    <a:pt x="1371629" y="236616"/>
                    <a:pt x="1349745" y="236616"/>
                  </a:cubicBezTo>
                  <a:lnTo>
                    <a:pt x="39625" y="236616"/>
                  </a:lnTo>
                  <a:cubicBezTo>
                    <a:pt x="29116" y="236616"/>
                    <a:pt x="19037" y="232441"/>
                    <a:pt x="11606" y="225010"/>
                  </a:cubicBezTo>
                  <a:cubicBezTo>
                    <a:pt x="4175" y="217579"/>
                    <a:pt x="0" y="207500"/>
                    <a:pt x="0" y="196991"/>
                  </a:cubicBezTo>
                  <a:lnTo>
                    <a:pt x="0" y="39625"/>
                  </a:lnTo>
                  <a:cubicBezTo>
                    <a:pt x="0" y="29116"/>
                    <a:pt x="4175" y="19037"/>
                    <a:pt x="11606" y="11606"/>
                  </a:cubicBezTo>
                  <a:cubicBezTo>
                    <a:pt x="19037" y="4175"/>
                    <a:pt x="29116" y="0"/>
                    <a:pt x="3962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637901" y="656007"/>
            <a:ext cx="2311435" cy="45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Question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0270" y="1516262"/>
            <a:ext cx="7206107" cy="1308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latin typeface="Comic Sans MS" panose="030F0702030302020204" pitchFamily="66" charset="0"/>
              </a:rPr>
              <a:t>We ______a barbecue tomorrow. It's all planned, so I hope it won't rain.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  <a:ea typeface="Handyman"/>
              <a:cs typeface="Handyman"/>
              <a:sym typeface="Handyman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5214D1A9-54CB-D629-E3AF-02C5ADAFE437}"/>
              </a:ext>
            </a:extLst>
          </p:cNvPr>
          <p:cNvGrpSpPr/>
          <p:nvPr/>
        </p:nvGrpSpPr>
        <p:grpSpPr>
          <a:xfrm>
            <a:off x="395417" y="3132936"/>
            <a:ext cx="2560474" cy="976468"/>
            <a:chOff x="-12139" y="-123825"/>
            <a:chExt cx="1401508" cy="472933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2DB01A39-D0AE-8E61-E9D8-EA19D4BC60F2}"/>
                </a:ext>
              </a:extLst>
            </p:cNvPr>
            <p:cNvSpPr/>
            <p:nvPr/>
          </p:nvSpPr>
          <p:spPr>
            <a:xfrm>
              <a:off x="-12139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94B24BED-EB5F-8A32-2542-7C762C7FD93E}"/>
                </a:ext>
              </a:extLst>
            </p:cNvPr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a. will have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AED6B206-3D60-A45D-F0A1-248F72D3232F}"/>
              </a:ext>
            </a:extLst>
          </p:cNvPr>
          <p:cNvGrpSpPr/>
          <p:nvPr/>
        </p:nvGrpSpPr>
        <p:grpSpPr>
          <a:xfrm>
            <a:off x="3731741" y="3375101"/>
            <a:ext cx="3558758" cy="762638"/>
            <a:chOff x="0" y="0"/>
            <a:chExt cx="1389369" cy="349108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4B777525-B8C5-E8CF-D9BE-3C103BD6FD3B}"/>
                </a:ext>
              </a:extLst>
            </p:cNvPr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58C87F93-B5A3-D792-2AE4-BC1C64135A6A}"/>
                </a:ext>
              </a:extLst>
            </p:cNvPr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b. are going to have</a:t>
              </a:r>
            </a:p>
          </p:txBody>
        </p:sp>
      </p:grpSp>
      <p:sp>
        <p:nvSpPr>
          <p:cNvPr id="28" name="Freeform 22">
            <a:extLst>
              <a:ext uri="{FF2B5EF4-FFF2-40B4-BE49-F238E27FC236}">
                <a16:creationId xmlns:a16="http://schemas.microsoft.com/office/drawing/2014/main" id="{DE80C929-2C03-530D-2E80-51121D05C982}"/>
              </a:ext>
            </a:extLst>
          </p:cNvPr>
          <p:cNvSpPr/>
          <p:nvPr/>
        </p:nvSpPr>
        <p:spPr>
          <a:xfrm>
            <a:off x="7382086" y="51560"/>
            <a:ext cx="1633546" cy="778541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DA42AA41-EF70-4EAB-90BA-69EE176C73FF}"/>
              </a:ext>
            </a:extLst>
          </p:cNvPr>
          <p:cNvSpPr/>
          <p:nvPr/>
        </p:nvSpPr>
        <p:spPr>
          <a:xfrm>
            <a:off x="7382086" y="1900008"/>
            <a:ext cx="3149135" cy="3243492"/>
          </a:xfrm>
          <a:custGeom>
            <a:avLst/>
            <a:gdLst/>
            <a:ahLst/>
            <a:cxnLst/>
            <a:rect l="l" t="t" r="r" b="b"/>
            <a:pathLst>
              <a:path w="6298270" h="6486983">
                <a:moveTo>
                  <a:pt x="6298270" y="0"/>
                </a:moveTo>
                <a:lnTo>
                  <a:pt x="0" y="0"/>
                </a:lnTo>
                <a:lnTo>
                  <a:pt x="0" y="6486983"/>
                </a:lnTo>
                <a:lnTo>
                  <a:pt x="6298270" y="6486983"/>
                </a:lnTo>
                <a:lnTo>
                  <a:pt x="629827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8F96CDD6-C7FD-4B15-AF73-83C5B459BC1C}"/>
              </a:ext>
            </a:extLst>
          </p:cNvPr>
          <p:cNvSpPr/>
          <p:nvPr/>
        </p:nvSpPr>
        <p:spPr>
          <a:xfrm rot="576596">
            <a:off x="7762284" y="2178250"/>
            <a:ext cx="1159160" cy="655453"/>
          </a:xfrm>
          <a:custGeom>
            <a:avLst/>
            <a:gdLst/>
            <a:ahLst/>
            <a:cxnLst/>
            <a:rect l="l" t="t" r="r" b="b"/>
            <a:pathLst>
              <a:path w="2318320" h="1310905">
                <a:moveTo>
                  <a:pt x="0" y="0"/>
                </a:moveTo>
                <a:lnTo>
                  <a:pt x="2318320" y="0"/>
                </a:lnTo>
                <a:lnTo>
                  <a:pt x="2318320" y="1310905"/>
                </a:lnTo>
                <a:lnTo>
                  <a:pt x="0" y="1310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Rounded Rectangle 2">
            <a:hlinkClick r:id="rId11" action="ppaction://hlinksldjump"/>
            <a:extLst>
              <a:ext uri="{FF2B5EF4-FFF2-40B4-BE49-F238E27FC236}">
                <a16:creationId xmlns:a16="http://schemas.microsoft.com/office/drawing/2014/main" id="{A09918C8-485E-494C-9045-CEDF5DA2986A}"/>
              </a:ext>
            </a:extLst>
          </p:cNvPr>
          <p:cNvSpPr/>
          <p:nvPr/>
        </p:nvSpPr>
        <p:spPr>
          <a:xfrm>
            <a:off x="79778" y="154942"/>
            <a:ext cx="1300637" cy="627573"/>
          </a:xfrm>
          <a:prstGeom prst="roundRect">
            <a:avLst/>
          </a:prstGeom>
          <a:solidFill>
            <a:srgbClr val="FFE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HD wallpaper: snowman, figure, christmas, caribou, winter, deer, cartoon |  Wallpaper Flare">
            <a:extLst>
              <a:ext uri="{FF2B5EF4-FFF2-40B4-BE49-F238E27FC236}">
                <a16:creationId xmlns:a16="http://schemas.microsoft.com/office/drawing/2014/main" id="{588B8E25-4499-4CC0-B272-0548A16E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3253185" y="738813"/>
            <a:ext cx="2637631" cy="449200"/>
            <a:chOff x="0" y="0"/>
            <a:chExt cx="1389369" cy="236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5222" y="0"/>
                  </a:moveTo>
                  <a:lnTo>
                    <a:pt x="1354147" y="0"/>
                  </a:lnTo>
                  <a:cubicBezTo>
                    <a:pt x="1373600" y="0"/>
                    <a:pt x="1389369" y="15769"/>
                    <a:pt x="1389369" y="35222"/>
                  </a:cubicBezTo>
                  <a:lnTo>
                    <a:pt x="1389369" y="201394"/>
                  </a:lnTo>
                  <a:cubicBezTo>
                    <a:pt x="1389369" y="220846"/>
                    <a:pt x="1373600" y="236616"/>
                    <a:pt x="1354147" y="236616"/>
                  </a:cubicBezTo>
                  <a:lnTo>
                    <a:pt x="35222" y="236616"/>
                  </a:lnTo>
                  <a:cubicBezTo>
                    <a:pt x="15769" y="236616"/>
                    <a:pt x="0" y="220846"/>
                    <a:pt x="0" y="201394"/>
                  </a:cubicBezTo>
                  <a:lnTo>
                    <a:pt x="0" y="35222"/>
                  </a:lnTo>
                  <a:cubicBezTo>
                    <a:pt x="0" y="15769"/>
                    <a:pt x="15769" y="0"/>
                    <a:pt x="3522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2744" y="514350"/>
            <a:ext cx="7347537" cy="3936108"/>
            <a:chOff x="0" y="0"/>
            <a:chExt cx="3870307" cy="2073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70307" cy="2073340"/>
            </a:xfrm>
            <a:custGeom>
              <a:avLst/>
              <a:gdLst/>
              <a:ahLst/>
              <a:cxnLst/>
              <a:rect l="l" t="t" r="r" b="b"/>
              <a:pathLst>
                <a:path w="3870307" h="2073340">
                  <a:moveTo>
                    <a:pt x="13171" y="0"/>
                  </a:moveTo>
                  <a:lnTo>
                    <a:pt x="3857136" y="0"/>
                  </a:lnTo>
                  <a:cubicBezTo>
                    <a:pt x="3864410" y="0"/>
                    <a:pt x="3870307" y="5897"/>
                    <a:pt x="3870307" y="13171"/>
                  </a:cubicBezTo>
                  <a:lnTo>
                    <a:pt x="3870307" y="2060170"/>
                  </a:lnTo>
                  <a:cubicBezTo>
                    <a:pt x="3870307" y="2067444"/>
                    <a:pt x="3864410" y="2073340"/>
                    <a:pt x="3857136" y="2073340"/>
                  </a:cubicBezTo>
                  <a:lnTo>
                    <a:pt x="13171" y="2073340"/>
                  </a:lnTo>
                  <a:cubicBezTo>
                    <a:pt x="5897" y="2073340"/>
                    <a:pt x="0" y="2067444"/>
                    <a:pt x="0" y="2060170"/>
                  </a:cubicBezTo>
                  <a:lnTo>
                    <a:pt x="0" y="13171"/>
                  </a:lnTo>
                  <a:cubicBezTo>
                    <a:pt x="0" y="5897"/>
                    <a:pt x="5897" y="0"/>
                    <a:pt x="1317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70307" cy="211144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85542" y="2805462"/>
            <a:ext cx="1697774" cy="2474158"/>
          </a:xfrm>
          <a:custGeom>
            <a:avLst/>
            <a:gdLst/>
            <a:ahLst/>
            <a:cxnLst/>
            <a:rect l="l" t="t" r="r" b="b"/>
            <a:pathLst>
              <a:path w="4353144" h="6868866">
                <a:moveTo>
                  <a:pt x="0" y="0"/>
                </a:moveTo>
                <a:lnTo>
                  <a:pt x="4353144" y="0"/>
                </a:lnTo>
                <a:lnTo>
                  <a:pt x="4353144" y="6868866"/>
                </a:lnTo>
                <a:lnTo>
                  <a:pt x="0" y="686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99665" y="560373"/>
            <a:ext cx="2547177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Question 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5722" y="1414815"/>
            <a:ext cx="6855534" cy="55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The sky is so black! It __________.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12233" y="3056035"/>
            <a:ext cx="3365992" cy="762638"/>
            <a:chOff x="0" y="0"/>
            <a:chExt cx="1389369" cy="3491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a. is going to rain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46842" y="2846567"/>
            <a:ext cx="2494414" cy="1033138"/>
            <a:chOff x="0" y="-98938"/>
            <a:chExt cx="1389369" cy="4729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98938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b. will rain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7382086" y="51560"/>
            <a:ext cx="1633546" cy="778541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C4D3BFD9-CF3B-401C-B545-D5EBC42278AE}"/>
              </a:ext>
            </a:extLst>
          </p:cNvPr>
          <p:cNvSpPr/>
          <p:nvPr/>
        </p:nvSpPr>
        <p:spPr>
          <a:xfrm>
            <a:off x="79778" y="154942"/>
            <a:ext cx="1300637" cy="627573"/>
          </a:xfrm>
          <a:prstGeom prst="roundRect">
            <a:avLst/>
          </a:prstGeom>
          <a:solidFill>
            <a:srgbClr val="FFE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extLst>
      <p:ext uri="{BB962C8B-B14F-4D97-AF65-F5344CB8AC3E}">
        <p14:creationId xmlns:p14="http://schemas.microsoft.com/office/powerpoint/2010/main" val="85337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D wallpaper: snowman, figure, christmas, caribou, winter, deer, cartoon |  Wallpaper Flare">
            <a:extLst>
              <a:ext uri="{FF2B5EF4-FFF2-40B4-BE49-F238E27FC236}">
                <a16:creationId xmlns:a16="http://schemas.microsoft.com/office/drawing/2014/main" id="{11E1A3CA-D92A-4511-9680-8CC2A449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3253185" y="738813"/>
            <a:ext cx="2637631" cy="449200"/>
            <a:chOff x="0" y="0"/>
            <a:chExt cx="1389369" cy="236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9369" cy="236616"/>
            </a:xfrm>
            <a:custGeom>
              <a:avLst/>
              <a:gdLst/>
              <a:ahLst/>
              <a:cxnLst/>
              <a:rect l="l" t="t" r="r" b="b"/>
              <a:pathLst>
                <a:path w="1389369" h="236616">
                  <a:moveTo>
                    <a:pt x="35222" y="0"/>
                  </a:moveTo>
                  <a:lnTo>
                    <a:pt x="1354147" y="0"/>
                  </a:lnTo>
                  <a:cubicBezTo>
                    <a:pt x="1373600" y="0"/>
                    <a:pt x="1389369" y="15769"/>
                    <a:pt x="1389369" y="35222"/>
                  </a:cubicBezTo>
                  <a:lnTo>
                    <a:pt x="1389369" y="201394"/>
                  </a:lnTo>
                  <a:cubicBezTo>
                    <a:pt x="1389369" y="220846"/>
                    <a:pt x="1373600" y="236616"/>
                    <a:pt x="1354147" y="236616"/>
                  </a:cubicBezTo>
                  <a:lnTo>
                    <a:pt x="35222" y="236616"/>
                  </a:lnTo>
                  <a:cubicBezTo>
                    <a:pt x="15769" y="236616"/>
                    <a:pt x="0" y="220846"/>
                    <a:pt x="0" y="201394"/>
                  </a:cubicBezTo>
                  <a:lnTo>
                    <a:pt x="0" y="35222"/>
                  </a:lnTo>
                  <a:cubicBezTo>
                    <a:pt x="0" y="15769"/>
                    <a:pt x="15769" y="0"/>
                    <a:pt x="35222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89369" cy="27471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2744" y="514350"/>
            <a:ext cx="6986823" cy="3936108"/>
            <a:chOff x="0" y="0"/>
            <a:chExt cx="3870307" cy="2073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70307" cy="2073340"/>
            </a:xfrm>
            <a:custGeom>
              <a:avLst/>
              <a:gdLst/>
              <a:ahLst/>
              <a:cxnLst/>
              <a:rect l="l" t="t" r="r" b="b"/>
              <a:pathLst>
                <a:path w="3870307" h="2073340">
                  <a:moveTo>
                    <a:pt x="13171" y="0"/>
                  </a:moveTo>
                  <a:lnTo>
                    <a:pt x="3857136" y="0"/>
                  </a:lnTo>
                  <a:cubicBezTo>
                    <a:pt x="3864410" y="0"/>
                    <a:pt x="3870307" y="5897"/>
                    <a:pt x="3870307" y="13171"/>
                  </a:cubicBezTo>
                  <a:lnTo>
                    <a:pt x="3870307" y="2060170"/>
                  </a:lnTo>
                  <a:cubicBezTo>
                    <a:pt x="3870307" y="2067444"/>
                    <a:pt x="3864410" y="2073340"/>
                    <a:pt x="3857136" y="2073340"/>
                  </a:cubicBezTo>
                  <a:lnTo>
                    <a:pt x="13171" y="2073340"/>
                  </a:lnTo>
                  <a:cubicBezTo>
                    <a:pt x="5897" y="2073340"/>
                    <a:pt x="0" y="2067444"/>
                    <a:pt x="0" y="2060170"/>
                  </a:cubicBezTo>
                  <a:lnTo>
                    <a:pt x="0" y="13171"/>
                  </a:lnTo>
                  <a:cubicBezTo>
                    <a:pt x="0" y="5897"/>
                    <a:pt x="5897" y="0"/>
                    <a:pt x="1317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70307" cy="211144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900"/>
            </a:p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85542" y="1845187"/>
            <a:ext cx="2176572" cy="3434433"/>
          </a:xfrm>
          <a:custGeom>
            <a:avLst/>
            <a:gdLst/>
            <a:ahLst/>
            <a:cxnLst/>
            <a:rect l="l" t="t" r="r" b="b"/>
            <a:pathLst>
              <a:path w="4353144" h="6868866">
                <a:moveTo>
                  <a:pt x="0" y="0"/>
                </a:moveTo>
                <a:lnTo>
                  <a:pt x="4353144" y="0"/>
                </a:lnTo>
                <a:lnTo>
                  <a:pt x="4353144" y="6868866"/>
                </a:lnTo>
                <a:lnTo>
                  <a:pt x="0" y="686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99665" y="560373"/>
            <a:ext cx="2547177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Comic Sans MS" panose="030F0702030302020204" pitchFamily="66" charset="0"/>
                <a:ea typeface="More Sugar"/>
                <a:cs typeface="More Sugar"/>
                <a:sym typeface="More Sugar"/>
              </a:rPr>
              <a:t>Question 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4433" y="1086564"/>
            <a:ext cx="6855534" cy="1308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  <a:ea typeface="Handyman"/>
                <a:cs typeface="Handyman"/>
                <a:sym typeface="Handyman"/>
              </a:rPr>
              <a:t>James is standing on the side of the pool. He _________in.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772457" y="2369686"/>
            <a:ext cx="3636781" cy="1033138"/>
            <a:chOff x="0" y="-118317"/>
            <a:chExt cx="1501201" cy="4729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18317"/>
              <a:ext cx="1501201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a. is going to jump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80699" y="3558295"/>
            <a:ext cx="3035126" cy="762638"/>
            <a:chOff x="0" y="0"/>
            <a:chExt cx="1389369" cy="3491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89369" cy="349108"/>
            </a:xfrm>
            <a:custGeom>
              <a:avLst/>
              <a:gdLst/>
              <a:ahLst/>
              <a:cxnLst/>
              <a:rect l="l" t="t" r="r" b="b"/>
              <a:pathLst>
                <a:path w="1389369" h="349108">
                  <a:moveTo>
                    <a:pt x="31885" y="0"/>
                  </a:moveTo>
                  <a:lnTo>
                    <a:pt x="1357485" y="0"/>
                  </a:lnTo>
                  <a:cubicBezTo>
                    <a:pt x="1375094" y="0"/>
                    <a:pt x="1389369" y="14275"/>
                    <a:pt x="1389369" y="31885"/>
                  </a:cubicBezTo>
                  <a:lnTo>
                    <a:pt x="1389369" y="317223"/>
                  </a:lnTo>
                  <a:cubicBezTo>
                    <a:pt x="1389369" y="325679"/>
                    <a:pt x="1386010" y="333789"/>
                    <a:pt x="1380031" y="339769"/>
                  </a:cubicBezTo>
                  <a:cubicBezTo>
                    <a:pt x="1374051" y="345748"/>
                    <a:pt x="1365941" y="349108"/>
                    <a:pt x="1357485" y="349108"/>
                  </a:cubicBezTo>
                  <a:lnTo>
                    <a:pt x="31885" y="349108"/>
                  </a:lnTo>
                  <a:cubicBezTo>
                    <a:pt x="23428" y="349108"/>
                    <a:pt x="15318" y="345748"/>
                    <a:pt x="9339" y="339769"/>
                  </a:cubicBezTo>
                  <a:cubicBezTo>
                    <a:pt x="3359" y="333789"/>
                    <a:pt x="0" y="325679"/>
                    <a:pt x="0" y="317223"/>
                  </a:cubicBezTo>
                  <a:lnTo>
                    <a:pt x="0" y="31885"/>
                  </a:lnTo>
                  <a:cubicBezTo>
                    <a:pt x="0" y="23428"/>
                    <a:pt x="3359" y="15318"/>
                    <a:pt x="9339" y="9339"/>
                  </a:cubicBezTo>
                  <a:cubicBezTo>
                    <a:pt x="15318" y="3359"/>
                    <a:pt x="23428" y="0"/>
                    <a:pt x="31885" y="0"/>
                  </a:cubicBezTo>
                  <a:close/>
                </a:path>
              </a:pathLst>
            </a:custGeom>
            <a:solidFill>
              <a:srgbClr val="E4C4C5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123825"/>
              <a:ext cx="1389369" cy="47293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omic Sans MS" panose="030F0702030302020204" pitchFamily="66" charset="0"/>
                  <a:ea typeface="Comic Sans"/>
                  <a:cs typeface="Comic Sans"/>
                  <a:sym typeface="Comic Sans"/>
                </a:rPr>
                <a:t>b. will jump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7382086" y="51560"/>
            <a:ext cx="1633546" cy="778541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1A73617B-BE47-43EE-96AE-F6EBC706BD8D}"/>
              </a:ext>
            </a:extLst>
          </p:cNvPr>
          <p:cNvSpPr/>
          <p:nvPr/>
        </p:nvSpPr>
        <p:spPr>
          <a:xfrm>
            <a:off x="79778" y="154942"/>
            <a:ext cx="1300637" cy="627573"/>
          </a:xfrm>
          <a:prstGeom prst="roundRect">
            <a:avLst/>
          </a:prstGeom>
          <a:solidFill>
            <a:srgbClr val="FFE1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extLst>
      <p:ext uri="{BB962C8B-B14F-4D97-AF65-F5344CB8AC3E}">
        <p14:creationId xmlns:p14="http://schemas.microsoft.com/office/powerpoint/2010/main" val="16246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1772ED-09B2-4CB5-8F0C-53918CF625F9}:39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8638</TotalTime>
  <Words>444</Words>
  <Application>Microsoft Office PowerPoint</Application>
  <PresentationFormat>On-screen Show (16:9)</PresentationFormat>
  <Paragraphs>173</Paragraphs>
  <Slides>15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Handyman</vt:lpstr>
      <vt:lpstr>Comic Sans MS</vt:lpstr>
      <vt:lpstr>黑体</vt:lpstr>
      <vt:lpstr>Calibri Light</vt:lpstr>
      <vt:lpstr>Sigher</vt:lpstr>
      <vt:lpstr>Blueberry</vt:lpstr>
      <vt:lpstr>Calibri</vt:lpstr>
      <vt:lpstr>More Sugar</vt:lpstr>
      <vt:lpstr>Comic Sans</vt:lpstr>
      <vt:lpstr>Changa One</vt:lpstr>
      <vt:lpstr>Arial</vt:lpstr>
      <vt:lpstr>宋体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iSMART2</cp:lastModifiedBy>
  <cp:revision>311</cp:revision>
  <dcterms:modified xsi:type="dcterms:W3CDTF">2025-05-19T10:23:11Z</dcterms:modified>
</cp:coreProperties>
</file>