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3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theme/theme4.xml" ContentType="application/vnd.openxmlformats-officedocument.theme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media/audio2.wav" ContentType="audio/x-wav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4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media/audio5.wav" ContentType="audio/x-wav"/>
  <Override PartName="/ppt/notesSlides/notesSlide13.xml" ContentType="application/vnd.openxmlformats-officedocument.presentationml.notesSlide+xml"/>
  <Override PartName="/ppt/media/audio6.wav" ContentType="audio/x-wav"/>
  <Override PartName="/ppt/notesSlides/notesSlide14.xml" ContentType="application/vnd.openxmlformats-officedocument.presentationml.notesSlide+xml"/>
  <Override PartName="/ppt/media/media4.wav" ContentType="audio/x-wav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tags/tag1.xml" ContentType="application/vnd.openxmlformats-officedocument.presentationml.tags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0" r:id="rId1"/>
    <p:sldMasterId id="2147483711" r:id="rId2"/>
    <p:sldMasterId id="2147483737" r:id="rId3"/>
    <p:sldMasterId id="2147483758" r:id="rId4"/>
    <p:sldMasterId id="2147483770" r:id="rId5"/>
  </p:sldMasterIdLst>
  <p:notesMasterIdLst>
    <p:notesMasterId r:id="rId36"/>
  </p:notesMasterIdLst>
  <p:sldIdLst>
    <p:sldId id="296" r:id="rId6"/>
    <p:sldId id="272" r:id="rId7"/>
    <p:sldId id="258" r:id="rId8"/>
    <p:sldId id="262" r:id="rId9"/>
    <p:sldId id="288" r:id="rId10"/>
    <p:sldId id="286" r:id="rId11"/>
    <p:sldId id="294" r:id="rId12"/>
    <p:sldId id="289" r:id="rId13"/>
    <p:sldId id="295" r:id="rId14"/>
    <p:sldId id="297" r:id="rId15"/>
    <p:sldId id="581" r:id="rId16"/>
    <p:sldId id="271" r:id="rId17"/>
    <p:sldId id="273" r:id="rId18"/>
    <p:sldId id="274" r:id="rId19"/>
    <p:sldId id="275" r:id="rId20"/>
    <p:sldId id="277" r:id="rId21"/>
    <p:sldId id="260" r:id="rId22"/>
    <p:sldId id="582" r:id="rId23"/>
    <p:sldId id="305" r:id="rId24"/>
    <p:sldId id="583" r:id="rId25"/>
    <p:sldId id="584" r:id="rId26"/>
    <p:sldId id="585" r:id="rId27"/>
    <p:sldId id="586" r:id="rId28"/>
    <p:sldId id="306" r:id="rId29"/>
    <p:sldId id="443" r:id="rId30"/>
    <p:sldId id="578" r:id="rId31"/>
    <p:sldId id="307" r:id="rId32"/>
    <p:sldId id="588" r:id="rId33"/>
    <p:sldId id="395" r:id="rId34"/>
    <p:sldId id="268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99"/>
    <a:srgbClr val="EEEBD5"/>
    <a:srgbClr val="C1F1D6"/>
    <a:srgbClr val="000066"/>
    <a:srgbClr val="99D465"/>
    <a:srgbClr val="89DFF5"/>
    <a:srgbClr val="FF5050"/>
    <a:srgbClr val="FF9900"/>
    <a:srgbClr val="CC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8909" autoAdjust="0"/>
    <p:restoredTop sz="93557" autoAdjust="0"/>
  </p:normalViewPr>
  <p:slideViewPr>
    <p:cSldViewPr snapToGrid="0">
      <p:cViewPr varScale="1">
        <p:scale>
          <a:sx n="59" d="100"/>
          <a:sy n="59" d="100"/>
        </p:scale>
        <p:origin x="812" y="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211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theme" Target="theme/theme1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8" Type="http://schemas.openxmlformats.org/officeDocument/2006/relationships/slide" Target="slides/slide3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6E8934-7704-40FC-8629-D32ED2173C71}" type="datetimeFigureOut">
              <a:rPr lang="en-US" smtClean="0"/>
              <a:t>2/22/2025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6ED3BD-9395-4A21-B76B-8B92C00FF2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97282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3760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565316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96134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Click để</a:t>
            </a:r>
            <a:r>
              <a:rPr lang="en-US" baseline="0"/>
              <a:t> hiện đáp án.</a:t>
            </a:r>
            <a:endParaRPr lang="en-US"/>
          </a:p>
          <a:p>
            <a:r>
              <a:rPr lang="en-US" dirty="0"/>
              <a:t>Nhấn</a:t>
            </a:r>
            <a:r>
              <a:rPr lang="en-US" baseline="0" dirty="0"/>
              <a:t> vào hộp quà để quay lại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0857F91-D32D-487B-A2FD-F8B5DA81473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720967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Google Shape;7670;gddec5d95fd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71" name="Google Shape;7671;gddec5d95fd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(Set the context: A penguin lost his way. There are 8 questions, each question has 3 answers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Students choose the correct answer to help the penguin find the right way home)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Tell students how to play the game</a:t>
            </a:r>
          </a:p>
          <a:p>
            <a:r>
              <a:rPr lang="en-US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- Do as a model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917028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49493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15009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85518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1.xml"/><Relationship Id="rId1" Type="http://schemas.openxmlformats.org/officeDocument/2006/relationships/audio" Target="../media/audio1.wav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0705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9297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9329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97201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88052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012837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386799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123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0790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16594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4057669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4734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61137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336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fecha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3" name="2 Marcador de pie de página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  <a:extLst/>
          </a:lstStyle>
          <a:p>
            <a:pPr>
              <a:defRPr/>
            </a:pPr>
            <a:endParaRPr lang="es-ES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4478DA9-27C9-470A-9ADD-4EE2DBF5DC51}" type="slidenum">
              <a:rPr lang="es-ES" altLang="ru-RU"/>
              <a:pPr/>
              <a:t>‹#›</a:t>
            </a:fld>
            <a:endParaRPr lang="es-ES" altLang="ru-RU"/>
          </a:p>
        </p:txBody>
      </p:sp>
    </p:spTree>
    <p:extLst>
      <p:ext uri="{BB962C8B-B14F-4D97-AF65-F5344CB8AC3E}">
        <p14:creationId xmlns:p14="http://schemas.microsoft.com/office/powerpoint/2010/main" val="4168282330"/>
      </p:ext>
    </p:extLst>
  </p:cSld>
  <p:clrMapOvr>
    <a:masterClrMapping/>
  </p:clrMapOvr>
  <p:transition spd="slow">
    <p:circl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02704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8A5ED7E-5E45-430A-8151-2B2A599911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5380687-B7A4-42A2-89F2-ED91DB7A72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F6AEC17-1600-4203-9089-5C7E876BAA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838988-15A6-4647-86D7-062E8698D868}" type="datetimeFigureOut">
              <a:rPr lang="en-US" smtClean="0"/>
              <a:t>2/22/2025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540B89-4B0C-4D59-9C29-F663AFCFB8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5133160-9222-48B8-8487-67F6F8DCFA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CF1BDB4-6E33-4EB0-BC1A-E3E4639511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582313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73900" y="1610600"/>
            <a:ext cx="8369600" cy="290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3733" y="4833951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3270100">
            <a:off x="7465696" y="-445309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648580">
            <a:off x="10775131" y="-108829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77559">
            <a:off x="-368306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686671">
            <a:off x="10985418" y="1582964"/>
            <a:ext cx="1769733" cy="3692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41" y="19042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2128241" y="6054096"/>
            <a:ext cx="2155759" cy="1187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2228923">
            <a:off x="2637867" y="-362993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10044195" y="2056887"/>
            <a:ext cx="175763" cy="193773"/>
            <a:chOff x="9943600" y="-1728387"/>
            <a:chExt cx="264225" cy="291300"/>
          </a:xfrm>
        </p:grpSpPr>
        <p:sp>
          <p:nvSpPr>
            <p:cNvPr id="20" name="Google Shape;20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1" name="Google Shape;61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" name="Google Shape;89;p2"/>
          <p:cNvGrpSpPr/>
          <p:nvPr/>
        </p:nvGrpSpPr>
        <p:grpSpPr>
          <a:xfrm>
            <a:off x="4071550" y="6248124"/>
            <a:ext cx="159565" cy="163389"/>
            <a:chOff x="9646950" y="-1595337"/>
            <a:chExt cx="239875" cy="245625"/>
          </a:xfrm>
        </p:grpSpPr>
        <p:sp>
          <p:nvSpPr>
            <p:cNvPr id="90" name="Google Shape;90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2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129" name="Google Shape;12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3896956" y="4871718"/>
            <a:ext cx="174565" cy="165501"/>
            <a:chOff x="9607275" y="-1266912"/>
            <a:chExt cx="262425" cy="248800"/>
          </a:xfrm>
        </p:grpSpPr>
        <p:sp>
          <p:nvSpPr>
            <p:cNvPr id="150" name="Google Shape;150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" name="Google Shape;174;p2"/>
          <p:cNvGrpSpPr/>
          <p:nvPr/>
        </p:nvGrpSpPr>
        <p:grpSpPr>
          <a:xfrm>
            <a:off x="6711845" y="914824"/>
            <a:ext cx="100212" cy="95008"/>
            <a:chOff x="9607275" y="-1266912"/>
            <a:chExt cx="262425" cy="248800"/>
          </a:xfrm>
        </p:grpSpPr>
        <p:sp>
          <p:nvSpPr>
            <p:cNvPr id="175" name="Google Shape;175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"/>
          <p:cNvGrpSpPr/>
          <p:nvPr/>
        </p:nvGrpSpPr>
        <p:grpSpPr>
          <a:xfrm>
            <a:off x="6084523" y="5954658"/>
            <a:ext cx="186539" cy="184609"/>
            <a:chOff x="10220425" y="-1503412"/>
            <a:chExt cx="280425" cy="277525"/>
          </a:xfrm>
        </p:grpSpPr>
        <p:sp>
          <p:nvSpPr>
            <p:cNvPr id="200" name="Google Shape;20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27" name="Google Shape;22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950329">
            <a:off x="4381808" y="5982579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8" name="Google Shape;228;p2"/>
          <p:cNvGrpSpPr/>
          <p:nvPr/>
        </p:nvGrpSpPr>
        <p:grpSpPr>
          <a:xfrm>
            <a:off x="3579168" y="5884208"/>
            <a:ext cx="100229" cy="104041"/>
            <a:chOff x="9933675" y="-1395987"/>
            <a:chExt cx="264225" cy="274275"/>
          </a:xfrm>
        </p:grpSpPr>
        <p:sp>
          <p:nvSpPr>
            <p:cNvPr id="229" name="Google Shape;229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" name="Google Shape;257;p2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258" name="Google Shape;25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" name="Google Shape;296;p2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297" name="Google Shape;297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2"/>
          <p:cNvGrpSpPr/>
          <p:nvPr/>
        </p:nvGrpSpPr>
        <p:grpSpPr>
          <a:xfrm>
            <a:off x="2207092" y="465861"/>
            <a:ext cx="100205" cy="99169"/>
            <a:chOff x="10220425" y="-1503412"/>
            <a:chExt cx="280425" cy="277525"/>
          </a:xfrm>
        </p:grpSpPr>
        <p:sp>
          <p:nvSpPr>
            <p:cNvPr id="325" name="Google Shape;325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53" name="Google Shape;353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3" name="Google Shape;393;p2"/>
          <p:cNvGrpSpPr/>
          <p:nvPr/>
        </p:nvGrpSpPr>
        <p:grpSpPr>
          <a:xfrm>
            <a:off x="416140" y="1529600"/>
            <a:ext cx="174565" cy="165501"/>
            <a:chOff x="9607275" y="-1266912"/>
            <a:chExt cx="262425" cy="248800"/>
          </a:xfrm>
        </p:grpSpPr>
        <p:sp>
          <p:nvSpPr>
            <p:cNvPr id="394" name="Google Shape;394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8" name="Google Shape;418;p2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19" name="Google Shape;41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9" name="Google Shape;439;p2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440" name="Google Shape;44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7" name="Google Shape;467;p2"/>
          <p:cNvGrpSpPr/>
          <p:nvPr/>
        </p:nvGrpSpPr>
        <p:grpSpPr>
          <a:xfrm>
            <a:off x="8018070" y="6626677"/>
            <a:ext cx="100236" cy="102639"/>
            <a:chOff x="9646950" y="-1595337"/>
            <a:chExt cx="239875" cy="245625"/>
          </a:xfrm>
        </p:grpSpPr>
        <p:sp>
          <p:nvSpPr>
            <p:cNvPr id="468" name="Google Shape;46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6" name="Google Shape;506;p2"/>
          <p:cNvGrpSpPr/>
          <p:nvPr/>
        </p:nvGrpSpPr>
        <p:grpSpPr>
          <a:xfrm>
            <a:off x="5813975" y="199302"/>
            <a:ext cx="165552" cy="170573"/>
            <a:chOff x="10113175" y="293163"/>
            <a:chExt cx="248875" cy="256425"/>
          </a:xfrm>
        </p:grpSpPr>
        <p:sp>
          <p:nvSpPr>
            <p:cNvPr id="507" name="Google Shape;507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" name="Google Shape;527;p2"/>
          <p:cNvGrpSpPr/>
          <p:nvPr/>
        </p:nvGrpSpPr>
        <p:grpSpPr>
          <a:xfrm>
            <a:off x="11677278" y="5761791"/>
            <a:ext cx="100212" cy="95008"/>
            <a:chOff x="9607275" y="-1266912"/>
            <a:chExt cx="262425" cy="248800"/>
          </a:xfrm>
        </p:grpSpPr>
        <p:sp>
          <p:nvSpPr>
            <p:cNvPr id="528" name="Google Shape;528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52" name="Google Shape;552;p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9959136" flipH="1">
            <a:off x="901138" y="59088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53" name="Google Shape;553;p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80837">
            <a:off x="-806015" y="3348647"/>
            <a:ext cx="2618853" cy="969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4" name="Google Shape;554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4160574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5" name="Google Shape;555;p2"/>
          <p:cNvGrpSpPr/>
          <p:nvPr/>
        </p:nvGrpSpPr>
        <p:grpSpPr>
          <a:xfrm>
            <a:off x="533640" y="5726551"/>
            <a:ext cx="174565" cy="165501"/>
            <a:chOff x="9607275" y="-1266912"/>
            <a:chExt cx="262425" cy="248800"/>
          </a:xfrm>
        </p:grpSpPr>
        <p:sp>
          <p:nvSpPr>
            <p:cNvPr id="556" name="Google Shape;556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0" name="Google Shape;580;p2"/>
          <p:cNvGrpSpPr/>
          <p:nvPr/>
        </p:nvGrpSpPr>
        <p:grpSpPr>
          <a:xfrm>
            <a:off x="1442926" y="5372528"/>
            <a:ext cx="100205" cy="99169"/>
            <a:chOff x="10220425" y="-1503412"/>
            <a:chExt cx="280425" cy="277525"/>
          </a:xfrm>
        </p:grpSpPr>
        <p:sp>
          <p:nvSpPr>
            <p:cNvPr id="581" name="Google Shape;581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53399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35893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1833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1153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7583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51851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6150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39947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290976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33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676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62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6826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067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3865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154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643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766197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3218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4439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1820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" name="Google Shape;24;p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" name="Google Shape;25;p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6" name="Google Shape;26;p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7" name="Google Shape;27;p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" name="Google Shape;28;p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" name="Google Shape;29;p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" name="Google Shape;30;p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1" name="Google Shape;31;p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2" name="Google Shape;32;p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3" name="Google Shape;33;p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4" name="Google Shape;34;p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1255767" y="1730567"/>
            <a:ext cx="7530800" cy="346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5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subTitle" idx="1"/>
          </p:nvPr>
        </p:nvSpPr>
        <p:spPr>
          <a:xfrm>
            <a:off x="1255767" y="5369595"/>
            <a:ext cx="4796800" cy="48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Barlow Medium"/>
                <a:ea typeface="Barlow Medium"/>
                <a:cs typeface="Barlow Medium"/>
                <a:sym typeface="Barlow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08375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23" name="Google Shape;223;p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24" name="Google Shape;224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5" name="Google Shape;225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6" name="Google Shape;226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7" name="Google Shape;227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8" name="Google Shape;228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9" name="Google Shape;229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0" name="Google Shape;230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1" name="Google Shape;231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2" name="Google Shape;232;p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3" name="Google Shape;233;p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4" name="Google Shape;234;p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5" name="Google Shape;235;p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6" name="Google Shape;236;p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7" name="Google Shape;237;p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8" name="Google Shape;238;p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39" name="Google Shape;239;p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40" name="Google Shape;240;p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1" name="Google Shape;241;p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2" name="Google Shape;242;p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3" name="Google Shape;243;p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4" name="Google Shape;244;p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5" name="Google Shape;245;p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6" name="Google Shape;246;p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47" name="Google Shape;247;p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48" name="Google Shape;248;p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249" name="Google Shape;249;p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250" name="Google Shape;250;p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52" name="Google Shape;252;p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3" name="Google Shape;253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55" name="Google Shape;255;p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256" name="Google Shape;256;p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58" name="Google Shape;258;p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259" name="Google Shape;259;p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1" name="Google Shape;261;p5"/>
          <p:cNvSpPr txBox="1">
            <a:spLocks noGrp="1"/>
          </p:cNvSpPr>
          <p:nvPr>
            <p:ph type="title"/>
          </p:nvPr>
        </p:nvSpPr>
        <p:spPr>
          <a:xfrm>
            <a:off x="162114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2" name="Google Shape;262;p5"/>
          <p:cNvSpPr txBox="1">
            <a:spLocks noGrp="1"/>
          </p:cNvSpPr>
          <p:nvPr>
            <p:ph type="title" idx="2"/>
          </p:nvPr>
        </p:nvSpPr>
        <p:spPr>
          <a:xfrm>
            <a:off x="6914055" y="3524425"/>
            <a:ext cx="3656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263" name="Google Shape;263;p5"/>
          <p:cNvSpPr txBox="1">
            <a:spLocks noGrp="1"/>
          </p:cNvSpPr>
          <p:nvPr>
            <p:ph type="subTitle" idx="1"/>
          </p:nvPr>
        </p:nvSpPr>
        <p:spPr>
          <a:xfrm>
            <a:off x="692225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4" name="Google Shape;264;p5"/>
          <p:cNvSpPr txBox="1">
            <a:spLocks noGrp="1"/>
          </p:cNvSpPr>
          <p:nvPr>
            <p:ph type="subTitle" idx="3"/>
          </p:nvPr>
        </p:nvSpPr>
        <p:spPr>
          <a:xfrm>
            <a:off x="1629345" y="3999409"/>
            <a:ext cx="36404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65" name="Google Shape;265;p5"/>
          <p:cNvSpPr txBox="1">
            <a:spLocks noGrp="1"/>
          </p:cNvSpPr>
          <p:nvPr>
            <p:ph type="title" idx="4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1175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" name="Google Shape;267;p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268" name="Google Shape;268;p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269" name="Google Shape;269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0" name="Google Shape;270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1" name="Google Shape;271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272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3" name="Google Shape;273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4" name="Google Shape;274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5" name="Google Shape;275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6" name="Google Shape;276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7" name="Google Shape;277;p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8" name="Google Shape;278;p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9" name="Google Shape;279;p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0" name="Google Shape;280;p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1" name="Google Shape;281;p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2" name="Google Shape;282;p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3" name="Google Shape;283;p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84" name="Google Shape;284;p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285" name="Google Shape;285;p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6" name="Google Shape;286;p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7" name="Google Shape;287;p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8" name="Google Shape;288;p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89" name="Google Shape;289;p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0" name="Google Shape;290;p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1" name="Google Shape;291;p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92" name="Google Shape;292;p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93" name="Google Shape;293;p6"/>
          <p:cNvGrpSpPr/>
          <p:nvPr/>
        </p:nvGrpSpPr>
        <p:grpSpPr>
          <a:xfrm flipH="1">
            <a:off x="10697434" y="148568"/>
            <a:ext cx="1470433" cy="1961233"/>
            <a:chOff x="8269775" y="3716750"/>
            <a:chExt cx="1102825" cy="1470925"/>
          </a:xfrm>
        </p:grpSpPr>
        <p:sp>
          <p:nvSpPr>
            <p:cNvPr id="294" name="Google Shape;294;p6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2" name="Google Shape;302;p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303" name="Google Shape;303;p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304" name="Google Shape;304;p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06" name="Google Shape;306;p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07" name="Google Shape;307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08" name="Google Shape;308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09" name="Google Shape;309;p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310" name="Google Shape;310;p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" name="Google Shape;311;p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12" name="Google Shape;312;p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313" name="Google Shape;313;p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3370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8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360" name="Google Shape;360;p8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361" name="Google Shape;361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2" name="Google Shape;362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3" name="Google Shape;363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4" name="Google Shape;364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5" name="Google Shape;365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6" name="Google Shape;366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7" name="Google Shape;367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8" name="Google Shape;368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9" name="Google Shape;369;p8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0" name="Google Shape;370;p8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1" name="Google Shape;371;p8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2" name="Google Shape;372;p8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3" name="Google Shape;373;p8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4" name="Google Shape;374;p8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5" name="Google Shape;375;p8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6" name="Google Shape;376;p8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377" name="Google Shape;377;p8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8" name="Google Shape;378;p8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9" name="Google Shape;379;p8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0" name="Google Shape;380;p8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1" name="Google Shape;381;p8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2" name="Google Shape;382;p8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3" name="Google Shape;383;p8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4" name="Google Shape;384;p8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385" name="Google Shape;385;p8"/>
          <p:cNvSpPr txBox="1">
            <a:spLocks noGrp="1"/>
          </p:cNvSpPr>
          <p:nvPr>
            <p:ph type="title"/>
          </p:nvPr>
        </p:nvSpPr>
        <p:spPr>
          <a:xfrm>
            <a:off x="2665800" y="1852800"/>
            <a:ext cx="6860400" cy="315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386" name="Google Shape;386;p8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387" name="Google Shape;387;p8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8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8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8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8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8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8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8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8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8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8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8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8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8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4922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0"/>
          <p:cNvSpPr txBox="1">
            <a:spLocks noGrp="1"/>
          </p:cNvSpPr>
          <p:nvPr>
            <p:ph type="title"/>
          </p:nvPr>
        </p:nvSpPr>
        <p:spPr>
          <a:xfrm>
            <a:off x="5021000" y="4631833"/>
            <a:ext cx="6274000" cy="14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0410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" name="Google Shape;493;p1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494" name="Google Shape;494;p1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495" name="Google Shape;495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6" name="Google Shape;496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7" name="Google Shape;497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8" name="Google Shape;498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99" name="Google Shape;499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0" name="Google Shape;500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1" name="Google Shape;501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2" name="Google Shape;502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3" name="Google Shape;503;p1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4" name="Google Shape;504;p1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5" name="Google Shape;505;p1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6" name="Google Shape;506;p1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7" name="Google Shape;507;p1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8" name="Google Shape;508;p1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09" name="Google Shape;509;p1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10" name="Google Shape;510;p1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11" name="Google Shape;511;p1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2" name="Google Shape;512;p1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3" name="Google Shape;513;p1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4" name="Google Shape;514;p1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5" name="Google Shape;515;p1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6" name="Google Shape;516;p1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7" name="Google Shape;517;p1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18" name="Google Shape;518;p1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19" name="Google Shape;519;p11"/>
          <p:cNvGrpSpPr/>
          <p:nvPr/>
        </p:nvGrpSpPr>
        <p:grpSpPr>
          <a:xfrm>
            <a:off x="22034" y="275568"/>
            <a:ext cx="1470433" cy="1961233"/>
            <a:chOff x="8269775" y="3716750"/>
            <a:chExt cx="1102825" cy="1470925"/>
          </a:xfrm>
        </p:grpSpPr>
        <p:sp>
          <p:nvSpPr>
            <p:cNvPr id="520" name="Google Shape;520;p1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1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1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1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1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1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1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1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8" name="Google Shape;528;p1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29" name="Google Shape;529;p1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30" name="Google Shape;530;p1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1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32" name="Google Shape;532;p1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3" name="Google Shape;533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" name="Google Shape;534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" name="Google Shape;535;p1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36" name="Google Shape;536;p1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" name="Google Shape;537;p1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38" name="Google Shape;538;p1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39" name="Google Shape;539;p1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1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41" name="Google Shape;541;p11"/>
          <p:cNvSpPr txBox="1">
            <a:spLocks noGrp="1"/>
          </p:cNvSpPr>
          <p:nvPr>
            <p:ph type="title" hasCustomPrompt="1"/>
          </p:nvPr>
        </p:nvSpPr>
        <p:spPr>
          <a:xfrm>
            <a:off x="2838833" y="2362733"/>
            <a:ext cx="8428000" cy="151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9600"/>
              <a:buNone/>
              <a:defRPr sz="10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42" name="Google Shape;542;p11"/>
          <p:cNvSpPr txBox="1">
            <a:spLocks noGrp="1"/>
          </p:cNvSpPr>
          <p:nvPr>
            <p:ph type="subTitle" idx="1"/>
          </p:nvPr>
        </p:nvSpPr>
        <p:spPr>
          <a:xfrm>
            <a:off x="4779400" y="3832457"/>
            <a:ext cx="6487600" cy="6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400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543" name="Google Shape;543;p11"/>
          <p:cNvGrpSpPr/>
          <p:nvPr/>
        </p:nvGrpSpPr>
        <p:grpSpPr>
          <a:xfrm>
            <a:off x="10982934" y="4249500"/>
            <a:ext cx="1370633" cy="2468104"/>
            <a:chOff x="8046725" y="2806125"/>
            <a:chExt cx="1027975" cy="1851078"/>
          </a:xfrm>
        </p:grpSpPr>
        <p:sp>
          <p:nvSpPr>
            <p:cNvPr id="544" name="Google Shape;544;p11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5" name="Google Shape;545;p11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546" name="Google Shape;546;p11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11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8" name="Google Shape;548;p11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11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11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11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" name="Google Shape;552;p11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11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11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11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6" name="Google Shape;556;p11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11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05384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1681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0" name="Google Shape;560;p1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561" name="Google Shape;561;p1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562" name="Google Shape;562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3" name="Google Shape;563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4" name="Google Shape;564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5" name="Google Shape;565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6" name="Google Shape;566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7" name="Google Shape;567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8" name="Google Shape;568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" name="Google Shape;569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0" name="Google Shape;570;p1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" name="Google Shape;571;p1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2" name="Google Shape;572;p1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3" name="Google Shape;573;p1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4" name="Google Shape;574;p1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" name="Google Shape;575;p1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6" name="Google Shape;576;p1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7" name="Google Shape;577;p1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578" name="Google Shape;578;p1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9" name="Google Shape;579;p1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0" name="Google Shape;580;p1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1" name="Google Shape;581;p1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2" name="Google Shape;582;p1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3" name="Google Shape;583;p1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4" name="Google Shape;584;p1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5" name="Google Shape;585;p1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86" name="Google Shape;586;p1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587" name="Google Shape;587;p1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588" name="Google Shape;588;p1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1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90" name="Google Shape;590;p1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1" name="Google Shape;591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" name="Google Shape;592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3" name="Google Shape;593;p1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594" name="Google Shape;594;p1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" name="Google Shape;595;p1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96" name="Google Shape;596;p1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597" name="Google Shape;597;p1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8" name="Google Shape;598;p1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99" name="Google Shape;599;p13"/>
          <p:cNvSpPr txBox="1">
            <a:spLocks noGrp="1"/>
          </p:cNvSpPr>
          <p:nvPr>
            <p:ph type="title"/>
          </p:nvPr>
        </p:nvSpPr>
        <p:spPr>
          <a:xfrm>
            <a:off x="2547545" y="212988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0" name="Google Shape;600;p13"/>
          <p:cNvSpPr txBox="1">
            <a:spLocks noGrp="1"/>
          </p:cNvSpPr>
          <p:nvPr>
            <p:ph type="subTitle" idx="1"/>
          </p:nvPr>
        </p:nvSpPr>
        <p:spPr>
          <a:xfrm>
            <a:off x="2547545" y="2652799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1" name="Google Shape;601;p13"/>
          <p:cNvSpPr txBox="1">
            <a:spLocks noGrp="1"/>
          </p:cNvSpPr>
          <p:nvPr>
            <p:ph type="title" idx="2"/>
          </p:nvPr>
        </p:nvSpPr>
        <p:spPr>
          <a:xfrm>
            <a:off x="7895249" y="212986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2" name="Google Shape;602;p13"/>
          <p:cNvSpPr txBox="1">
            <a:spLocks noGrp="1"/>
          </p:cNvSpPr>
          <p:nvPr>
            <p:ph type="subTitle" idx="3"/>
          </p:nvPr>
        </p:nvSpPr>
        <p:spPr>
          <a:xfrm>
            <a:off x="7895249" y="2652784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3" name="Google Shape;603;p13"/>
          <p:cNvSpPr txBox="1">
            <a:spLocks noGrp="1"/>
          </p:cNvSpPr>
          <p:nvPr>
            <p:ph type="title" idx="4"/>
          </p:nvPr>
        </p:nvSpPr>
        <p:spPr>
          <a:xfrm>
            <a:off x="2547531" y="4313327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4" name="Google Shape;604;p13"/>
          <p:cNvSpPr txBox="1">
            <a:spLocks noGrp="1"/>
          </p:cNvSpPr>
          <p:nvPr>
            <p:ph type="subTitle" idx="5"/>
          </p:nvPr>
        </p:nvSpPr>
        <p:spPr>
          <a:xfrm>
            <a:off x="2547531" y="4838028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13"/>
          <p:cNvSpPr txBox="1">
            <a:spLocks noGrp="1"/>
          </p:cNvSpPr>
          <p:nvPr>
            <p:ph type="title" idx="6"/>
          </p:nvPr>
        </p:nvSpPr>
        <p:spPr>
          <a:xfrm>
            <a:off x="7895269" y="4317331"/>
            <a:ext cx="3074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606" name="Google Shape;606;p13"/>
          <p:cNvSpPr txBox="1">
            <a:spLocks noGrp="1"/>
          </p:cNvSpPr>
          <p:nvPr>
            <p:ph type="subTitle" idx="7"/>
          </p:nvPr>
        </p:nvSpPr>
        <p:spPr>
          <a:xfrm>
            <a:off x="7895269" y="4842032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07" name="Google Shape;607;p13"/>
          <p:cNvSpPr txBox="1">
            <a:spLocks noGrp="1"/>
          </p:cNvSpPr>
          <p:nvPr>
            <p:ph type="title" idx="8" hasCustomPrompt="1"/>
          </p:nvPr>
        </p:nvSpPr>
        <p:spPr>
          <a:xfrm>
            <a:off x="122273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8" name="Google Shape;608;p13"/>
          <p:cNvSpPr txBox="1">
            <a:spLocks noGrp="1"/>
          </p:cNvSpPr>
          <p:nvPr>
            <p:ph type="title" idx="9" hasCustomPrompt="1"/>
          </p:nvPr>
        </p:nvSpPr>
        <p:spPr>
          <a:xfrm>
            <a:off x="1222745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09" name="Google Shape;609;p13"/>
          <p:cNvSpPr txBox="1">
            <a:spLocks noGrp="1"/>
          </p:cNvSpPr>
          <p:nvPr>
            <p:ph type="title" idx="13" hasCustomPrompt="1"/>
          </p:nvPr>
        </p:nvSpPr>
        <p:spPr>
          <a:xfrm>
            <a:off x="6576391" y="2153744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0" name="Google Shape;610;p13"/>
          <p:cNvSpPr txBox="1">
            <a:spLocks noGrp="1"/>
          </p:cNvSpPr>
          <p:nvPr>
            <p:ph type="title" idx="14" hasCustomPrompt="1"/>
          </p:nvPr>
        </p:nvSpPr>
        <p:spPr>
          <a:xfrm>
            <a:off x="6582431" y="4346248"/>
            <a:ext cx="1121600" cy="1121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11" name="Google Shape;611;p13"/>
          <p:cNvSpPr txBox="1">
            <a:spLocks noGrp="1"/>
          </p:cNvSpPr>
          <p:nvPr>
            <p:ph type="title" idx="15"/>
          </p:nvPr>
        </p:nvSpPr>
        <p:spPr>
          <a:xfrm>
            <a:off x="960000" y="820928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76318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" name="Google Shape;613;p1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14" name="Google Shape;614;p1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15" name="Google Shape;615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6" name="Google Shape;616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7" name="Google Shape;617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8" name="Google Shape;618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19" name="Google Shape;619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0" name="Google Shape;620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1" name="Google Shape;621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2" name="Google Shape;622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3" name="Google Shape;623;p1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4" name="Google Shape;624;p1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5" name="Google Shape;625;p1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6" name="Google Shape;626;p1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7" name="Google Shape;627;p1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8" name="Google Shape;628;p1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29" name="Google Shape;629;p1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30" name="Google Shape;630;p1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31" name="Google Shape;631;p1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2" name="Google Shape;632;p1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3" name="Google Shape;633;p1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4" name="Google Shape;634;p1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5" name="Google Shape;635;p1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6" name="Google Shape;636;p1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7" name="Google Shape;637;p1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38" name="Google Shape;638;p1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639" name="Google Shape;639;p14"/>
          <p:cNvSpPr txBox="1">
            <a:spLocks noGrp="1"/>
          </p:cNvSpPr>
          <p:nvPr>
            <p:ph type="title"/>
          </p:nvPr>
        </p:nvSpPr>
        <p:spPr>
          <a:xfrm>
            <a:off x="2468800" y="4682391"/>
            <a:ext cx="72544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640" name="Google Shape;640;p14"/>
          <p:cNvSpPr txBox="1">
            <a:spLocks noGrp="1"/>
          </p:cNvSpPr>
          <p:nvPr>
            <p:ph type="subTitle" idx="1"/>
          </p:nvPr>
        </p:nvSpPr>
        <p:spPr>
          <a:xfrm>
            <a:off x="2349400" y="1974400"/>
            <a:ext cx="7493200" cy="25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grpSp>
        <p:nvGrpSpPr>
          <p:cNvPr id="641" name="Google Shape;641;p14"/>
          <p:cNvGrpSpPr/>
          <p:nvPr/>
        </p:nvGrpSpPr>
        <p:grpSpPr>
          <a:xfrm>
            <a:off x="10448710" y="429428"/>
            <a:ext cx="1292583" cy="1293147"/>
            <a:chOff x="769800" y="2509975"/>
            <a:chExt cx="1145500" cy="1146000"/>
          </a:xfrm>
        </p:grpSpPr>
        <p:sp>
          <p:nvSpPr>
            <p:cNvPr id="642" name="Google Shape;642;p1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0050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" name="Google Shape;660;p1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661" name="Google Shape;661;p1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662" name="Google Shape;662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3" name="Google Shape;663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4" name="Google Shape;664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5" name="Google Shape;665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6" name="Google Shape;666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7" name="Google Shape;667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8" name="Google Shape;668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9" name="Google Shape;669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0" name="Google Shape;670;p1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1" name="Google Shape;671;p1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2" name="Google Shape;672;p1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3" name="Google Shape;673;p1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4" name="Google Shape;674;p1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5" name="Google Shape;675;p1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6" name="Google Shape;676;p1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677" name="Google Shape;677;p1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678" name="Google Shape;678;p1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9" name="Google Shape;679;p1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0" name="Google Shape;680;p1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1" name="Google Shape;681;p1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2" name="Google Shape;682;p1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3" name="Google Shape;683;p1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4" name="Google Shape;684;p1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5" name="Google Shape;685;p1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686" name="Google Shape;686;p1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687" name="Google Shape;687;p1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688" name="Google Shape;688;p1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1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690" name="Google Shape;690;p1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1" name="Google Shape;691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2" name="Google Shape;692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93" name="Google Shape;693;p1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694" name="Google Shape;694;p1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95" name="Google Shape;695;p1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96" name="Google Shape;696;p1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697" name="Google Shape;697;p1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1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99" name="Google Shape;699;p15"/>
          <p:cNvSpPr txBox="1">
            <a:spLocks noGrp="1"/>
          </p:cNvSpPr>
          <p:nvPr>
            <p:ph type="title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700" name="Google Shape;700;p15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701" name="Google Shape;701;p1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88392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0" name="Google Shape;710;p1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11" name="Google Shape;711;p1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12" name="Google Shape;712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3" name="Google Shape;713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4" name="Google Shape;714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5" name="Google Shape;715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6" name="Google Shape;716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7" name="Google Shape;717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8" name="Google Shape;718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9" name="Google Shape;719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0" name="Google Shape;720;p1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1" name="Google Shape;721;p1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2" name="Google Shape;722;p1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3" name="Google Shape;723;p1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4" name="Google Shape;724;p1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5" name="Google Shape;725;p1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6" name="Google Shape;726;p1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" name="Google Shape;727;p1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28" name="Google Shape;728;p1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9" name="Google Shape;729;p1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0" name="Google Shape;730;p1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" name="Google Shape;731;p1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" name="Google Shape;732;p1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3" name="Google Shape;733;p1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4" name="Google Shape;734;p1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5" name="Google Shape;735;p1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36" name="Google Shape;736;p16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37" name="Google Shape;737;p16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38" name="Google Shape;738;p16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16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40" name="Google Shape;740;p16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1" name="Google Shape;741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43" name="Google Shape;743;p16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44" name="Google Shape;744;p16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16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46" name="Google Shape;746;p16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47" name="Google Shape;747;p16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16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49" name="Google Shape;749;p16"/>
          <p:cNvSpPr txBox="1">
            <a:spLocks noGrp="1"/>
          </p:cNvSpPr>
          <p:nvPr>
            <p:ph type="title"/>
          </p:nvPr>
        </p:nvSpPr>
        <p:spPr>
          <a:xfrm>
            <a:off x="5765183" y="1718600"/>
            <a:ext cx="5289200" cy="244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16"/>
          <p:cNvSpPr txBox="1">
            <a:spLocks noGrp="1"/>
          </p:cNvSpPr>
          <p:nvPr>
            <p:ph type="subTitle" idx="1"/>
          </p:nvPr>
        </p:nvSpPr>
        <p:spPr>
          <a:xfrm>
            <a:off x="5765183" y="4264600"/>
            <a:ext cx="5293600" cy="8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410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2" name="Google Shape;752;p17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753" name="Google Shape;753;p17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754" name="Google Shape;754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5" name="Google Shape;755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6" name="Google Shape;756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7" name="Google Shape;757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8" name="Google Shape;758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9" name="Google Shape;759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" name="Google Shape;760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1" name="Google Shape;761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" name="Google Shape;762;p17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3" name="Google Shape;763;p17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4" name="Google Shape;764;p17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5" name="Google Shape;765;p17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" name="Google Shape;766;p17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7" name="Google Shape;767;p17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8" name="Google Shape;768;p17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9" name="Google Shape;769;p17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770" name="Google Shape;770;p17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1" name="Google Shape;771;p17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2" name="Google Shape;772;p17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" name="Google Shape;773;p17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" name="Google Shape;774;p17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5" name="Google Shape;775;p17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6" name="Google Shape;776;p17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7" name="Google Shape;777;p17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78" name="Google Shape;778;p17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779" name="Google Shape;779;p17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780" name="Google Shape;780;p17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17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82" name="Google Shape;782;p17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3" name="Google Shape;783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85" name="Google Shape;785;p17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786" name="Google Shape;786;p17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17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788" name="Google Shape;788;p17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789" name="Google Shape;789;p17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0" name="Google Shape;790;p17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91" name="Google Shape;791;p17"/>
          <p:cNvSpPr txBox="1">
            <a:spLocks noGrp="1"/>
          </p:cNvSpPr>
          <p:nvPr>
            <p:ph type="title"/>
          </p:nvPr>
        </p:nvSpPr>
        <p:spPr>
          <a:xfrm>
            <a:off x="971493" y="2569500"/>
            <a:ext cx="6110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792" name="Google Shape;792;p17"/>
          <p:cNvSpPr txBox="1">
            <a:spLocks noGrp="1"/>
          </p:cNvSpPr>
          <p:nvPr>
            <p:ph type="subTitle" idx="1"/>
          </p:nvPr>
        </p:nvSpPr>
        <p:spPr>
          <a:xfrm>
            <a:off x="1373493" y="3434900"/>
            <a:ext cx="53064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664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" name="Google Shape;838;p19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39" name="Google Shape;839;p19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40" name="Google Shape;840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1" name="Google Shape;841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2" name="Google Shape;842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3" name="Google Shape;843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4" name="Google Shape;844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5" name="Google Shape;845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6" name="Google Shape;846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7" name="Google Shape;847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8" name="Google Shape;848;p19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49" name="Google Shape;849;p19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0" name="Google Shape;850;p19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1" name="Google Shape;851;p19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" name="Google Shape;852;p19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3" name="Google Shape;853;p19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4" name="Google Shape;854;p19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55" name="Google Shape;855;p19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856" name="Google Shape;856;p19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7" name="Google Shape;857;p19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8" name="Google Shape;858;p19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9" name="Google Shape;859;p19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0" name="Google Shape;860;p19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1" name="Google Shape;861;p19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2" name="Google Shape;862;p19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3" name="Google Shape;863;p19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4" name="Google Shape;864;p19"/>
          <p:cNvGrpSpPr/>
          <p:nvPr/>
        </p:nvGrpSpPr>
        <p:grpSpPr>
          <a:xfrm flipH="1">
            <a:off x="10709018" y="212068"/>
            <a:ext cx="1470433" cy="1961233"/>
            <a:chOff x="8269775" y="3716750"/>
            <a:chExt cx="1102825" cy="1470925"/>
          </a:xfrm>
        </p:grpSpPr>
        <p:sp>
          <p:nvSpPr>
            <p:cNvPr id="865" name="Google Shape;865;p19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73" name="Google Shape;873;p19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874" name="Google Shape;874;p19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875" name="Google Shape;875;p19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19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77" name="Google Shape;877;p19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78" name="Google Shape;878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9" name="Google Shape;879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880" name="Google Shape;880;p19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881" name="Google Shape;881;p19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82" name="Google Shape;882;p19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883" name="Google Shape;883;p19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884" name="Google Shape;884;p19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19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86" name="Google Shape;886;p19"/>
          <p:cNvSpPr txBox="1">
            <a:spLocks noGrp="1"/>
          </p:cNvSpPr>
          <p:nvPr>
            <p:ph type="title"/>
          </p:nvPr>
        </p:nvSpPr>
        <p:spPr>
          <a:xfrm>
            <a:off x="1261300" y="4031500"/>
            <a:ext cx="26900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7" name="Google Shape;887;p19"/>
          <p:cNvSpPr txBox="1">
            <a:spLocks noGrp="1"/>
          </p:cNvSpPr>
          <p:nvPr>
            <p:ph type="subTitle" idx="1"/>
          </p:nvPr>
        </p:nvSpPr>
        <p:spPr>
          <a:xfrm>
            <a:off x="1264067" y="4506971"/>
            <a:ext cx="26844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88" name="Google Shape;888;p19"/>
          <p:cNvSpPr txBox="1">
            <a:spLocks noGrp="1"/>
          </p:cNvSpPr>
          <p:nvPr>
            <p:ph type="title" idx="2"/>
          </p:nvPr>
        </p:nvSpPr>
        <p:spPr>
          <a:xfrm>
            <a:off x="4743200" y="4031500"/>
            <a:ext cx="270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89" name="Google Shape;889;p19"/>
          <p:cNvSpPr txBox="1">
            <a:spLocks noGrp="1"/>
          </p:cNvSpPr>
          <p:nvPr>
            <p:ph type="subTitle" idx="3"/>
          </p:nvPr>
        </p:nvSpPr>
        <p:spPr>
          <a:xfrm>
            <a:off x="4745768" y="4506968"/>
            <a:ext cx="26952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0" name="Google Shape;890;p19"/>
          <p:cNvSpPr txBox="1">
            <a:spLocks noGrp="1"/>
          </p:cNvSpPr>
          <p:nvPr>
            <p:ph type="title" idx="4"/>
          </p:nvPr>
        </p:nvSpPr>
        <p:spPr>
          <a:xfrm>
            <a:off x="8235500" y="4031500"/>
            <a:ext cx="269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5"/>
          </p:nvPr>
        </p:nvSpPr>
        <p:spPr>
          <a:xfrm>
            <a:off x="8238268" y="4506968"/>
            <a:ext cx="26900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7336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" name="Google Shape;894;p20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895" name="Google Shape;895;p20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896" name="Google Shape;896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7" name="Google Shape;897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8" name="Google Shape;898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9" name="Google Shape;899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0" name="Google Shape;900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1" name="Google Shape;901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2" name="Google Shape;902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3" name="Google Shape;903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4" name="Google Shape;904;p20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5" name="Google Shape;905;p20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6" name="Google Shape;906;p20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7" name="Google Shape;907;p20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" name="Google Shape;908;p20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9" name="Google Shape;909;p20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0" name="Google Shape;910;p20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11" name="Google Shape;911;p20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12" name="Google Shape;912;p20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3" name="Google Shape;913;p20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4" name="Google Shape;914;p20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5" name="Google Shape;915;p20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6" name="Google Shape;916;p20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7" name="Google Shape;917;p20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8" name="Google Shape;918;p20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19" name="Google Shape;919;p20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20" name="Google Shape;920;p20"/>
          <p:cNvGrpSpPr/>
          <p:nvPr/>
        </p:nvGrpSpPr>
        <p:grpSpPr>
          <a:xfrm>
            <a:off x="-3366" y="125801"/>
            <a:ext cx="1470433" cy="1961233"/>
            <a:chOff x="8269775" y="3716750"/>
            <a:chExt cx="1102825" cy="1470925"/>
          </a:xfrm>
        </p:grpSpPr>
        <p:sp>
          <p:nvSpPr>
            <p:cNvPr id="921" name="Google Shape;921;p20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2" name="Google Shape;922;p20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3" name="Google Shape;923;p20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4" name="Google Shape;924;p20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20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20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29" name="Google Shape;929;p20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30" name="Google Shape;930;p20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31" name="Google Shape;931;p20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20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33" name="Google Shape;933;p20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4" name="Google Shape;934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36" name="Google Shape;936;p20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37" name="Google Shape;937;p20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39" name="Google Shape;939;p20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40" name="Google Shape;940;p20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20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42" name="Google Shape;942;p20"/>
          <p:cNvSpPr txBox="1">
            <a:spLocks noGrp="1"/>
          </p:cNvSpPr>
          <p:nvPr>
            <p:ph type="title"/>
          </p:nvPr>
        </p:nvSpPr>
        <p:spPr>
          <a:xfrm>
            <a:off x="2801188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3" name="Google Shape;943;p20"/>
          <p:cNvSpPr txBox="1">
            <a:spLocks noGrp="1"/>
          </p:cNvSpPr>
          <p:nvPr>
            <p:ph type="subTitle" idx="1"/>
          </p:nvPr>
        </p:nvSpPr>
        <p:spPr>
          <a:xfrm>
            <a:off x="2801188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4" name="Google Shape;944;p20"/>
          <p:cNvSpPr txBox="1">
            <a:spLocks noGrp="1"/>
          </p:cNvSpPr>
          <p:nvPr>
            <p:ph type="title" idx="2"/>
          </p:nvPr>
        </p:nvSpPr>
        <p:spPr>
          <a:xfrm>
            <a:off x="8079175" y="2188625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5" name="Google Shape;945;p20"/>
          <p:cNvSpPr txBox="1">
            <a:spLocks noGrp="1"/>
          </p:cNvSpPr>
          <p:nvPr>
            <p:ph type="subTitle" idx="3"/>
          </p:nvPr>
        </p:nvSpPr>
        <p:spPr>
          <a:xfrm>
            <a:off x="8079175" y="2667203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20"/>
          <p:cNvSpPr txBox="1">
            <a:spLocks noGrp="1"/>
          </p:cNvSpPr>
          <p:nvPr>
            <p:ph type="title" idx="4"/>
          </p:nvPr>
        </p:nvSpPr>
        <p:spPr>
          <a:xfrm>
            <a:off x="2801192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7" name="Google Shape;947;p20"/>
          <p:cNvSpPr txBox="1">
            <a:spLocks noGrp="1"/>
          </p:cNvSpPr>
          <p:nvPr>
            <p:ph type="subTitle" idx="5"/>
          </p:nvPr>
        </p:nvSpPr>
        <p:spPr>
          <a:xfrm>
            <a:off x="2801192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48" name="Google Shape;948;p20"/>
          <p:cNvSpPr txBox="1">
            <a:spLocks noGrp="1"/>
          </p:cNvSpPr>
          <p:nvPr>
            <p:ph type="title" idx="6"/>
          </p:nvPr>
        </p:nvSpPr>
        <p:spPr>
          <a:xfrm>
            <a:off x="8079175" y="4234196"/>
            <a:ext cx="263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949" name="Google Shape;949;p20"/>
          <p:cNvSpPr txBox="1">
            <a:spLocks noGrp="1"/>
          </p:cNvSpPr>
          <p:nvPr>
            <p:ph type="subTitle" idx="7"/>
          </p:nvPr>
        </p:nvSpPr>
        <p:spPr>
          <a:xfrm>
            <a:off x="8079175" y="4712772"/>
            <a:ext cx="26376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950" name="Google Shape;950;p20"/>
          <p:cNvSpPr txBox="1">
            <a:spLocks noGrp="1"/>
          </p:cNvSpPr>
          <p:nvPr>
            <p:ph type="title" idx="8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1476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" name="Google Shape;952;p21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953" name="Google Shape;953;p21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954" name="Google Shape;954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" name="Google Shape;955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6" name="Google Shape;956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7" name="Google Shape;957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8" name="Google Shape;958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9" name="Google Shape;959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0" name="Google Shape;960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1" name="Google Shape;961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2" name="Google Shape;962;p21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3" name="Google Shape;963;p21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4" name="Google Shape;964;p21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5" name="Google Shape;965;p21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6" name="Google Shape;966;p21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7" name="Google Shape;967;p21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68" name="Google Shape;968;p21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969" name="Google Shape;969;p21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970" name="Google Shape;970;p21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" name="Google Shape;971;p21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2" name="Google Shape;972;p21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3" name="Google Shape;973;p21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4" name="Google Shape;974;p21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5" name="Google Shape;975;p21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6" name="Google Shape;976;p21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7" name="Google Shape;977;p21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978" name="Google Shape;978;p21"/>
          <p:cNvGrpSpPr/>
          <p:nvPr/>
        </p:nvGrpSpPr>
        <p:grpSpPr>
          <a:xfrm>
            <a:off x="12552" y="619934"/>
            <a:ext cx="1470433" cy="1961233"/>
            <a:chOff x="8269775" y="3716750"/>
            <a:chExt cx="1102825" cy="1470925"/>
          </a:xfrm>
        </p:grpSpPr>
        <p:sp>
          <p:nvSpPr>
            <p:cNvPr id="979" name="Google Shape;979;p21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7" name="Google Shape;987;p21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988" name="Google Shape;988;p21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989" name="Google Shape;989;p21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21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91" name="Google Shape;991;p21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2" name="Google Shape;992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994" name="Google Shape;994;p21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995" name="Google Shape;995;p21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997" name="Google Shape;997;p21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998" name="Google Shape;998;p21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21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21"/>
          <p:cNvSpPr txBox="1">
            <a:spLocks noGrp="1"/>
          </p:cNvSpPr>
          <p:nvPr>
            <p:ph type="title"/>
          </p:nvPr>
        </p:nvSpPr>
        <p:spPr>
          <a:xfrm>
            <a:off x="94894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1" name="Google Shape;1001;p21"/>
          <p:cNvSpPr txBox="1">
            <a:spLocks noGrp="1"/>
          </p:cNvSpPr>
          <p:nvPr>
            <p:ph type="subTitle" idx="1"/>
          </p:nvPr>
        </p:nvSpPr>
        <p:spPr>
          <a:xfrm>
            <a:off x="948947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21"/>
          <p:cNvSpPr txBox="1">
            <a:spLocks noGrp="1"/>
          </p:cNvSpPr>
          <p:nvPr>
            <p:ph type="title" idx="2"/>
          </p:nvPr>
        </p:nvSpPr>
        <p:spPr>
          <a:xfrm>
            <a:off x="4772037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3" name="Google Shape;1003;p21"/>
          <p:cNvSpPr txBox="1">
            <a:spLocks noGrp="1"/>
          </p:cNvSpPr>
          <p:nvPr>
            <p:ph type="subTitle" idx="3"/>
          </p:nvPr>
        </p:nvSpPr>
        <p:spPr>
          <a:xfrm>
            <a:off x="4772037" y="3037044"/>
            <a:ext cx="2648000" cy="5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21"/>
          <p:cNvSpPr txBox="1">
            <a:spLocks noGrp="1"/>
          </p:cNvSpPr>
          <p:nvPr>
            <p:ph type="title" idx="4"/>
          </p:nvPr>
        </p:nvSpPr>
        <p:spPr>
          <a:xfrm>
            <a:off x="94894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5" name="Google Shape;1005;p21"/>
          <p:cNvSpPr txBox="1">
            <a:spLocks noGrp="1"/>
          </p:cNvSpPr>
          <p:nvPr>
            <p:ph type="subTitle" idx="5"/>
          </p:nvPr>
        </p:nvSpPr>
        <p:spPr>
          <a:xfrm>
            <a:off x="94894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21"/>
          <p:cNvSpPr txBox="1">
            <a:spLocks noGrp="1"/>
          </p:cNvSpPr>
          <p:nvPr>
            <p:ph type="title" idx="6"/>
          </p:nvPr>
        </p:nvSpPr>
        <p:spPr>
          <a:xfrm>
            <a:off x="4772037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7" name="Google Shape;1007;p21"/>
          <p:cNvSpPr txBox="1">
            <a:spLocks noGrp="1"/>
          </p:cNvSpPr>
          <p:nvPr>
            <p:ph type="subTitle" idx="7"/>
          </p:nvPr>
        </p:nvSpPr>
        <p:spPr>
          <a:xfrm>
            <a:off x="4772037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08" name="Google Shape;1008;p21"/>
          <p:cNvSpPr txBox="1">
            <a:spLocks noGrp="1"/>
          </p:cNvSpPr>
          <p:nvPr>
            <p:ph type="title" idx="8"/>
          </p:nvPr>
        </p:nvSpPr>
        <p:spPr>
          <a:xfrm>
            <a:off x="8595053" y="247546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09" name="Google Shape;1009;p21"/>
          <p:cNvSpPr txBox="1">
            <a:spLocks noGrp="1"/>
          </p:cNvSpPr>
          <p:nvPr>
            <p:ph type="subTitle" idx="9"/>
          </p:nvPr>
        </p:nvSpPr>
        <p:spPr>
          <a:xfrm>
            <a:off x="8595053" y="3033044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21"/>
          <p:cNvSpPr txBox="1">
            <a:spLocks noGrp="1"/>
          </p:cNvSpPr>
          <p:nvPr>
            <p:ph type="title" idx="13"/>
          </p:nvPr>
        </p:nvSpPr>
        <p:spPr>
          <a:xfrm>
            <a:off x="8595053" y="4751180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11" name="Google Shape;1011;p21"/>
          <p:cNvSpPr txBox="1">
            <a:spLocks noGrp="1"/>
          </p:cNvSpPr>
          <p:nvPr>
            <p:ph type="subTitle" idx="14"/>
          </p:nvPr>
        </p:nvSpPr>
        <p:spPr>
          <a:xfrm>
            <a:off x="8595053" y="5309376"/>
            <a:ext cx="2648000" cy="5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012" name="Google Shape;1012;p21"/>
          <p:cNvSpPr txBox="1">
            <a:spLocks noGrp="1"/>
          </p:cNvSpPr>
          <p:nvPr>
            <p:ph type="title" idx="15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753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4" name="Google Shape;1014;p22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15" name="Google Shape;1015;p22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16" name="Google Shape;1016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7" name="Google Shape;1017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8" name="Google Shape;1018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19" name="Google Shape;1019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0" name="Google Shape;1020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1" name="Google Shape;1021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2" name="Google Shape;1022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3" name="Google Shape;1023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4" name="Google Shape;1024;p22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5" name="Google Shape;1025;p22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" name="Google Shape;1026;p22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7" name="Google Shape;1027;p22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8" name="Google Shape;1028;p22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9" name="Google Shape;1029;p22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0" name="Google Shape;1030;p22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31" name="Google Shape;1031;p22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32" name="Google Shape;1032;p22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3" name="Google Shape;1033;p22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4" name="Google Shape;1034;p22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5" name="Google Shape;1035;p22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6" name="Google Shape;1036;p22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7" name="Google Shape;1037;p22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8" name="Google Shape;1038;p22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39" name="Google Shape;1039;p22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40" name="Google Shape;1040;p22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41" name="Google Shape;1041;p22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42" name="Google Shape;1042;p22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44" name="Google Shape;1044;p22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5" name="Google Shape;1045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047" name="Google Shape;1047;p22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048" name="Google Shape;1048;p22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22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050" name="Google Shape;1050;p22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051" name="Google Shape;1051;p22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53" name="Google Shape;1053;p22"/>
          <p:cNvGrpSpPr/>
          <p:nvPr/>
        </p:nvGrpSpPr>
        <p:grpSpPr>
          <a:xfrm>
            <a:off x="10988418" y="5193085"/>
            <a:ext cx="1470433" cy="1961233"/>
            <a:chOff x="8269775" y="3716750"/>
            <a:chExt cx="1102825" cy="1470925"/>
          </a:xfrm>
        </p:grpSpPr>
        <p:sp>
          <p:nvSpPr>
            <p:cNvPr id="1054" name="Google Shape;1054;p22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22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22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22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22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22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22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2" name="Google Shape;1062;p22"/>
          <p:cNvSpPr txBox="1">
            <a:spLocks noGrp="1"/>
          </p:cNvSpPr>
          <p:nvPr>
            <p:ph type="title" hasCustomPrompt="1"/>
          </p:nvPr>
        </p:nvSpPr>
        <p:spPr>
          <a:xfrm>
            <a:off x="1562400" y="801556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3" name="Google Shape;1063;p22"/>
          <p:cNvSpPr txBox="1">
            <a:spLocks noGrp="1"/>
          </p:cNvSpPr>
          <p:nvPr>
            <p:ph type="subTitle" idx="1"/>
          </p:nvPr>
        </p:nvSpPr>
        <p:spPr>
          <a:xfrm>
            <a:off x="1562400" y="158888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4" name="Google Shape;1064;p22"/>
          <p:cNvSpPr txBox="1">
            <a:spLocks noGrp="1"/>
          </p:cNvSpPr>
          <p:nvPr>
            <p:ph type="title" idx="2" hasCustomPrompt="1"/>
          </p:nvPr>
        </p:nvSpPr>
        <p:spPr>
          <a:xfrm>
            <a:off x="1562400" y="2791351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5" name="Google Shape;1065;p22"/>
          <p:cNvSpPr txBox="1">
            <a:spLocks noGrp="1"/>
          </p:cNvSpPr>
          <p:nvPr>
            <p:ph type="subTitle" idx="3"/>
          </p:nvPr>
        </p:nvSpPr>
        <p:spPr>
          <a:xfrm>
            <a:off x="1562400" y="3577827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66" name="Google Shape;1066;p22"/>
          <p:cNvSpPr txBox="1">
            <a:spLocks noGrp="1"/>
          </p:cNvSpPr>
          <p:nvPr>
            <p:ph type="title" idx="4" hasCustomPrompt="1"/>
          </p:nvPr>
        </p:nvSpPr>
        <p:spPr>
          <a:xfrm>
            <a:off x="1562400" y="4780355"/>
            <a:ext cx="5612800" cy="8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67" name="Google Shape;1067;p22"/>
          <p:cNvSpPr txBox="1">
            <a:spLocks noGrp="1"/>
          </p:cNvSpPr>
          <p:nvPr>
            <p:ph type="subTitle" idx="5"/>
          </p:nvPr>
        </p:nvSpPr>
        <p:spPr>
          <a:xfrm>
            <a:off x="1562400" y="5568844"/>
            <a:ext cx="5612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85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9" name="Google Shape;1069;p23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070" name="Google Shape;1070;p23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071" name="Google Shape;1071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2" name="Google Shape;1072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3" name="Google Shape;1073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4" name="Google Shape;1074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5" name="Google Shape;1075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6" name="Google Shape;1076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7" name="Google Shape;1077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8" name="Google Shape;1078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79" name="Google Shape;1079;p23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0" name="Google Shape;1080;p23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" name="Google Shape;1081;p23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2" name="Google Shape;1082;p23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3" name="Google Shape;1083;p23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4" name="Google Shape;1084;p23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5" name="Google Shape;1085;p23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086" name="Google Shape;1086;p23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087" name="Google Shape;1087;p23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8" name="Google Shape;1088;p23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9" name="Google Shape;1089;p23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0" name="Google Shape;1090;p23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1" name="Google Shape;1091;p23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2" name="Google Shape;1092;p23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3" name="Google Shape;1093;p23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94" name="Google Shape;1094;p23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095" name="Google Shape;1095;p23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096" name="Google Shape;1096;p23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097" name="Google Shape;1097;p23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3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99" name="Google Shape;1099;p23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0" name="Google Shape;1100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1" name="Google Shape;1101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02" name="Google Shape;1102;p23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103" name="Google Shape;1103;p23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04" name="Google Shape;1104;p23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105" name="Google Shape;1105;p23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106" name="Google Shape;1106;p23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3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108" name="Google Shape;1108;p23"/>
          <p:cNvSpPr txBox="1">
            <a:spLocks noGrp="1"/>
          </p:cNvSpPr>
          <p:nvPr>
            <p:ph type="title"/>
          </p:nvPr>
        </p:nvSpPr>
        <p:spPr>
          <a:xfrm>
            <a:off x="1925717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09" name="Google Shape;1109;p23"/>
          <p:cNvSpPr txBox="1">
            <a:spLocks noGrp="1"/>
          </p:cNvSpPr>
          <p:nvPr>
            <p:ph type="subTitle" idx="1"/>
          </p:nvPr>
        </p:nvSpPr>
        <p:spPr>
          <a:xfrm>
            <a:off x="1924717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23"/>
          <p:cNvSpPr txBox="1">
            <a:spLocks noGrp="1"/>
          </p:cNvSpPr>
          <p:nvPr>
            <p:ph type="title" idx="2"/>
          </p:nvPr>
        </p:nvSpPr>
        <p:spPr>
          <a:xfrm>
            <a:off x="6925484" y="4089317"/>
            <a:ext cx="33408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6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11" name="Google Shape;1111;p23"/>
          <p:cNvSpPr txBox="1">
            <a:spLocks noGrp="1"/>
          </p:cNvSpPr>
          <p:nvPr>
            <p:ph type="subTitle" idx="3"/>
          </p:nvPr>
        </p:nvSpPr>
        <p:spPr>
          <a:xfrm>
            <a:off x="6924484" y="4629605"/>
            <a:ext cx="33428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title" idx="4" hasCustomPrompt="1"/>
          </p:nvPr>
        </p:nvSpPr>
        <p:spPr>
          <a:xfrm>
            <a:off x="2980917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3" name="Google Shape;1113;p23"/>
          <p:cNvSpPr txBox="1">
            <a:spLocks noGrp="1"/>
          </p:cNvSpPr>
          <p:nvPr>
            <p:ph type="title" idx="5" hasCustomPrompt="1"/>
          </p:nvPr>
        </p:nvSpPr>
        <p:spPr>
          <a:xfrm>
            <a:off x="7980684" y="2458027"/>
            <a:ext cx="12304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114" name="Google Shape;1114;p23"/>
          <p:cNvSpPr txBox="1">
            <a:spLocks noGrp="1"/>
          </p:cNvSpPr>
          <p:nvPr>
            <p:ph type="title" idx="6"/>
          </p:nvPr>
        </p:nvSpPr>
        <p:spPr>
          <a:xfrm>
            <a:off x="960000" y="816864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grpSp>
        <p:nvGrpSpPr>
          <p:cNvPr id="1115" name="Google Shape;1115;p23"/>
          <p:cNvGrpSpPr/>
          <p:nvPr/>
        </p:nvGrpSpPr>
        <p:grpSpPr>
          <a:xfrm>
            <a:off x="11026368" y="5050768"/>
            <a:ext cx="1470433" cy="1961233"/>
            <a:chOff x="8269775" y="3716750"/>
            <a:chExt cx="1102825" cy="1470925"/>
          </a:xfrm>
        </p:grpSpPr>
        <p:sp>
          <p:nvSpPr>
            <p:cNvPr id="1116" name="Google Shape;1116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24" name="Google Shape;1124;p23"/>
          <p:cNvGrpSpPr/>
          <p:nvPr/>
        </p:nvGrpSpPr>
        <p:grpSpPr>
          <a:xfrm flipH="1">
            <a:off x="-282766" y="5050768"/>
            <a:ext cx="1470433" cy="1961233"/>
            <a:chOff x="8269775" y="3716750"/>
            <a:chExt cx="1102825" cy="1470925"/>
          </a:xfrm>
        </p:grpSpPr>
        <p:sp>
          <p:nvSpPr>
            <p:cNvPr id="1125" name="Google Shape;1125;p23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23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23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23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23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23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23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23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26452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0610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4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135" name="Google Shape;1135;p24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136" name="Google Shape;1136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7" name="Google Shape;1137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8" name="Google Shape;1138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9" name="Google Shape;1139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0" name="Google Shape;1140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1" name="Google Shape;1141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2" name="Google Shape;1142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3" name="Google Shape;1143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4" name="Google Shape;1144;p24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5" name="Google Shape;1145;p24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6" name="Google Shape;1146;p24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7" name="Google Shape;1147;p24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8" name="Google Shape;1148;p24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49" name="Google Shape;1149;p24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0" name="Google Shape;1150;p24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151" name="Google Shape;1151;p24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152" name="Google Shape;1152;p24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3" name="Google Shape;1153;p24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4" name="Google Shape;1154;p24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5" name="Google Shape;1155;p24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6" name="Google Shape;1156;p24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7" name="Google Shape;1157;p24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8" name="Google Shape;1158;p24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59" name="Google Shape;1159;p24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160" name="Google Shape;1160;p24"/>
          <p:cNvGrpSpPr/>
          <p:nvPr/>
        </p:nvGrpSpPr>
        <p:grpSpPr>
          <a:xfrm flipH="1">
            <a:off x="9531557" y="3299875"/>
            <a:ext cx="1066388" cy="2358195"/>
            <a:chOff x="10554050" y="3035751"/>
            <a:chExt cx="778688" cy="1721980"/>
          </a:xfrm>
        </p:grpSpPr>
        <p:sp>
          <p:nvSpPr>
            <p:cNvPr id="1161" name="Google Shape;1161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85" name="Google Shape;1185;p24"/>
          <p:cNvGrpSpPr/>
          <p:nvPr/>
        </p:nvGrpSpPr>
        <p:grpSpPr>
          <a:xfrm>
            <a:off x="1594057" y="3210141"/>
            <a:ext cx="1066388" cy="2358195"/>
            <a:chOff x="10554050" y="3035751"/>
            <a:chExt cx="778688" cy="1721980"/>
          </a:xfrm>
        </p:grpSpPr>
        <p:sp>
          <p:nvSpPr>
            <p:cNvPr id="1186" name="Google Shape;1186;p24"/>
            <p:cNvSpPr/>
            <p:nvPr/>
          </p:nvSpPr>
          <p:spPr>
            <a:xfrm>
              <a:off x="10780631" y="3035751"/>
              <a:ext cx="445853" cy="879082"/>
            </a:xfrm>
            <a:custGeom>
              <a:avLst/>
              <a:gdLst/>
              <a:ahLst/>
              <a:cxnLst/>
              <a:rect l="l" t="t" r="r" b="b"/>
              <a:pathLst>
                <a:path w="11196" h="22075" extrusionOk="0">
                  <a:moveTo>
                    <a:pt x="2521" y="0"/>
                  </a:moveTo>
                  <a:lnTo>
                    <a:pt x="2280" y="19"/>
                  </a:lnTo>
                  <a:lnTo>
                    <a:pt x="2039" y="56"/>
                  </a:lnTo>
                  <a:lnTo>
                    <a:pt x="1891" y="93"/>
                  </a:lnTo>
                  <a:lnTo>
                    <a:pt x="1743" y="149"/>
                  </a:lnTo>
                  <a:lnTo>
                    <a:pt x="1594" y="204"/>
                  </a:lnTo>
                  <a:lnTo>
                    <a:pt x="1465" y="278"/>
                  </a:lnTo>
                  <a:lnTo>
                    <a:pt x="1205" y="445"/>
                  </a:lnTo>
                  <a:lnTo>
                    <a:pt x="964" y="649"/>
                  </a:lnTo>
                  <a:lnTo>
                    <a:pt x="760" y="890"/>
                  </a:lnTo>
                  <a:lnTo>
                    <a:pt x="575" y="1150"/>
                  </a:lnTo>
                  <a:lnTo>
                    <a:pt x="408" y="1428"/>
                  </a:lnTo>
                  <a:lnTo>
                    <a:pt x="297" y="1706"/>
                  </a:lnTo>
                  <a:lnTo>
                    <a:pt x="186" y="2002"/>
                  </a:lnTo>
                  <a:lnTo>
                    <a:pt x="112" y="2317"/>
                  </a:lnTo>
                  <a:lnTo>
                    <a:pt x="56" y="2614"/>
                  </a:lnTo>
                  <a:lnTo>
                    <a:pt x="19" y="2929"/>
                  </a:lnTo>
                  <a:lnTo>
                    <a:pt x="0" y="3244"/>
                  </a:lnTo>
                  <a:lnTo>
                    <a:pt x="0" y="3559"/>
                  </a:lnTo>
                  <a:lnTo>
                    <a:pt x="19" y="4189"/>
                  </a:lnTo>
                  <a:lnTo>
                    <a:pt x="93" y="4986"/>
                  </a:lnTo>
                  <a:lnTo>
                    <a:pt x="204" y="5783"/>
                  </a:lnTo>
                  <a:lnTo>
                    <a:pt x="371" y="6580"/>
                  </a:lnTo>
                  <a:lnTo>
                    <a:pt x="538" y="7359"/>
                  </a:lnTo>
                  <a:lnTo>
                    <a:pt x="760" y="8137"/>
                  </a:lnTo>
                  <a:lnTo>
                    <a:pt x="1001" y="8915"/>
                  </a:lnTo>
                  <a:lnTo>
                    <a:pt x="1279" y="9675"/>
                  </a:lnTo>
                  <a:lnTo>
                    <a:pt x="1576" y="10417"/>
                  </a:lnTo>
                  <a:lnTo>
                    <a:pt x="1965" y="11306"/>
                  </a:lnTo>
                  <a:lnTo>
                    <a:pt x="2391" y="12159"/>
                  </a:lnTo>
                  <a:lnTo>
                    <a:pt x="2836" y="13012"/>
                  </a:lnTo>
                  <a:lnTo>
                    <a:pt x="3318" y="13827"/>
                  </a:lnTo>
                  <a:lnTo>
                    <a:pt x="3837" y="14643"/>
                  </a:lnTo>
                  <a:lnTo>
                    <a:pt x="4374" y="15421"/>
                  </a:lnTo>
                  <a:lnTo>
                    <a:pt x="4930" y="16200"/>
                  </a:lnTo>
                  <a:lnTo>
                    <a:pt x="5524" y="16941"/>
                  </a:lnTo>
                  <a:lnTo>
                    <a:pt x="6154" y="17682"/>
                  </a:lnTo>
                  <a:lnTo>
                    <a:pt x="6802" y="18387"/>
                  </a:lnTo>
                  <a:lnTo>
                    <a:pt x="7470" y="19054"/>
                  </a:lnTo>
                  <a:lnTo>
                    <a:pt x="8174" y="19721"/>
                  </a:lnTo>
                  <a:lnTo>
                    <a:pt x="8897" y="20351"/>
                  </a:lnTo>
                  <a:lnTo>
                    <a:pt x="9638" y="20944"/>
                  </a:lnTo>
                  <a:lnTo>
                    <a:pt x="10398" y="21519"/>
                  </a:lnTo>
                  <a:lnTo>
                    <a:pt x="11195" y="22075"/>
                  </a:lnTo>
                  <a:lnTo>
                    <a:pt x="10806" y="20370"/>
                  </a:lnTo>
                  <a:lnTo>
                    <a:pt x="10454" y="18702"/>
                  </a:lnTo>
                  <a:lnTo>
                    <a:pt x="9786" y="15403"/>
                  </a:lnTo>
                  <a:lnTo>
                    <a:pt x="9453" y="13772"/>
                  </a:lnTo>
                  <a:lnTo>
                    <a:pt x="9101" y="12159"/>
                  </a:lnTo>
                  <a:lnTo>
                    <a:pt x="8711" y="10565"/>
                  </a:lnTo>
                  <a:lnTo>
                    <a:pt x="8508" y="9768"/>
                  </a:lnTo>
                  <a:lnTo>
                    <a:pt x="8285" y="8990"/>
                  </a:lnTo>
                  <a:lnTo>
                    <a:pt x="8026" y="8044"/>
                  </a:lnTo>
                  <a:lnTo>
                    <a:pt x="7729" y="7099"/>
                  </a:lnTo>
                  <a:lnTo>
                    <a:pt x="7433" y="6172"/>
                  </a:lnTo>
                  <a:lnTo>
                    <a:pt x="7099" y="5246"/>
                  </a:lnTo>
                  <a:lnTo>
                    <a:pt x="6914" y="4782"/>
                  </a:lnTo>
                  <a:lnTo>
                    <a:pt x="6728" y="4337"/>
                  </a:lnTo>
                  <a:lnTo>
                    <a:pt x="6524" y="3893"/>
                  </a:lnTo>
                  <a:lnTo>
                    <a:pt x="6302" y="3466"/>
                  </a:lnTo>
                  <a:lnTo>
                    <a:pt x="6080" y="3040"/>
                  </a:lnTo>
                  <a:lnTo>
                    <a:pt x="5839" y="2614"/>
                  </a:lnTo>
                  <a:lnTo>
                    <a:pt x="5561" y="2206"/>
                  </a:lnTo>
                  <a:lnTo>
                    <a:pt x="5283" y="1798"/>
                  </a:lnTo>
                  <a:lnTo>
                    <a:pt x="4986" y="1409"/>
                  </a:lnTo>
                  <a:lnTo>
                    <a:pt x="4634" y="1057"/>
                  </a:lnTo>
                  <a:lnTo>
                    <a:pt x="4449" y="872"/>
                  </a:lnTo>
                  <a:lnTo>
                    <a:pt x="4263" y="723"/>
                  </a:lnTo>
                  <a:lnTo>
                    <a:pt x="4059" y="556"/>
                  </a:lnTo>
                  <a:lnTo>
                    <a:pt x="3855" y="427"/>
                  </a:lnTo>
                  <a:lnTo>
                    <a:pt x="3633" y="316"/>
                  </a:lnTo>
                  <a:lnTo>
                    <a:pt x="3429" y="204"/>
                  </a:lnTo>
                  <a:lnTo>
                    <a:pt x="3207" y="130"/>
                  </a:lnTo>
                  <a:lnTo>
                    <a:pt x="2984" y="56"/>
                  </a:lnTo>
                  <a:lnTo>
                    <a:pt x="2743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24"/>
            <p:cNvSpPr/>
            <p:nvPr/>
          </p:nvSpPr>
          <p:spPr>
            <a:xfrm>
              <a:off x="10856648" y="3107350"/>
              <a:ext cx="358004" cy="791990"/>
            </a:xfrm>
            <a:custGeom>
              <a:avLst/>
              <a:gdLst/>
              <a:ahLst/>
              <a:cxnLst/>
              <a:rect l="l" t="t" r="r" b="b"/>
              <a:pathLst>
                <a:path w="8990" h="19888" extrusionOk="0">
                  <a:moveTo>
                    <a:pt x="75" y="0"/>
                  </a:moveTo>
                  <a:lnTo>
                    <a:pt x="37" y="19"/>
                  </a:lnTo>
                  <a:lnTo>
                    <a:pt x="19" y="37"/>
                  </a:lnTo>
                  <a:lnTo>
                    <a:pt x="0" y="74"/>
                  </a:lnTo>
                  <a:lnTo>
                    <a:pt x="0" y="111"/>
                  </a:lnTo>
                  <a:lnTo>
                    <a:pt x="167" y="705"/>
                  </a:lnTo>
                  <a:lnTo>
                    <a:pt x="649" y="2224"/>
                  </a:lnTo>
                  <a:lnTo>
                    <a:pt x="983" y="3281"/>
                  </a:lnTo>
                  <a:lnTo>
                    <a:pt x="1409" y="4486"/>
                  </a:lnTo>
                  <a:lnTo>
                    <a:pt x="1872" y="5839"/>
                  </a:lnTo>
                  <a:lnTo>
                    <a:pt x="2428" y="7303"/>
                  </a:lnTo>
                  <a:lnTo>
                    <a:pt x="3021" y="8841"/>
                  </a:lnTo>
                  <a:lnTo>
                    <a:pt x="3689" y="10435"/>
                  </a:lnTo>
                  <a:lnTo>
                    <a:pt x="4041" y="11251"/>
                  </a:lnTo>
                  <a:lnTo>
                    <a:pt x="4412" y="12066"/>
                  </a:lnTo>
                  <a:lnTo>
                    <a:pt x="4801" y="12900"/>
                  </a:lnTo>
                  <a:lnTo>
                    <a:pt x="5190" y="13716"/>
                  </a:lnTo>
                  <a:lnTo>
                    <a:pt x="5616" y="14531"/>
                  </a:lnTo>
                  <a:lnTo>
                    <a:pt x="6024" y="15328"/>
                  </a:lnTo>
                  <a:lnTo>
                    <a:pt x="6469" y="16125"/>
                  </a:lnTo>
                  <a:lnTo>
                    <a:pt x="6914" y="16922"/>
                  </a:lnTo>
                  <a:lnTo>
                    <a:pt x="7377" y="17682"/>
                  </a:lnTo>
                  <a:lnTo>
                    <a:pt x="7840" y="18423"/>
                  </a:lnTo>
                  <a:lnTo>
                    <a:pt x="8341" y="19146"/>
                  </a:lnTo>
                  <a:lnTo>
                    <a:pt x="8823" y="19851"/>
                  </a:lnTo>
                  <a:lnTo>
                    <a:pt x="8860" y="19869"/>
                  </a:lnTo>
                  <a:lnTo>
                    <a:pt x="8897" y="19888"/>
                  </a:lnTo>
                  <a:lnTo>
                    <a:pt x="8952" y="19869"/>
                  </a:lnTo>
                  <a:lnTo>
                    <a:pt x="8971" y="19832"/>
                  </a:lnTo>
                  <a:lnTo>
                    <a:pt x="8990" y="19814"/>
                  </a:lnTo>
                  <a:lnTo>
                    <a:pt x="8990" y="19776"/>
                  </a:lnTo>
                  <a:lnTo>
                    <a:pt x="8971" y="19739"/>
                  </a:lnTo>
                  <a:lnTo>
                    <a:pt x="8471" y="19054"/>
                  </a:lnTo>
                  <a:lnTo>
                    <a:pt x="7989" y="18331"/>
                  </a:lnTo>
                  <a:lnTo>
                    <a:pt x="7525" y="17589"/>
                  </a:lnTo>
                  <a:lnTo>
                    <a:pt x="7062" y="16830"/>
                  </a:lnTo>
                  <a:lnTo>
                    <a:pt x="6617" y="16051"/>
                  </a:lnTo>
                  <a:lnTo>
                    <a:pt x="6172" y="15254"/>
                  </a:lnTo>
                  <a:lnTo>
                    <a:pt x="5765" y="14439"/>
                  </a:lnTo>
                  <a:lnTo>
                    <a:pt x="5357" y="13623"/>
                  </a:lnTo>
                  <a:lnTo>
                    <a:pt x="4949" y="12808"/>
                  </a:lnTo>
                  <a:lnTo>
                    <a:pt x="4578" y="11992"/>
                  </a:lnTo>
                  <a:lnTo>
                    <a:pt x="4208" y="11177"/>
                  </a:lnTo>
                  <a:lnTo>
                    <a:pt x="3856" y="10361"/>
                  </a:lnTo>
                  <a:lnTo>
                    <a:pt x="3188" y="8767"/>
                  </a:lnTo>
                  <a:lnTo>
                    <a:pt x="2577" y="7229"/>
                  </a:lnTo>
                  <a:lnTo>
                    <a:pt x="2039" y="5783"/>
                  </a:lnTo>
                  <a:lnTo>
                    <a:pt x="1557" y="4430"/>
                  </a:lnTo>
                  <a:lnTo>
                    <a:pt x="1149" y="3225"/>
                  </a:lnTo>
                  <a:lnTo>
                    <a:pt x="816" y="2169"/>
                  </a:lnTo>
                  <a:lnTo>
                    <a:pt x="334" y="649"/>
                  </a:lnTo>
                  <a:lnTo>
                    <a:pt x="167" y="56"/>
                  </a:lnTo>
                  <a:lnTo>
                    <a:pt x="149" y="37"/>
                  </a:lnTo>
                  <a:lnTo>
                    <a:pt x="130" y="1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24"/>
            <p:cNvSpPr/>
            <p:nvPr/>
          </p:nvSpPr>
          <p:spPr>
            <a:xfrm>
              <a:off x="10885439" y="3136141"/>
              <a:ext cx="50216" cy="72357"/>
            </a:xfrm>
            <a:custGeom>
              <a:avLst/>
              <a:gdLst/>
              <a:ahLst/>
              <a:cxnLst/>
              <a:rect l="l" t="t" r="r" b="b"/>
              <a:pathLst>
                <a:path w="1261" h="1817" extrusionOk="0">
                  <a:moveTo>
                    <a:pt x="1149" y="0"/>
                  </a:moveTo>
                  <a:lnTo>
                    <a:pt x="1131" y="19"/>
                  </a:lnTo>
                  <a:lnTo>
                    <a:pt x="1094" y="37"/>
                  </a:lnTo>
                  <a:lnTo>
                    <a:pt x="19" y="1687"/>
                  </a:lnTo>
                  <a:lnTo>
                    <a:pt x="0" y="1724"/>
                  </a:lnTo>
                  <a:lnTo>
                    <a:pt x="0" y="1742"/>
                  </a:lnTo>
                  <a:lnTo>
                    <a:pt x="19" y="1779"/>
                  </a:lnTo>
                  <a:lnTo>
                    <a:pt x="37" y="1798"/>
                  </a:lnTo>
                  <a:lnTo>
                    <a:pt x="93" y="1816"/>
                  </a:lnTo>
                  <a:lnTo>
                    <a:pt x="130" y="1816"/>
                  </a:lnTo>
                  <a:lnTo>
                    <a:pt x="148" y="1779"/>
                  </a:lnTo>
                  <a:lnTo>
                    <a:pt x="1242" y="130"/>
                  </a:lnTo>
                  <a:lnTo>
                    <a:pt x="1261" y="93"/>
                  </a:lnTo>
                  <a:lnTo>
                    <a:pt x="1261" y="74"/>
                  </a:lnTo>
                  <a:lnTo>
                    <a:pt x="1242" y="37"/>
                  </a:lnTo>
                  <a:lnTo>
                    <a:pt x="1223" y="19"/>
                  </a:lnTo>
                  <a:lnTo>
                    <a:pt x="118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24"/>
            <p:cNvSpPr/>
            <p:nvPr/>
          </p:nvSpPr>
          <p:spPr>
            <a:xfrm>
              <a:off x="10937843" y="3264565"/>
              <a:ext cx="59057" cy="95972"/>
            </a:xfrm>
            <a:custGeom>
              <a:avLst/>
              <a:gdLst/>
              <a:ahLst/>
              <a:cxnLst/>
              <a:rect l="l" t="t" r="r" b="b"/>
              <a:pathLst>
                <a:path w="1483" h="2410" extrusionOk="0">
                  <a:moveTo>
                    <a:pt x="1372" y="0"/>
                  </a:moveTo>
                  <a:lnTo>
                    <a:pt x="1353" y="19"/>
                  </a:lnTo>
                  <a:lnTo>
                    <a:pt x="1316" y="37"/>
                  </a:lnTo>
                  <a:lnTo>
                    <a:pt x="19" y="2280"/>
                  </a:lnTo>
                  <a:lnTo>
                    <a:pt x="0" y="2317"/>
                  </a:lnTo>
                  <a:lnTo>
                    <a:pt x="0" y="2354"/>
                  </a:lnTo>
                  <a:lnTo>
                    <a:pt x="19" y="2373"/>
                  </a:lnTo>
                  <a:lnTo>
                    <a:pt x="37" y="2410"/>
                  </a:lnTo>
                  <a:lnTo>
                    <a:pt x="130" y="2410"/>
                  </a:lnTo>
                  <a:lnTo>
                    <a:pt x="167" y="2373"/>
                  </a:lnTo>
                  <a:lnTo>
                    <a:pt x="1464" y="130"/>
                  </a:lnTo>
                  <a:lnTo>
                    <a:pt x="1483" y="93"/>
                  </a:lnTo>
                  <a:lnTo>
                    <a:pt x="1483" y="56"/>
                  </a:lnTo>
                  <a:lnTo>
                    <a:pt x="1464" y="37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24"/>
            <p:cNvSpPr/>
            <p:nvPr/>
          </p:nvSpPr>
          <p:spPr>
            <a:xfrm>
              <a:off x="10837455" y="3267512"/>
              <a:ext cx="84902" cy="31022"/>
            </a:xfrm>
            <a:custGeom>
              <a:avLst/>
              <a:gdLst/>
              <a:ahLst/>
              <a:cxnLst/>
              <a:rect l="l" t="t" r="r" b="b"/>
              <a:pathLst>
                <a:path w="2132" h="779" extrusionOk="0">
                  <a:moveTo>
                    <a:pt x="38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0" y="130"/>
                  </a:lnTo>
                  <a:lnTo>
                    <a:pt x="19" y="149"/>
                  </a:lnTo>
                  <a:lnTo>
                    <a:pt x="56" y="167"/>
                  </a:lnTo>
                  <a:lnTo>
                    <a:pt x="2021" y="779"/>
                  </a:lnTo>
                  <a:lnTo>
                    <a:pt x="2058" y="779"/>
                  </a:lnTo>
                  <a:lnTo>
                    <a:pt x="2095" y="760"/>
                  </a:lnTo>
                  <a:lnTo>
                    <a:pt x="2132" y="723"/>
                  </a:lnTo>
                  <a:lnTo>
                    <a:pt x="2132" y="686"/>
                  </a:lnTo>
                  <a:lnTo>
                    <a:pt x="2132" y="667"/>
                  </a:lnTo>
                  <a:lnTo>
                    <a:pt x="2113" y="630"/>
                  </a:lnTo>
                  <a:lnTo>
                    <a:pt x="2076" y="612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24"/>
            <p:cNvSpPr/>
            <p:nvPr/>
          </p:nvSpPr>
          <p:spPr>
            <a:xfrm>
              <a:off x="10882492" y="3437988"/>
              <a:ext cx="105569" cy="35482"/>
            </a:xfrm>
            <a:custGeom>
              <a:avLst/>
              <a:gdLst/>
              <a:ahLst/>
              <a:cxnLst/>
              <a:rect l="l" t="t" r="r" b="b"/>
              <a:pathLst>
                <a:path w="2651" h="891" extrusionOk="0">
                  <a:moveTo>
                    <a:pt x="56" y="1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93"/>
                  </a:lnTo>
                  <a:lnTo>
                    <a:pt x="19" y="130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2558" y="890"/>
                  </a:lnTo>
                  <a:lnTo>
                    <a:pt x="2576" y="890"/>
                  </a:lnTo>
                  <a:lnTo>
                    <a:pt x="2632" y="872"/>
                  </a:lnTo>
                  <a:lnTo>
                    <a:pt x="2650" y="816"/>
                  </a:lnTo>
                  <a:lnTo>
                    <a:pt x="2650" y="798"/>
                  </a:lnTo>
                  <a:lnTo>
                    <a:pt x="2650" y="761"/>
                  </a:lnTo>
                  <a:lnTo>
                    <a:pt x="2632" y="724"/>
                  </a:lnTo>
                  <a:lnTo>
                    <a:pt x="2595" y="724"/>
                  </a:lnTo>
                  <a:lnTo>
                    <a:pt x="11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24"/>
            <p:cNvSpPr/>
            <p:nvPr/>
          </p:nvSpPr>
          <p:spPr>
            <a:xfrm>
              <a:off x="11027121" y="3481553"/>
              <a:ext cx="58340" cy="98202"/>
            </a:xfrm>
            <a:custGeom>
              <a:avLst/>
              <a:gdLst/>
              <a:ahLst/>
              <a:cxnLst/>
              <a:rect l="l" t="t" r="r" b="b"/>
              <a:pathLst>
                <a:path w="1465" h="2466" extrusionOk="0">
                  <a:moveTo>
                    <a:pt x="1354" y="0"/>
                  </a:moveTo>
                  <a:lnTo>
                    <a:pt x="1335" y="19"/>
                  </a:lnTo>
                  <a:lnTo>
                    <a:pt x="1317" y="37"/>
                  </a:lnTo>
                  <a:lnTo>
                    <a:pt x="19" y="2336"/>
                  </a:lnTo>
                  <a:lnTo>
                    <a:pt x="1" y="2373"/>
                  </a:lnTo>
                  <a:lnTo>
                    <a:pt x="1" y="2391"/>
                  </a:lnTo>
                  <a:lnTo>
                    <a:pt x="19" y="2428"/>
                  </a:lnTo>
                  <a:lnTo>
                    <a:pt x="38" y="2447"/>
                  </a:lnTo>
                  <a:lnTo>
                    <a:pt x="93" y="2465"/>
                  </a:lnTo>
                  <a:lnTo>
                    <a:pt x="131" y="2447"/>
                  </a:lnTo>
                  <a:lnTo>
                    <a:pt x="168" y="2428"/>
                  </a:lnTo>
                  <a:lnTo>
                    <a:pt x="1465" y="130"/>
                  </a:lnTo>
                  <a:lnTo>
                    <a:pt x="1465" y="93"/>
                  </a:lnTo>
                  <a:lnTo>
                    <a:pt x="1465" y="74"/>
                  </a:lnTo>
                  <a:lnTo>
                    <a:pt x="1446" y="37"/>
                  </a:lnTo>
                  <a:lnTo>
                    <a:pt x="1428" y="19"/>
                  </a:lnTo>
                  <a:lnTo>
                    <a:pt x="139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24"/>
            <p:cNvSpPr/>
            <p:nvPr/>
          </p:nvSpPr>
          <p:spPr>
            <a:xfrm>
              <a:off x="10997614" y="3657922"/>
              <a:ext cx="93782" cy="39902"/>
            </a:xfrm>
            <a:custGeom>
              <a:avLst/>
              <a:gdLst/>
              <a:ahLst/>
              <a:cxnLst/>
              <a:rect l="l" t="t" r="r" b="b"/>
              <a:pathLst>
                <a:path w="2355" h="1002" extrusionOk="0">
                  <a:moveTo>
                    <a:pt x="93" y="1"/>
                  </a:moveTo>
                  <a:lnTo>
                    <a:pt x="56" y="19"/>
                  </a:lnTo>
                  <a:lnTo>
                    <a:pt x="19" y="38"/>
                  </a:lnTo>
                  <a:lnTo>
                    <a:pt x="0" y="75"/>
                  </a:lnTo>
                  <a:lnTo>
                    <a:pt x="0" y="94"/>
                  </a:lnTo>
                  <a:lnTo>
                    <a:pt x="0" y="131"/>
                  </a:lnTo>
                  <a:lnTo>
                    <a:pt x="37" y="168"/>
                  </a:lnTo>
                  <a:lnTo>
                    <a:pt x="56" y="186"/>
                  </a:lnTo>
                  <a:lnTo>
                    <a:pt x="2243" y="1002"/>
                  </a:lnTo>
                  <a:lnTo>
                    <a:pt x="2317" y="1002"/>
                  </a:lnTo>
                  <a:lnTo>
                    <a:pt x="2354" y="946"/>
                  </a:lnTo>
                  <a:lnTo>
                    <a:pt x="2354" y="928"/>
                  </a:lnTo>
                  <a:lnTo>
                    <a:pt x="2354" y="891"/>
                  </a:lnTo>
                  <a:lnTo>
                    <a:pt x="2336" y="854"/>
                  </a:lnTo>
                  <a:lnTo>
                    <a:pt x="2299" y="835"/>
                  </a:lnTo>
                  <a:lnTo>
                    <a:pt x="112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61BC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extrusionOk="0">
                  <a:moveTo>
                    <a:pt x="1" y="1"/>
                  </a:move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24"/>
            <p:cNvSpPr/>
            <p:nvPr/>
          </p:nvSpPr>
          <p:spPr>
            <a:xfrm>
              <a:off x="10575434" y="3333178"/>
              <a:ext cx="757304" cy="973580"/>
            </a:xfrm>
            <a:custGeom>
              <a:avLst/>
              <a:gdLst/>
              <a:ahLst/>
              <a:cxnLst/>
              <a:rect l="l" t="t" r="r" b="b"/>
              <a:pathLst>
                <a:path w="19017" h="24448" fill="none" extrusionOk="0">
                  <a:moveTo>
                    <a:pt x="17627" y="22650"/>
                  </a:moveTo>
                  <a:lnTo>
                    <a:pt x="17627" y="22650"/>
                  </a:lnTo>
                  <a:lnTo>
                    <a:pt x="17849" y="22075"/>
                  </a:lnTo>
                  <a:lnTo>
                    <a:pt x="18072" y="21371"/>
                  </a:lnTo>
                  <a:lnTo>
                    <a:pt x="18294" y="20611"/>
                  </a:lnTo>
                  <a:lnTo>
                    <a:pt x="18498" y="19814"/>
                  </a:lnTo>
                  <a:lnTo>
                    <a:pt x="18683" y="18999"/>
                  </a:lnTo>
                  <a:lnTo>
                    <a:pt x="18832" y="18220"/>
                  </a:lnTo>
                  <a:lnTo>
                    <a:pt x="18943" y="17516"/>
                  </a:lnTo>
                  <a:lnTo>
                    <a:pt x="18980" y="17182"/>
                  </a:lnTo>
                  <a:lnTo>
                    <a:pt x="18998" y="16886"/>
                  </a:lnTo>
                  <a:lnTo>
                    <a:pt x="18998" y="16886"/>
                  </a:lnTo>
                  <a:lnTo>
                    <a:pt x="19017" y="16608"/>
                  </a:lnTo>
                  <a:lnTo>
                    <a:pt x="19017" y="16330"/>
                  </a:lnTo>
                  <a:lnTo>
                    <a:pt x="18980" y="16052"/>
                  </a:lnTo>
                  <a:lnTo>
                    <a:pt x="18961" y="15774"/>
                  </a:lnTo>
                  <a:lnTo>
                    <a:pt x="18906" y="15496"/>
                  </a:lnTo>
                  <a:lnTo>
                    <a:pt x="18832" y="15218"/>
                  </a:lnTo>
                  <a:lnTo>
                    <a:pt x="18758" y="14958"/>
                  </a:lnTo>
                  <a:lnTo>
                    <a:pt x="18665" y="14699"/>
                  </a:lnTo>
                  <a:lnTo>
                    <a:pt x="18554" y="14439"/>
                  </a:lnTo>
                  <a:lnTo>
                    <a:pt x="18424" y="14198"/>
                  </a:lnTo>
                  <a:lnTo>
                    <a:pt x="18276" y="13957"/>
                  </a:lnTo>
                  <a:lnTo>
                    <a:pt x="18127" y="13735"/>
                  </a:lnTo>
                  <a:lnTo>
                    <a:pt x="17961" y="13531"/>
                  </a:lnTo>
                  <a:lnTo>
                    <a:pt x="17757" y="13327"/>
                  </a:lnTo>
                  <a:lnTo>
                    <a:pt x="17553" y="13160"/>
                  </a:lnTo>
                  <a:lnTo>
                    <a:pt x="17330" y="12993"/>
                  </a:lnTo>
                  <a:lnTo>
                    <a:pt x="17330" y="12993"/>
                  </a:lnTo>
                  <a:lnTo>
                    <a:pt x="17034" y="12808"/>
                  </a:lnTo>
                  <a:lnTo>
                    <a:pt x="16719" y="12641"/>
                  </a:lnTo>
                  <a:lnTo>
                    <a:pt x="16070" y="12345"/>
                  </a:lnTo>
                  <a:lnTo>
                    <a:pt x="15755" y="12178"/>
                  </a:lnTo>
                  <a:lnTo>
                    <a:pt x="15458" y="11993"/>
                  </a:lnTo>
                  <a:lnTo>
                    <a:pt x="15329" y="11881"/>
                  </a:lnTo>
                  <a:lnTo>
                    <a:pt x="15199" y="11770"/>
                  </a:lnTo>
                  <a:lnTo>
                    <a:pt x="15069" y="11640"/>
                  </a:lnTo>
                  <a:lnTo>
                    <a:pt x="14958" y="11511"/>
                  </a:lnTo>
                  <a:lnTo>
                    <a:pt x="14958" y="11511"/>
                  </a:lnTo>
                  <a:lnTo>
                    <a:pt x="14847" y="11344"/>
                  </a:lnTo>
                  <a:lnTo>
                    <a:pt x="14754" y="11159"/>
                  </a:lnTo>
                  <a:lnTo>
                    <a:pt x="14680" y="10973"/>
                  </a:lnTo>
                  <a:lnTo>
                    <a:pt x="14606" y="10788"/>
                  </a:lnTo>
                  <a:lnTo>
                    <a:pt x="14495" y="10399"/>
                  </a:lnTo>
                  <a:lnTo>
                    <a:pt x="14402" y="9991"/>
                  </a:lnTo>
                  <a:lnTo>
                    <a:pt x="14291" y="9583"/>
                  </a:lnTo>
                  <a:lnTo>
                    <a:pt x="14235" y="9398"/>
                  </a:lnTo>
                  <a:lnTo>
                    <a:pt x="14161" y="9212"/>
                  </a:lnTo>
                  <a:lnTo>
                    <a:pt x="14068" y="9046"/>
                  </a:lnTo>
                  <a:lnTo>
                    <a:pt x="13976" y="8879"/>
                  </a:lnTo>
                  <a:lnTo>
                    <a:pt x="13846" y="8712"/>
                  </a:lnTo>
                  <a:lnTo>
                    <a:pt x="13716" y="8582"/>
                  </a:lnTo>
                  <a:lnTo>
                    <a:pt x="13716" y="8582"/>
                  </a:lnTo>
                  <a:lnTo>
                    <a:pt x="13549" y="8452"/>
                  </a:lnTo>
                  <a:lnTo>
                    <a:pt x="13383" y="8360"/>
                  </a:lnTo>
                  <a:lnTo>
                    <a:pt x="13216" y="8267"/>
                  </a:lnTo>
                  <a:lnTo>
                    <a:pt x="13030" y="8212"/>
                  </a:lnTo>
                  <a:lnTo>
                    <a:pt x="12827" y="8156"/>
                  </a:lnTo>
                  <a:lnTo>
                    <a:pt x="12641" y="8119"/>
                  </a:lnTo>
                  <a:lnTo>
                    <a:pt x="12233" y="8045"/>
                  </a:lnTo>
                  <a:lnTo>
                    <a:pt x="11826" y="7989"/>
                  </a:lnTo>
                  <a:lnTo>
                    <a:pt x="11418" y="7934"/>
                  </a:lnTo>
                  <a:lnTo>
                    <a:pt x="11214" y="7878"/>
                  </a:lnTo>
                  <a:lnTo>
                    <a:pt x="11029" y="7822"/>
                  </a:lnTo>
                  <a:lnTo>
                    <a:pt x="10843" y="7748"/>
                  </a:lnTo>
                  <a:lnTo>
                    <a:pt x="10658" y="7656"/>
                  </a:lnTo>
                  <a:lnTo>
                    <a:pt x="10658" y="7656"/>
                  </a:lnTo>
                  <a:lnTo>
                    <a:pt x="10547" y="7563"/>
                  </a:lnTo>
                  <a:lnTo>
                    <a:pt x="10417" y="7489"/>
                  </a:lnTo>
                  <a:lnTo>
                    <a:pt x="10213" y="7285"/>
                  </a:lnTo>
                  <a:lnTo>
                    <a:pt x="10046" y="7062"/>
                  </a:lnTo>
                  <a:lnTo>
                    <a:pt x="9880" y="6821"/>
                  </a:lnTo>
                  <a:lnTo>
                    <a:pt x="9731" y="6562"/>
                  </a:lnTo>
                  <a:lnTo>
                    <a:pt x="9602" y="6303"/>
                  </a:lnTo>
                  <a:lnTo>
                    <a:pt x="9342" y="5746"/>
                  </a:lnTo>
                  <a:lnTo>
                    <a:pt x="9083" y="5209"/>
                  </a:lnTo>
                  <a:lnTo>
                    <a:pt x="8953" y="4949"/>
                  </a:lnTo>
                  <a:lnTo>
                    <a:pt x="8786" y="4709"/>
                  </a:lnTo>
                  <a:lnTo>
                    <a:pt x="8619" y="4505"/>
                  </a:lnTo>
                  <a:lnTo>
                    <a:pt x="8415" y="4301"/>
                  </a:lnTo>
                  <a:lnTo>
                    <a:pt x="8193" y="4134"/>
                  </a:lnTo>
                  <a:lnTo>
                    <a:pt x="8082" y="4078"/>
                  </a:lnTo>
                  <a:lnTo>
                    <a:pt x="7952" y="4004"/>
                  </a:lnTo>
                  <a:lnTo>
                    <a:pt x="7952" y="4004"/>
                  </a:lnTo>
                  <a:lnTo>
                    <a:pt x="7804" y="3967"/>
                  </a:lnTo>
                  <a:lnTo>
                    <a:pt x="7655" y="3912"/>
                  </a:lnTo>
                  <a:lnTo>
                    <a:pt x="7340" y="3874"/>
                  </a:lnTo>
                  <a:lnTo>
                    <a:pt x="7025" y="3837"/>
                  </a:lnTo>
                  <a:lnTo>
                    <a:pt x="6710" y="3837"/>
                  </a:lnTo>
                  <a:lnTo>
                    <a:pt x="6395" y="3819"/>
                  </a:lnTo>
                  <a:lnTo>
                    <a:pt x="6080" y="3763"/>
                  </a:lnTo>
                  <a:lnTo>
                    <a:pt x="5932" y="3745"/>
                  </a:lnTo>
                  <a:lnTo>
                    <a:pt x="5802" y="3689"/>
                  </a:lnTo>
                  <a:lnTo>
                    <a:pt x="5654" y="3634"/>
                  </a:lnTo>
                  <a:lnTo>
                    <a:pt x="5524" y="3559"/>
                  </a:lnTo>
                  <a:lnTo>
                    <a:pt x="5524" y="3559"/>
                  </a:lnTo>
                  <a:lnTo>
                    <a:pt x="5394" y="3467"/>
                  </a:lnTo>
                  <a:lnTo>
                    <a:pt x="5265" y="3356"/>
                  </a:lnTo>
                  <a:lnTo>
                    <a:pt x="5153" y="3226"/>
                  </a:lnTo>
                  <a:lnTo>
                    <a:pt x="5061" y="3096"/>
                  </a:lnTo>
                  <a:lnTo>
                    <a:pt x="4875" y="2837"/>
                  </a:lnTo>
                  <a:lnTo>
                    <a:pt x="4690" y="2559"/>
                  </a:lnTo>
                  <a:lnTo>
                    <a:pt x="4690" y="2559"/>
                  </a:lnTo>
                  <a:lnTo>
                    <a:pt x="4486" y="2281"/>
                  </a:lnTo>
                  <a:lnTo>
                    <a:pt x="4264" y="2021"/>
                  </a:lnTo>
                  <a:lnTo>
                    <a:pt x="4023" y="1762"/>
                  </a:lnTo>
                  <a:lnTo>
                    <a:pt x="3763" y="1521"/>
                  </a:lnTo>
                  <a:lnTo>
                    <a:pt x="3504" y="1298"/>
                  </a:lnTo>
                  <a:lnTo>
                    <a:pt x="3226" y="1094"/>
                  </a:lnTo>
                  <a:lnTo>
                    <a:pt x="2929" y="909"/>
                  </a:lnTo>
                  <a:lnTo>
                    <a:pt x="2633" y="742"/>
                  </a:lnTo>
                  <a:lnTo>
                    <a:pt x="2336" y="575"/>
                  </a:lnTo>
                  <a:lnTo>
                    <a:pt x="2021" y="446"/>
                  </a:lnTo>
                  <a:lnTo>
                    <a:pt x="1687" y="316"/>
                  </a:lnTo>
                  <a:lnTo>
                    <a:pt x="1354" y="223"/>
                  </a:lnTo>
                  <a:lnTo>
                    <a:pt x="1020" y="131"/>
                  </a:lnTo>
                  <a:lnTo>
                    <a:pt x="687" y="75"/>
                  </a:lnTo>
                  <a:lnTo>
                    <a:pt x="334" y="38"/>
                  </a:lnTo>
                  <a:lnTo>
                    <a:pt x="1" y="1"/>
                  </a:lnTo>
                  <a:lnTo>
                    <a:pt x="1" y="1"/>
                  </a:lnTo>
                  <a:lnTo>
                    <a:pt x="168" y="131"/>
                  </a:lnTo>
                  <a:lnTo>
                    <a:pt x="316" y="260"/>
                  </a:lnTo>
                  <a:lnTo>
                    <a:pt x="446" y="390"/>
                  </a:lnTo>
                  <a:lnTo>
                    <a:pt x="557" y="557"/>
                  </a:lnTo>
                  <a:lnTo>
                    <a:pt x="668" y="724"/>
                  </a:lnTo>
                  <a:lnTo>
                    <a:pt x="761" y="890"/>
                  </a:lnTo>
                  <a:lnTo>
                    <a:pt x="835" y="1076"/>
                  </a:lnTo>
                  <a:lnTo>
                    <a:pt x="890" y="1280"/>
                  </a:lnTo>
                  <a:lnTo>
                    <a:pt x="946" y="1465"/>
                  </a:lnTo>
                  <a:lnTo>
                    <a:pt x="983" y="1669"/>
                  </a:lnTo>
                  <a:lnTo>
                    <a:pt x="1039" y="2095"/>
                  </a:lnTo>
                  <a:lnTo>
                    <a:pt x="1039" y="2521"/>
                  </a:lnTo>
                  <a:lnTo>
                    <a:pt x="1020" y="2929"/>
                  </a:lnTo>
                  <a:lnTo>
                    <a:pt x="1020" y="2929"/>
                  </a:lnTo>
                  <a:lnTo>
                    <a:pt x="928" y="3745"/>
                  </a:lnTo>
                  <a:lnTo>
                    <a:pt x="890" y="4171"/>
                  </a:lnTo>
                  <a:lnTo>
                    <a:pt x="853" y="4579"/>
                  </a:lnTo>
                  <a:lnTo>
                    <a:pt x="853" y="4987"/>
                  </a:lnTo>
                  <a:lnTo>
                    <a:pt x="872" y="5394"/>
                  </a:lnTo>
                  <a:lnTo>
                    <a:pt x="890" y="5580"/>
                  </a:lnTo>
                  <a:lnTo>
                    <a:pt x="928" y="5784"/>
                  </a:lnTo>
                  <a:lnTo>
                    <a:pt x="983" y="5969"/>
                  </a:lnTo>
                  <a:lnTo>
                    <a:pt x="1057" y="6173"/>
                  </a:lnTo>
                  <a:lnTo>
                    <a:pt x="1057" y="6173"/>
                  </a:lnTo>
                  <a:lnTo>
                    <a:pt x="1168" y="6432"/>
                  </a:lnTo>
                  <a:lnTo>
                    <a:pt x="1317" y="6692"/>
                  </a:lnTo>
                  <a:lnTo>
                    <a:pt x="1613" y="7192"/>
                  </a:lnTo>
                  <a:lnTo>
                    <a:pt x="1780" y="7433"/>
                  </a:lnTo>
                  <a:lnTo>
                    <a:pt x="1928" y="7674"/>
                  </a:lnTo>
                  <a:lnTo>
                    <a:pt x="2058" y="7934"/>
                  </a:lnTo>
                  <a:lnTo>
                    <a:pt x="2169" y="8212"/>
                  </a:lnTo>
                  <a:lnTo>
                    <a:pt x="2169" y="8212"/>
                  </a:lnTo>
                  <a:lnTo>
                    <a:pt x="2243" y="8471"/>
                  </a:lnTo>
                  <a:lnTo>
                    <a:pt x="2281" y="8731"/>
                  </a:lnTo>
                  <a:lnTo>
                    <a:pt x="2299" y="8990"/>
                  </a:lnTo>
                  <a:lnTo>
                    <a:pt x="2318" y="9249"/>
                  </a:lnTo>
                  <a:lnTo>
                    <a:pt x="2299" y="9509"/>
                  </a:lnTo>
                  <a:lnTo>
                    <a:pt x="2281" y="9787"/>
                  </a:lnTo>
                  <a:lnTo>
                    <a:pt x="2225" y="10324"/>
                  </a:lnTo>
                  <a:lnTo>
                    <a:pt x="2169" y="10862"/>
                  </a:lnTo>
                  <a:lnTo>
                    <a:pt x="2151" y="11121"/>
                  </a:lnTo>
                  <a:lnTo>
                    <a:pt x="2151" y="11381"/>
                  </a:lnTo>
                  <a:lnTo>
                    <a:pt x="2169" y="11640"/>
                  </a:lnTo>
                  <a:lnTo>
                    <a:pt x="2188" y="11900"/>
                  </a:lnTo>
                  <a:lnTo>
                    <a:pt x="2243" y="12159"/>
                  </a:lnTo>
                  <a:lnTo>
                    <a:pt x="2318" y="12419"/>
                  </a:lnTo>
                  <a:lnTo>
                    <a:pt x="2318" y="12419"/>
                  </a:lnTo>
                  <a:lnTo>
                    <a:pt x="2392" y="12604"/>
                  </a:lnTo>
                  <a:lnTo>
                    <a:pt x="2484" y="12808"/>
                  </a:lnTo>
                  <a:lnTo>
                    <a:pt x="2596" y="12975"/>
                  </a:lnTo>
                  <a:lnTo>
                    <a:pt x="2725" y="13160"/>
                  </a:lnTo>
                  <a:lnTo>
                    <a:pt x="2985" y="13494"/>
                  </a:lnTo>
                  <a:lnTo>
                    <a:pt x="3263" y="13827"/>
                  </a:lnTo>
                  <a:lnTo>
                    <a:pt x="3541" y="14161"/>
                  </a:lnTo>
                  <a:lnTo>
                    <a:pt x="3800" y="14513"/>
                  </a:lnTo>
                  <a:lnTo>
                    <a:pt x="3912" y="14680"/>
                  </a:lnTo>
                  <a:lnTo>
                    <a:pt x="4023" y="14865"/>
                  </a:lnTo>
                  <a:lnTo>
                    <a:pt x="4115" y="15051"/>
                  </a:lnTo>
                  <a:lnTo>
                    <a:pt x="4208" y="15255"/>
                  </a:lnTo>
                  <a:lnTo>
                    <a:pt x="4208" y="15255"/>
                  </a:lnTo>
                  <a:lnTo>
                    <a:pt x="4282" y="15533"/>
                  </a:lnTo>
                  <a:lnTo>
                    <a:pt x="4319" y="15811"/>
                  </a:lnTo>
                  <a:lnTo>
                    <a:pt x="4356" y="16107"/>
                  </a:lnTo>
                  <a:lnTo>
                    <a:pt x="4356" y="16404"/>
                  </a:lnTo>
                  <a:lnTo>
                    <a:pt x="4356" y="16700"/>
                  </a:lnTo>
                  <a:lnTo>
                    <a:pt x="4338" y="16997"/>
                  </a:lnTo>
                  <a:lnTo>
                    <a:pt x="4282" y="17590"/>
                  </a:lnTo>
                  <a:lnTo>
                    <a:pt x="4264" y="17887"/>
                  </a:lnTo>
                  <a:lnTo>
                    <a:pt x="4245" y="18183"/>
                  </a:lnTo>
                  <a:lnTo>
                    <a:pt x="4264" y="18461"/>
                  </a:lnTo>
                  <a:lnTo>
                    <a:pt x="4282" y="18739"/>
                  </a:lnTo>
                  <a:lnTo>
                    <a:pt x="4338" y="19017"/>
                  </a:lnTo>
                  <a:lnTo>
                    <a:pt x="4412" y="19277"/>
                  </a:lnTo>
                  <a:lnTo>
                    <a:pt x="4523" y="19518"/>
                  </a:lnTo>
                  <a:lnTo>
                    <a:pt x="4671" y="19758"/>
                  </a:lnTo>
                  <a:lnTo>
                    <a:pt x="4671" y="19758"/>
                  </a:lnTo>
                  <a:lnTo>
                    <a:pt x="4820" y="19925"/>
                  </a:lnTo>
                  <a:lnTo>
                    <a:pt x="4987" y="20074"/>
                  </a:lnTo>
                  <a:lnTo>
                    <a:pt x="5153" y="20203"/>
                  </a:lnTo>
                  <a:lnTo>
                    <a:pt x="5339" y="20333"/>
                  </a:lnTo>
                  <a:lnTo>
                    <a:pt x="5728" y="20555"/>
                  </a:lnTo>
                  <a:lnTo>
                    <a:pt x="6136" y="20741"/>
                  </a:lnTo>
                  <a:lnTo>
                    <a:pt x="6543" y="20945"/>
                  </a:lnTo>
                  <a:lnTo>
                    <a:pt x="6747" y="21056"/>
                  </a:lnTo>
                  <a:lnTo>
                    <a:pt x="6933" y="21186"/>
                  </a:lnTo>
                  <a:lnTo>
                    <a:pt x="7099" y="21315"/>
                  </a:lnTo>
                  <a:lnTo>
                    <a:pt x="7266" y="21445"/>
                  </a:lnTo>
                  <a:lnTo>
                    <a:pt x="7415" y="21612"/>
                  </a:lnTo>
                  <a:lnTo>
                    <a:pt x="7526" y="21797"/>
                  </a:lnTo>
                  <a:lnTo>
                    <a:pt x="7526" y="21797"/>
                  </a:lnTo>
                  <a:lnTo>
                    <a:pt x="7600" y="21927"/>
                  </a:lnTo>
                  <a:lnTo>
                    <a:pt x="7674" y="22057"/>
                  </a:lnTo>
                  <a:lnTo>
                    <a:pt x="7767" y="22353"/>
                  </a:lnTo>
                  <a:lnTo>
                    <a:pt x="7878" y="22631"/>
                  </a:lnTo>
                  <a:lnTo>
                    <a:pt x="7989" y="22909"/>
                  </a:lnTo>
                  <a:lnTo>
                    <a:pt x="7989" y="22909"/>
                  </a:lnTo>
                  <a:lnTo>
                    <a:pt x="8119" y="23132"/>
                  </a:lnTo>
                  <a:lnTo>
                    <a:pt x="8267" y="23336"/>
                  </a:lnTo>
                  <a:lnTo>
                    <a:pt x="8434" y="23521"/>
                  </a:lnTo>
                  <a:lnTo>
                    <a:pt x="8619" y="23688"/>
                  </a:lnTo>
                  <a:lnTo>
                    <a:pt x="8823" y="23836"/>
                  </a:lnTo>
                  <a:lnTo>
                    <a:pt x="9046" y="23966"/>
                  </a:lnTo>
                  <a:lnTo>
                    <a:pt x="9268" y="24077"/>
                  </a:lnTo>
                  <a:lnTo>
                    <a:pt x="9509" y="24170"/>
                  </a:lnTo>
                  <a:lnTo>
                    <a:pt x="9768" y="24244"/>
                  </a:lnTo>
                  <a:lnTo>
                    <a:pt x="10028" y="24299"/>
                  </a:lnTo>
                  <a:lnTo>
                    <a:pt x="10287" y="24355"/>
                  </a:lnTo>
                  <a:lnTo>
                    <a:pt x="10565" y="24392"/>
                  </a:lnTo>
                  <a:lnTo>
                    <a:pt x="10825" y="24429"/>
                  </a:lnTo>
                  <a:lnTo>
                    <a:pt x="11103" y="24448"/>
                  </a:lnTo>
                  <a:lnTo>
                    <a:pt x="11622" y="24429"/>
                  </a:lnTo>
                  <a:lnTo>
                    <a:pt x="11622" y="24429"/>
                  </a:lnTo>
                  <a:lnTo>
                    <a:pt x="11992" y="24411"/>
                  </a:lnTo>
                  <a:lnTo>
                    <a:pt x="12363" y="24374"/>
                  </a:lnTo>
                  <a:lnTo>
                    <a:pt x="12734" y="24318"/>
                  </a:lnTo>
                  <a:lnTo>
                    <a:pt x="13123" y="24244"/>
                  </a:lnTo>
                  <a:lnTo>
                    <a:pt x="13512" y="24170"/>
                  </a:lnTo>
                  <a:lnTo>
                    <a:pt x="13902" y="24058"/>
                  </a:lnTo>
                  <a:lnTo>
                    <a:pt x="14699" y="23836"/>
                  </a:lnTo>
                  <a:lnTo>
                    <a:pt x="15477" y="23577"/>
                  </a:lnTo>
                  <a:lnTo>
                    <a:pt x="16237" y="23280"/>
                  </a:lnTo>
                  <a:lnTo>
                    <a:pt x="16960" y="22965"/>
                  </a:lnTo>
                  <a:lnTo>
                    <a:pt x="17627" y="2265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24"/>
            <p:cNvSpPr/>
            <p:nvPr/>
          </p:nvSpPr>
          <p:spPr>
            <a:xfrm>
              <a:off x="10661805" y="3399600"/>
              <a:ext cx="607492" cy="822295"/>
            </a:xfrm>
            <a:custGeom>
              <a:avLst/>
              <a:gdLst/>
              <a:ahLst/>
              <a:cxnLst/>
              <a:rect l="l" t="t" r="r" b="b"/>
              <a:pathLst>
                <a:path w="15255" h="20649" extrusionOk="0">
                  <a:moveTo>
                    <a:pt x="56" y="1"/>
                  </a:moveTo>
                  <a:lnTo>
                    <a:pt x="19" y="19"/>
                  </a:lnTo>
                  <a:lnTo>
                    <a:pt x="0" y="57"/>
                  </a:lnTo>
                  <a:lnTo>
                    <a:pt x="0" y="94"/>
                  </a:lnTo>
                  <a:lnTo>
                    <a:pt x="19" y="112"/>
                  </a:lnTo>
                  <a:lnTo>
                    <a:pt x="37" y="149"/>
                  </a:lnTo>
                  <a:lnTo>
                    <a:pt x="74" y="168"/>
                  </a:lnTo>
                  <a:lnTo>
                    <a:pt x="167" y="205"/>
                  </a:lnTo>
                  <a:lnTo>
                    <a:pt x="260" y="260"/>
                  </a:lnTo>
                  <a:lnTo>
                    <a:pt x="334" y="316"/>
                  </a:lnTo>
                  <a:lnTo>
                    <a:pt x="408" y="390"/>
                  </a:lnTo>
                  <a:lnTo>
                    <a:pt x="464" y="464"/>
                  </a:lnTo>
                  <a:lnTo>
                    <a:pt x="519" y="557"/>
                  </a:lnTo>
                  <a:lnTo>
                    <a:pt x="612" y="742"/>
                  </a:lnTo>
                  <a:lnTo>
                    <a:pt x="686" y="965"/>
                  </a:lnTo>
                  <a:lnTo>
                    <a:pt x="723" y="1187"/>
                  </a:lnTo>
                  <a:lnTo>
                    <a:pt x="742" y="1428"/>
                  </a:lnTo>
                  <a:lnTo>
                    <a:pt x="723" y="1650"/>
                  </a:lnTo>
                  <a:lnTo>
                    <a:pt x="705" y="1928"/>
                  </a:lnTo>
                  <a:lnTo>
                    <a:pt x="686" y="2355"/>
                  </a:lnTo>
                  <a:lnTo>
                    <a:pt x="668" y="2559"/>
                  </a:lnTo>
                  <a:lnTo>
                    <a:pt x="686" y="2763"/>
                  </a:lnTo>
                  <a:lnTo>
                    <a:pt x="705" y="2966"/>
                  </a:lnTo>
                  <a:lnTo>
                    <a:pt x="760" y="3152"/>
                  </a:lnTo>
                  <a:lnTo>
                    <a:pt x="816" y="3337"/>
                  </a:lnTo>
                  <a:lnTo>
                    <a:pt x="927" y="3522"/>
                  </a:lnTo>
                  <a:lnTo>
                    <a:pt x="1057" y="3671"/>
                  </a:lnTo>
                  <a:lnTo>
                    <a:pt x="1186" y="3800"/>
                  </a:lnTo>
                  <a:lnTo>
                    <a:pt x="1353" y="3912"/>
                  </a:lnTo>
                  <a:lnTo>
                    <a:pt x="1520" y="4023"/>
                  </a:lnTo>
                  <a:lnTo>
                    <a:pt x="1705" y="4097"/>
                  </a:lnTo>
                  <a:lnTo>
                    <a:pt x="1891" y="4171"/>
                  </a:lnTo>
                  <a:lnTo>
                    <a:pt x="2261" y="4282"/>
                  </a:lnTo>
                  <a:lnTo>
                    <a:pt x="2669" y="4412"/>
                  </a:lnTo>
                  <a:lnTo>
                    <a:pt x="2855" y="4486"/>
                  </a:lnTo>
                  <a:lnTo>
                    <a:pt x="3040" y="4579"/>
                  </a:lnTo>
                  <a:lnTo>
                    <a:pt x="3225" y="4672"/>
                  </a:lnTo>
                  <a:lnTo>
                    <a:pt x="3392" y="4801"/>
                  </a:lnTo>
                  <a:lnTo>
                    <a:pt x="3540" y="4950"/>
                  </a:lnTo>
                  <a:lnTo>
                    <a:pt x="3689" y="5098"/>
                  </a:lnTo>
                  <a:lnTo>
                    <a:pt x="3818" y="5265"/>
                  </a:lnTo>
                  <a:lnTo>
                    <a:pt x="3911" y="5450"/>
                  </a:lnTo>
                  <a:lnTo>
                    <a:pt x="4004" y="5635"/>
                  </a:lnTo>
                  <a:lnTo>
                    <a:pt x="4078" y="5839"/>
                  </a:lnTo>
                  <a:lnTo>
                    <a:pt x="4133" y="6099"/>
                  </a:lnTo>
                  <a:lnTo>
                    <a:pt x="4171" y="6377"/>
                  </a:lnTo>
                  <a:lnTo>
                    <a:pt x="4189" y="6914"/>
                  </a:lnTo>
                  <a:lnTo>
                    <a:pt x="4208" y="7359"/>
                  </a:lnTo>
                  <a:lnTo>
                    <a:pt x="4226" y="7581"/>
                  </a:lnTo>
                  <a:lnTo>
                    <a:pt x="4263" y="7785"/>
                  </a:lnTo>
                  <a:lnTo>
                    <a:pt x="4300" y="8008"/>
                  </a:lnTo>
                  <a:lnTo>
                    <a:pt x="4374" y="8193"/>
                  </a:lnTo>
                  <a:lnTo>
                    <a:pt x="4467" y="8397"/>
                  </a:lnTo>
                  <a:lnTo>
                    <a:pt x="4578" y="8582"/>
                  </a:lnTo>
                  <a:lnTo>
                    <a:pt x="4727" y="8731"/>
                  </a:lnTo>
                  <a:lnTo>
                    <a:pt x="4893" y="8879"/>
                  </a:lnTo>
                  <a:lnTo>
                    <a:pt x="5060" y="8990"/>
                  </a:lnTo>
                  <a:lnTo>
                    <a:pt x="5246" y="9101"/>
                  </a:lnTo>
                  <a:lnTo>
                    <a:pt x="5449" y="9175"/>
                  </a:lnTo>
                  <a:lnTo>
                    <a:pt x="5653" y="9268"/>
                  </a:lnTo>
                  <a:lnTo>
                    <a:pt x="6061" y="9398"/>
                  </a:lnTo>
                  <a:lnTo>
                    <a:pt x="6506" y="9546"/>
                  </a:lnTo>
                  <a:lnTo>
                    <a:pt x="6710" y="9620"/>
                  </a:lnTo>
                  <a:lnTo>
                    <a:pt x="6914" y="9713"/>
                  </a:lnTo>
                  <a:lnTo>
                    <a:pt x="7173" y="9880"/>
                  </a:lnTo>
                  <a:lnTo>
                    <a:pt x="7395" y="10065"/>
                  </a:lnTo>
                  <a:lnTo>
                    <a:pt x="7599" y="10269"/>
                  </a:lnTo>
                  <a:lnTo>
                    <a:pt x="7785" y="10510"/>
                  </a:lnTo>
                  <a:lnTo>
                    <a:pt x="7933" y="10751"/>
                  </a:lnTo>
                  <a:lnTo>
                    <a:pt x="8063" y="11029"/>
                  </a:lnTo>
                  <a:lnTo>
                    <a:pt x="8155" y="11307"/>
                  </a:lnTo>
                  <a:lnTo>
                    <a:pt x="8192" y="11585"/>
                  </a:lnTo>
                  <a:lnTo>
                    <a:pt x="8211" y="11807"/>
                  </a:lnTo>
                  <a:lnTo>
                    <a:pt x="8211" y="12011"/>
                  </a:lnTo>
                  <a:lnTo>
                    <a:pt x="8192" y="12437"/>
                  </a:lnTo>
                  <a:lnTo>
                    <a:pt x="8192" y="12790"/>
                  </a:lnTo>
                  <a:lnTo>
                    <a:pt x="8192" y="13160"/>
                  </a:lnTo>
                  <a:lnTo>
                    <a:pt x="8211" y="13327"/>
                  </a:lnTo>
                  <a:lnTo>
                    <a:pt x="8230" y="13512"/>
                  </a:lnTo>
                  <a:lnTo>
                    <a:pt x="8285" y="13679"/>
                  </a:lnTo>
                  <a:lnTo>
                    <a:pt x="8341" y="13846"/>
                  </a:lnTo>
                  <a:lnTo>
                    <a:pt x="8433" y="14013"/>
                  </a:lnTo>
                  <a:lnTo>
                    <a:pt x="8545" y="14180"/>
                  </a:lnTo>
                  <a:lnTo>
                    <a:pt x="8674" y="14328"/>
                  </a:lnTo>
                  <a:lnTo>
                    <a:pt x="8823" y="14476"/>
                  </a:lnTo>
                  <a:lnTo>
                    <a:pt x="8989" y="14606"/>
                  </a:lnTo>
                  <a:lnTo>
                    <a:pt x="9175" y="14736"/>
                  </a:lnTo>
                  <a:lnTo>
                    <a:pt x="9379" y="14866"/>
                  </a:lnTo>
                  <a:lnTo>
                    <a:pt x="9601" y="14958"/>
                  </a:lnTo>
                  <a:lnTo>
                    <a:pt x="9990" y="15125"/>
                  </a:lnTo>
                  <a:lnTo>
                    <a:pt x="10398" y="15255"/>
                  </a:lnTo>
                  <a:lnTo>
                    <a:pt x="10769" y="15384"/>
                  </a:lnTo>
                  <a:lnTo>
                    <a:pt x="11139" y="15533"/>
                  </a:lnTo>
                  <a:lnTo>
                    <a:pt x="11473" y="15700"/>
                  </a:lnTo>
                  <a:lnTo>
                    <a:pt x="11807" y="15903"/>
                  </a:lnTo>
                  <a:lnTo>
                    <a:pt x="12122" y="16126"/>
                  </a:lnTo>
                  <a:lnTo>
                    <a:pt x="12437" y="16385"/>
                  </a:lnTo>
                  <a:lnTo>
                    <a:pt x="12733" y="16663"/>
                  </a:lnTo>
                  <a:lnTo>
                    <a:pt x="13030" y="16960"/>
                  </a:lnTo>
                  <a:lnTo>
                    <a:pt x="13308" y="17312"/>
                  </a:lnTo>
                  <a:lnTo>
                    <a:pt x="13586" y="17664"/>
                  </a:lnTo>
                  <a:lnTo>
                    <a:pt x="13808" y="18016"/>
                  </a:lnTo>
                  <a:lnTo>
                    <a:pt x="14031" y="18369"/>
                  </a:lnTo>
                  <a:lnTo>
                    <a:pt x="14235" y="18739"/>
                  </a:lnTo>
                  <a:lnTo>
                    <a:pt x="14420" y="19110"/>
                  </a:lnTo>
                  <a:lnTo>
                    <a:pt x="14772" y="19851"/>
                  </a:lnTo>
                  <a:lnTo>
                    <a:pt x="15087" y="20593"/>
                  </a:lnTo>
                  <a:lnTo>
                    <a:pt x="15124" y="20630"/>
                  </a:lnTo>
                  <a:lnTo>
                    <a:pt x="15180" y="20648"/>
                  </a:lnTo>
                  <a:lnTo>
                    <a:pt x="15198" y="20648"/>
                  </a:lnTo>
                  <a:lnTo>
                    <a:pt x="15236" y="20630"/>
                  </a:lnTo>
                  <a:lnTo>
                    <a:pt x="15254" y="20593"/>
                  </a:lnTo>
                  <a:lnTo>
                    <a:pt x="15254" y="20556"/>
                  </a:lnTo>
                  <a:lnTo>
                    <a:pt x="15254" y="20537"/>
                  </a:lnTo>
                  <a:lnTo>
                    <a:pt x="14920" y="19777"/>
                  </a:lnTo>
                  <a:lnTo>
                    <a:pt x="14568" y="19017"/>
                  </a:lnTo>
                  <a:lnTo>
                    <a:pt x="14383" y="18647"/>
                  </a:lnTo>
                  <a:lnTo>
                    <a:pt x="14179" y="18276"/>
                  </a:lnTo>
                  <a:lnTo>
                    <a:pt x="13957" y="17924"/>
                  </a:lnTo>
                  <a:lnTo>
                    <a:pt x="13716" y="17572"/>
                  </a:lnTo>
                  <a:lnTo>
                    <a:pt x="13456" y="17201"/>
                  </a:lnTo>
                  <a:lnTo>
                    <a:pt x="13160" y="16849"/>
                  </a:lnTo>
                  <a:lnTo>
                    <a:pt x="12863" y="16534"/>
                  </a:lnTo>
                  <a:lnTo>
                    <a:pt x="12548" y="16237"/>
                  </a:lnTo>
                  <a:lnTo>
                    <a:pt x="12233" y="15978"/>
                  </a:lnTo>
                  <a:lnTo>
                    <a:pt x="11899" y="15755"/>
                  </a:lnTo>
                  <a:lnTo>
                    <a:pt x="11566" y="15551"/>
                  </a:lnTo>
                  <a:lnTo>
                    <a:pt x="11214" y="15384"/>
                  </a:lnTo>
                  <a:lnTo>
                    <a:pt x="10824" y="15236"/>
                  </a:lnTo>
                  <a:lnTo>
                    <a:pt x="10454" y="15106"/>
                  </a:lnTo>
                  <a:lnTo>
                    <a:pt x="10046" y="14958"/>
                  </a:lnTo>
                  <a:lnTo>
                    <a:pt x="9657" y="14810"/>
                  </a:lnTo>
                  <a:lnTo>
                    <a:pt x="9342" y="14643"/>
                  </a:lnTo>
                  <a:lnTo>
                    <a:pt x="9175" y="14550"/>
                  </a:lnTo>
                  <a:lnTo>
                    <a:pt x="9027" y="14421"/>
                  </a:lnTo>
                  <a:lnTo>
                    <a:pt x="8860" y="14291"/>
                  </a:lnTo>
                  <a:lnTo>
                    <a:pt x="8730" y="14143"/>
                  </a:lnTo>
                  <a:lnTo>
                    <a:pt x="8600" y="13976"/>
                  </a:lnTo>
                  <a:lnTo>
                    <a:pt x="8508" y="13791"/>
                  </a:lnTo>
                  <a:lnTo>
                    <a:pt x="8452" y="13624"/>
                  </a:lnTo>
                  <a:lnTo>
                    <a:pt x="8396" y="13475"/>
                  </a:lnTo>
                  <a:lnTo>
                    <a:pt x="8378" y="13309"/>
                  </a:lnTo>
                  <a:lnTo>
                    <a:pt x="8359" y="13142"/>
                  </a:lnTo>
                  <a:lnTo>
                    <a:pt x="8359" y="12790"/>
                  </a:lnTo>
                  <a:lnTo>
                    <a:pt x="8378" y="12437"/>
                  </a:lnTo>
                  <a:lnTo>
                    <a:pt x="8396" y="12011"/>
                  </a:lnTo>
                  <a:lnTo>
                    <a:pt x="8396" y="11789"/>
                  </a:lnTo>
                  <a:lnTo>
                    <a:pt x="8378" y="11566"/>
                  </a:lnTo>
                  <a:lnTo>
                    <a:pt x="8322" y="11251"/>
                  </a:lnTo>
                  <a:lnTo>
                    <a:pt x="8230" y="10955"/>
                  </a:lnTo>
                  <a:lnTo>
                    <a:pt x="8100" y="10677"/>
                  </a:lnTo>
                  <a:lnTo>
                    <a:pt x="7933" y="10399"/>
                  </a:lnTo>
                  <a:lnTo>
                    <a:pt x="7748" y="10158"/>
                  </a:lnTo>
                  <a:lnTo>
                    <a:pt x="7525" y="9935"/>
                  </a:lnTo>
                  <a:lnTo>
                    <a:pt x="7266" y="9731"/>
                  </a:lnTo>
                  <a:lnTo>
                    <a:pt x="7006" y="9565"/>
                  </a:lnTo>
                  <a:lnTo>
                    <a:pt x="6784" y="9472"/>
                  </a:lnTo>
                  <a:lnTo>
                    <a:pt x="6561" y="9379"/>
                  </a:lnTo>
                  <a:lnTo>
                    <a:pt x="6117" y="9231"/>
                  </a:lnTo>
                  <a:lnTo>
                    <a:pt x="5709" y="9101"/>
                  </a:lnTo>
                  <a:lnTo>
                    <a:pt x="5524" y="9027"/>
                  </a:lnTo>
                  <a:lnTo>
                    <a:pt x="5338" y="8953"/>
                  </a:lnTo>
                  <a:lnTo>
                    <a:pt x="5153" y="8860"/>
                  </a:lnTo>
                  <a:lnTo>
                    <a:pt x="5005" y="8749"/>
                  </a:lnTo>
                  <a:lnTo>
                    <a:pt x="4856" y="8619"/>
                  </a:lnTo>
                  <a:lnTo>
                    <a:pt x="4727" y="8471"/>
                  </a:lnTo>
                  <a:lnTo>
                    <a:pt x="4615" y="8304"/>
                  </a:lnTo>
                  <a:lnTo>
                    <a:pt x="4541" y="8138"/>
                  </a:lnTo>
                  <a:lnTo>
                    <a:pt x="4467" y="7952"/>
                  </a:lnTo>
                  <a:lnTo>
                    <a:pt x="4430" y="7748"/>
                  </a:lnTo>
                  <a:lnTo>
                    <a:pt x="4393" y="7544"/>
                  </a:lnTo>
                  <a:lnTo>
                    <a:pt x="4374" y="7341"/>
                  </a:lnTo>
                  <a:lnTo>
                    <a:pt x="4356" y="6914"/>
                  </a:lnTo>
                  <a:lnTo>
                    <a:pt x="4356" y="6636"/>
                  </a:lnTo>
                  <a:lnTo>
                    <a:pt x="4337" y="6340"/>
                  </a:lnTo>
                  <a:lnTo>
                    <a:pt x="4300" y="6062"/>
                  </a:lnTo>
                  <a:lnTo>
                    <a:pt x="4245" y="5784"/>
                  </a:lnTo>
                  <a:lnTo>
                    <a:pt x="4171" y="5580"/>
                  </a:lnTo>
                  <a:lnTo>
                    <a:pt x="4078" y="5376"/>
                  </a:lnTo>
                  <a:lnTo>
                    <a:pt x="3948" y="5172"/>
                  </a:lnTo>
                  <a:lnTo>
                    <a:pt x="3818" y="4987"/>
                  </a:lnTo>
                  <a:lnTo>
                    <a:pt x="3670" y="4820"/>
                  </a:lnTo>
                  <a:lnTo>
                    <a:pt x="3503" y="4672"/>
                  </a:lnTo>
                  <a:lnTo>
                    <a:pt x="3318" y="4542"/>
                  </a:lnTo>
                  <a:lnTo>
                    <a:pt x="3133" y="4412"/>
                  </a:lnTo>
                  <a:lnTo>
                    <a:pt x="2929" y="4338"/>
                  </a:lnTo>
                  <a:lnTo>
                    <a:pt x="2725" y="4245"/>
                  </a:lnTo>
                  <a:lnTo>
                    <a:pt x="2317" y="4116"/>
                  </a:lnTo>
                  <a:lnTo>
                    <a:pt x="1946" y="4004"/>
                  </a:lnTo>
                  <a:lnTo>
                    <a:pt x="1780" y="3930"/>
                  </a:lnTo>
                  <a:lnTo>
                    <a:pt x="1613" y="3856"/>
                  </a:lnTo>
                  <a:lnTo>
                    <a:pt x="1446" y="3782"/>
                  </a:lnTo>
                  <a:lnTo>
                    <a:pt x="1316" y="3671"/>
                  </a:lnTo>
                  <a:lnTo>
                    <a:pt x="1186" y="3560"/>
                  </a:lnTo>
                  <a:lnTo>
                    <a:pt x="1075" y="3430"/>
                  </a:lnTo>
                  <a:lnTo>
                    <a:pt x="983" y="3263"/>
                  </a:lnTo>
                  <a:lnTo>
                    <a:pt x="908" y="3096"/>
                  </a:lnTo>
                  <a:lnTo>
                    <a:pt x="871" y="2911"/>
                  </a:lnTo>
                  <a:lnTo>
                    <a:pt x="853" y="2725"/>
                  </a:lnTo>
                  <a:lnTo>
                    <a:pt x="853" y="2540"/>
                  </a:lnTo>
                  <a:lnTo>
                    <a:pt x="853" y="2336"/>
                  </a:lnTo>
                  <a:lnTo>
                    <a:pt x="871" y="1947"/>
                  </a:lnTo>
                  <a:lnTo>
                    <a:pt x="908" y="1650"/>
                  </a:lnTo>
                  <a:lnTo>
                    <a:pt x="908" y="1410"/>
                  </a:lnTo>
                  <a:lnTo>
                    <a:pt x="890" y="1150"/>
                  </a:lnTo>
                  <a:lnTo>
                    <a:pt x="834" y="909"/>
                  </a:lnTo>
                  <a:lnTo>
                    <a:pt x="760" y="668"/>
                  </a:lnTo>
                  <a:lnTo>
                    <a:pt x="668" y="446"/>
                  </a:lnTo>
                  <a:lnTo>
                    <a:pt x="593" y="335"/>
                  </a:lnTo>
                  <a:lnTo>
                    <a:pt x="519" y="242"/>
                  </a:lnTo>
                  <a:lnTo>
                    <a:pt x="427" y="168"/>
                  </a:lnTo>
                  <a:lnTo>
                    <a:pt x="334" y="94"/>
                  </a:lnTo>
                  <a:lnTo>
                    <a:pt x="241" y="38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24"/>
            <p:cNvSpPr/>
            <p:nvPr/>
          </p:nvSpPr>
          <p:spPr>
            <a:xfrm>
              <a:off x="10999844" y="3696310"/>
              <a:ext cx="95972" cy="267966"/>
            </a:xfrm>
            <a:custGeom>
              <a:avLst/>
              <a:gdLst/>
              <a:ahLst/>
              <a:cxnLst/>
              <a:rect l="l" t="t" r="r" b="b"/>
              <a:pathLst>
                <a:path w="2410" h="6729" extrusionOk="0">
                  <a:moveTo>
                    <a:pt x="2280" y="1"/>
                  </a:moveTo>
                  <a:lnTo>
                    <a:pt x="2261" y="19"/>
                  </a:lnTo>
                  <a:lnTo>
                    <a:pt x="2243" y="56"/>
                  </a:lnTo>
                  <a:lnTo>
                    <a:pt x="0" y="6618"/>
                  </a:lnTo>
                  <a:lnTo>
                    <a:pt x="0" y="6636"/>
                  </a:lnTo>
                  <a:lnTo>
                    <a:pt x="19" y="6673"/>
                  </a:lnTo>
                  <a:lnTo>
                    <a:pt x="37" y="6710"/>
                  </a:lnTo>
                  <a:lnTo>
                    <a:pt x="56" y="6710"/>
                  </a:lnTo>
                  <a:lnTo>
                    <a:pt x="93" y="6729"/>
                  </a:lnTo>
                  <a:lnTo>
                    <a:pt x="130" y="6710"/>
                  </a:lnTo>
                  <a:lnTo>
                    <a:pt x="167" y="6673"/>
                  </a:lnTo>
                  <a:lnTo>
                    <a:pt x="2409" y="112"/>
                  </a:lnTo>
                  <a:lnTo>
                    <a:pt x="2409" y="75"/>
                  </a:lnTo>
                  <a:lnTo>
                    <a:pt x="2391" y="38"/>
                  </a:lnTo>
                  <a:lnTo>
                    <a:pt x="2372" y="19"/>
                  </a:lnTo>
                  <a:lnTo>
                    <a:pt x="23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24"/>
            <p:cNvSpPr/>
            <p:nvPr/>
          </p:nvSpPr>
          <p:spPr>
            <a:xfrm>
              <a:off x="10843348" y="3553868"/>
              <a:ext cx="70167" cy="188998"/>
            </a:xfrm>
            <a:custGeom>
              <a:avLst/>
              <a:gdLst/>
              <a:ahLst/>
              <a:cxnLst/>
              <a:rect l="l" t="t" r="r" b="b"/>
              <a:pathLst>
                <a:path w="1762" h="4746" extrusionOk="0">
                  <a:moveTo>
                    <a:pt x="1650" y="1"/>
                  </a:moveTo>
                  <a:lnTo>
                    <a:pt x="1613" y="19"/>
                  </a:lnTo>
                  <a:lnTo>
                    <a:pt x="1595" y="56"/>
                  </a:lnTo>
                  <a:lnTo>
                    <a:pt x="19" y="4616"/>
                  </a:lnTo>
                  <a:lnTo>
                    <a:pt x="1" y="4653"/>
                  </a:lnTo>
                  <a:lnTo>
                    <a:pt x="19" y="4690"/>
                  </a:lnTo>
                  <a:lnTo>
                    <a:pt x="38" y="4708"/>
                  </a:lnTo>
                  <a:lnTo>
                    <a:pt x="75" y="4727"/>
                  </a:lnTo>
                  <a:lnTo>
                    <a:pt x="93" y="4745"/>
                  </a:lnTo>
                  <a:lnTo>
                    <a:pt x="149" y="4727"/>
                  </a:lnTo>
                  <a:lnTo>
                    <a:pt x="186" y="4671"/>
                  </a:lnTo>
                  <a:lnTo>
                    <a:pt x="1762" y="112"/>
                  </a:lnTo>
                  <a:lnTo>
                    <a:pt x="1762" y="75"/>
                  </a:lnTo>
                  <a:lnTo>
                    <a:pt x="1762" y="38"/>
                  </a:lnTo>
                  <a:lnTo>
                    <a:pt x="1743" y="19"/>
                  </a:lnTo>
                  <a:lnTo>
                    <a:pt x="170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24"/>
            <p:cNvSpPr/>
            <p:nvPr/>
          </p:nvSpPr>
          <p:spPr>
            <a:xfrm>
              <a:off x="10709033" y="3454952"/>
              <a:ext cx="48743" cy="98242"/>
            </a:xfrm>
            <a:custGeom>
              <a:avLst/>
              <a:gdLst/>
              <a:ahLst/>
              <a:cxnLst/>
              <a:rect l="l" t="t" r="r" b="b"/>
              <a:pathLst>
                <a:path w="1224" h="2467" extrusionOk="0">
                  <a:moveTo>
                    <a:pt x="1131" y="1"/>
                  </a:moveTo>
                  <a:lnTo>
                    <a:pt x="1094" y="20"/>
                  </a:lnTo>
                  <a:lnTo>
                    <a:pt x="1075" y="38"/>
                  </a:lnTo>
                  <a:lnTo>
                    <a:pt x="1057" y="57"/>
                  </a:lnTo>
                  <a:lnTo>
                    <a:pt x="19" y="2336"/>
                  </a:lnTo>
                  <a:lnTo>
                    <a:pt x="0" y="2373"/>
                  </a:lnTo>
                  <a:lnTo>
                    <a:pt x="0" y="2410"/>
                  </a:lnTo>
                  <a:lnTo>
                    <a:pt x="19" y="2429"/>
                  </a:lnTo>
                  <a:lnTo>
                    <a:pt x="56" y="2448"/>
                  </a:lnTo>
                  <a:lnTo>
                    <a:pt x="93" y="2466"/>
                  </a:lnTo>
                  <a:lnTo>
                    <a:pt x="130" y="2448"/>
                  </a:lnTo>
                  <a:lnTo>
                    <a:pt x="167" y="2410"/>
                  </a:lnTo>
                  <a:lnTo>
                    <a:pt x="1205" y="131"/>
                  </a:lnTo>
                  <a:lnTo>
                    <a:pt x="1224" y="94"/>
                  </a:lnTo>
                  <a:lnTo>
                    <a:pt x="1205" y="57"/>
                  </a:lnTo>
                  <a:lnTo>
                    <a:pt x="1187" y="38"/>
                  </a:lnTo>
                  <a:lnTo>
                    <a:pt x="1168" y="20"/>
                  </a:lnTo>
                  <a:lnTo>
                    <a:pt x="113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24"/>
            <p:cNvSpPr/>
            <p:nvPr/>
          </p:nvSpPr>
          <p:spPr>
            <a:xfrm>
              <a:off x="10653682" y="3602570"/>
              <a:ext cx="165383" cy="11867"/>
            </a:xfrm>
            <a:custGeom>
              <a:avLst/>
              <a:gdLst/>
              <a:ahLst/>
              <a:cxnLst/>
              <a:rect l="l" t="t" r="r" b="b"/>
              <a:pathLst>
                <a:path w="4153" h="298" extrusionOk="0">
                  <a:moveTo>
                    <a:pt x="4059" y="1"/>
                  </a:moveTo>
                  <a:lnTo>
                    <a:pt x="93" y="112"/>
                  </a:lnTo>
                  <a:lnTo>
                    <a:pt x="56" y="131"/>
                  </a:lnTo>
                  <a:lnTo>
                    <a:pt x="19" y="149"/>
                  </a:lnTo>
                  <a:lnTo>
                    <a:pt x="0" y="168"/>
                  </a:lnTo>
                  <a:lnTo>
                    <a:pt x="0" y="205"/>
                  </a:lnTo>
                  <a:lnTo>
                    <a:pt x="19" y="242"/>
                  </a:lnTo>
                  <a:lnTo>
                    <a:pt x="37" y="279"/>
                  </a:lnTo>
                  <a:lnTo>
                    <a:pt x="56" y="279"/>
                  </a:lnTo>
                  <a:lnTo>
                    <a:pt x="93" y="297"/>
                  </a:lnTo>
                  <a:lnTo>
                    <a:pt x="4059" y="186"/>
                  </a:lnTo>
                  <a:lnTo>
                    <a:pt x="4097" y="168"/>
                  </a:lnTo>
                  <a:lnTo>
                    <a:pt x="4134" y="149"/>
                  </a:lnTo>
                  <a:lnTo>
                    <a:pt x="4152" y="131"/>
                  </a:lnTo>
                  <a:lnTo>
                    <a:pt x="4152" y="94"/>
                  </a:lnTo>
                  <a:lnTo>
                    <a:pt x="4152" y="56"/>
                  </a:lnTo>
                  <a:lnTo>
                    <a:pt x="4115" y="38"/>
                  </a:lnTo>
                  <a:lnTo>
                    <a:pt x="4097" y="19"/>
                  </a:lnTo>
                  <a:lnTo>
                    <a:pt x="40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24"/>
            <p:cNvSpPr/>
            <p:nvPr/>
          </p:nvSpPr>
          <p:spPr>
            <a:xfrm>
              <a:off x="10710506" y="3807014"/>
              <a:ext cx="264262" cy="13341"/>
            </a:xfrm>
            <a:custGeom>
              <a:avLst/>
              <a:gdLst/>
              <a:ahLst/>
              <a:cxnLst/>
              <a:rect l="l" t="t" r="r" b="b"/>
              <a:pathLst>
                <a:path w="6636" h="335" extrusionOk="0">
                  <a:moveTo>
                    <a:pt x="6543" y="1"/>
                  </a:moveTo>
                  <a:lnTo>
                    <a:pt x="75" y="149"/>
                  </a:lnTo>
                  <a:lnTo>
                    <a:pt x="38" y="168"/>
                  </a:lnTo>
                  <a:lnTo>
                    <a:pt x="19" y="186"/>
                  </a:lnTo>
                  <a:lnTo>
                    <a:pt x="1" y="205"/>
                  </a:lnTo>
                  <a:lnTo>
                    <a:pt x="1" y="242"/>
                  </a:lnTo>
                  <a:lnTo>
                    <a:pt x="1" y="279"/>
                  </a:lnTo>
                  <a:lnTo>
                    <a:pt x="19" y="297"/>
                  </a:lnTo>
                  <a:lnTo>
                    <a:pt x="38" y="316"/>
                  </a:lnTo>
                  <a:lnTo>
                    <a:pt x="75" y="335"/>
                  </a:lnTo>
                  <a:lnTo>
                    <a:pt x="6543" y="186"/>
                  </a:lnTo>
                  <a:lnTo>
                    <a:pt x="6580" y="168"/>
                  </a:lnTo>
                  <a:lnTo>
                    <a:pt x="6617" y="149"/>
                  </a:lnTo>
                  <a:lnTo>
                    <a:pt x="6636" y="131"/>
                  </a:lnTo>
                  <a:lnTo>
                    <a:pt x="6636" y="94"/>
                  </a:lnTo>
                  <a:lnTo>
                    <a:pt x="6617" y="57"/>
                  </a:lnTo>
                  <a:lnTo>
                    <a:pt x="6599" y="38"/>
                  </a:lnTo>
                  <a:lnTo>
                    <a:pt x="6580" y="19"/>
                  </a:lnTo>
                  <a:lnTo>
                    <a:pt x="654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24"/>
            <p:cNvSpPr/>
            <p:nvPr/>
          </p:nvSpPr>
          <p:spPr>
            <a:xfrm>
              <a:off x="10804244" y="4023284"/>
              <a:ext cx="328496" cy="41376"/>
            </a:xfrm>
            <a:custGeom>
              <a:avLst/>
              <a:gdLst/>
              <a:ahLst/>
              <a:cxnLst/>
              <a:rect l="l" t="t" r="r" b="b"/>
              <a:pathLst>
                <a:path w="8249" h="1039" extrusionOk="0">
                  <a:moveTo>
                    <a:pt x="8156" y="0"/>
                  </a:moveTo>
                  <a:lnTo>
                    <a:pt x="75" y="872"/>
                  </a:lnTo>
                  <a:lnTo>
                    <a:pt x="37" y="872"/>
                  </a:lnTo>
                  <a:lnTo>
                    <a:pt x="19" y="890"/>
                  </a:lnTo>
                  <a:lnTo>
                    <a:pt x="0" y="927"/>
                  </a:lnTo>
                  <a:lnTo>
                    <a:pt x="0" y="964"/>
                  </a:lnTo>
                  <a:lnTo>
                    <a:pt x="0" y="983"/>
                  </a:lnTo>
                  <a:lnTo>
                    <a:pt x="19" y="1020"/>
                  </a:lnTo>
                  <a:lnTo>
                    <a:pt x="56" y="1038"/>
                  </a:lnTo>
                  <a:lnTo>
                    <a:pt x="93" y="1038"/>
                  </a:lnTo>
                  <a:lnTo>
                    <a:pt x="8174" y="167"/>
                  </a:lnTo>
                  <a:lnTo>
                    <a:pt x="8193" y="167"/>
                  </a:lnTo>
                  <a:lnTo>
                    <a:pt x="8230" y="149"/>
                  </a:lnTo>
                  <a:lnTo>
                    <a:pt x="8248" y="112"/>
                  </a:lnTo>
                  <a:lnTo>
                    <a:pt x="8248" y="75"/>
                  </a:lnTo>
                  <a:lnTo>
                    <a:pt x="8230" y="38"/>
                  </a:lnTo>
                  <a:lnTo>
                    <a:pt x="8211" y="19"/>
                  </a:lnTo>
                  <a:lnTo>
                    <a:pt x="817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24"/>
            <p:cNvSpPr/>
            <p:nvPr/>
          </p:nvSpPr>
          <p:spPr>
            <a:xfrm>
              <a:off x="10928963" y="4160549"/>
              <a:ext cx="315952" cy="64274"/>
            </a:xfrm>
            <a:custGeom>
              <a:avLst/>
              <a:gdLst/>
              <a:ahLst/>
              <a:cxnLst/>
              <a:rect l="l" t="t" r="r" b="b"/>
              <a:pathLst>
                <a:path w="7934" h="1614" extrusionOk="0">
                  <a:moveTo>
                    <a:pt x="7822" y="1"/>
                  </a:moveTo>
                  <a:lnTo>
                    <a:pt x="56" y="1447"/>
                  </a:lnTo>
                  <a:lnTo>
                    <a:pt x="38" y="1447"/>
                  </a:lnTo>
                  <a:lnTo>
                    <a:pt x="1" y="1484"/>
                  </a:lnTo>
                  <a:lnTo>
                    <a:pt x="1" y="1502"/>
                  </a:lnTo>
                  <a:lnTo>
                    <a:pt x="1" y="1539"/>
                  </a:lnTo>
                  <a:lnTo>
                    <a:pt x="19" y="1595"/>
                  </a:lnTo>
                  <a:lnTo>
                    <a:pt x="75" y="1613"/>
                  </a:lnTo>
                  <a:lnTo>
                    <a:pt x="93" y="1613"/>
                  </a:lnTo>
                  <a:lnTo>
                    <a:pt x="7859" y="168"/>
                  </a:lnTo>
                  <a:lnTo>
                    <a:pt x="7896" y="149"/>
                  </a:lnTo>
                  <a:lnTo>
                    <a:pt x="7915" y="131"/>
                  </a:lnTo>
                  <a:lnTo>
                    <a:pt x="7933" y="94"/>
                  </a:lnTo>
                  <a:lnTo>
                    <a:pt x="7933" y="56"/>
                  </a:lnTo>
                  <a:lnTo>
                    <a:pt x="7915" y="38"/>
                  </a:lnTo>
                  <a:lnTo>
                    <a:pt x="789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24"/>
            <p:cNvSpPr/>
            <p:nvPr/>
          </p:nvSpPr>
          <p:spPr>
            <a:xfrm>
              <a:off x="10554050" y="3923651"/>
              <a:ext cx="687177" cy="831135"/>
            </a:xfrm>
            <a:custGeom>
              <a:avLst/>
              <a:gdLst/>
              <a:ahLst/>
              <a:cxnLst/>
              <a:rect l="l" t="t" r="r" b="b"/>
              <a:pathLst>
                <a:path w="17256" h="20871" extrusionOk="0">
                  <a:moveTo>
                    <a:pt x="0" y="0"/>
                  </a:moveTo>
                  <a:lnTo>
                    <a:pt x="167" y="297"/>
                  </a:lnTo>
                  <a:lnTo>
                    <a:pt x="334" y="593"/>
                  </a:lnTo>
                  <a:lnTo>
                    <a:pt x="464" y="909"/>
                  </a:lnTo>
                  <a:lnTo>
                    <a:pt x="593" y="1224"/>
                  </a:lnTo>
                  <a:lnTo>
                    <a:pt x="816" y="1854"/>
                  </a:lnTo>
                  <a:lnTo>
                    <a:pt x="1020" y="2484"/>
                  </a:lnTo>
                  <a:lnTo>
                    <a:pt x="1168" y="3151"/>
                  </a:lnTo>
                  <a:lnTo>
                    <a:pt x="1316" y="3818"/>
                  </a:lnTo>
                  <a:lnTo>
                    <a:pt x="1427" y="4486"/>
                  </a:lnTo>
                  <a:lnTo>
                    <a:pt x="1539" y="5171"/>
                  </a:lnTo>
                  <a:lnTo>
                    <a:pt x="1724" y="6524"/>
                  </a:lnTo>
                  <a:lnTo>
                    <a:pt x="1835" y="7210"/>
                  </a:lnTo>
                  <a:lnTo>
                    <a:pt x="1946" y="7896"/>
                  </a:lnTo>
                  <a:lnTo>
                    <a:pt x="2095" y="8563"/>
                  </a:lnTo>
                  <a:lnTo>
                    <a:pt x="2261" y="9212"/>
                  </a:lnTo>
                  <a:lnTo>
                    <a:pt x="2447" y="9879"/>
                  </a:lnTo>
                  <a:lnTo>
                    <a:pt x="2669" y="10509"/>
                  </a:lnTo>
                  <a:lnTo>
                    <a:pt x="2855" y="10954"/>
                  </a:lnTo>
                  <a:lnTo>
                    <a:pt x="3058" y="11380"/>
                  </a:lnTo>
                  <a:lnTo>
                    <a:pt x="3281" y="11788"/>
                  </a:lnTo>
                  <a:lnTo>
                    <a:pt x="3522" y="12196"/>
                  </a:lnTo>
                  <a:lnTo>
                    <a:pt x="3763" y="12604"/>
                  </a:lnTo>
                  <a:lnTo>
                    <a:pt x="4022" y="12993"/>
                  </a:lnTo>
                  <a:lnTo>
                    <a:pt x="4300" y="13382"/>
                  </a:lnTo>
                  <a:lnTo>
                    <a:pt x="4578" y="13753"/>
                  </a:lnTo>
                  <a:lnTo>
                    <a:pt x="5153" y="14494"/>
                  </a:lnTo>
                  <a:lnTo>
                    <a:pt x="5764" y="15199"/>
                  </a:lnTo>
                  <a:lnTo>
                    <a:pt x="6413" y="15866"/>
                  </a:lnTo>
                  <a:lnTo>
                    <a:pt x="7080" y="16514"/>
                  </a:lnTo>
                  <a:lnTo>
                    <a:pt x="7433" y="16830"/>
                  </a:lnTo>
                  <a:lnTo>
                    <a:pt x="7785" y="17126"/>
                  </a:lnTo>
                  <a:lnTo>
                    <a:pt x="8155" y="17423"/>
                  </a:lnTo>
                  <a:lnTo>
                    <a:pt x="8526" y="17701"/>
                  </a:lnTo>
                  <a:lnTo>
                    <a:pt x="8897" y="17979"/>
                  </a:lnTo>
                  <a:lnTo>
                    <a:pt x="9286" y="18238"/>
                  </a:lnTo>
                  <a:lnTo>
                    <a:pt x="9675" y="18498"/>
                  </a:lnTo>
                  <a:lnTo>
                    <a:pt x="10064" y="18739"/>
                  </a:lnTo>
                  <a:lnTo>
                    <a:pt x="10472" y="18961"/>
                  </a:lnTo>
                  <a:lnTo>
                    <a:pt x="10880" y="19183"/>
                  </a:lnTo>
                  <a:lnTo>
                    <a:pt x="11288" y="19387"/>
                  </a:lnTo>
                  <a:lnTo>
                    <a:pt x="11714" y="19591"/>
                  </a:lnTo>
                  <a:lnTo>
                    <a:pt x="12140" y="19777"/>
                  </a:lnTo>
                  <a:lnTo>
                    <a:pt x="12567" y="19943"/>
                  </a:lnTo>
                  <a:lnTo>
                    <a:pt x="12993" y="20092"/>
                  </a:lnTo>
                  <a:lnTo>
                    <a:pt x="13419" y="20240"/>
                  </a:lnTo>
                  <a:lnTo>
                    <a:pt x="13864" y="20370"/>
                  </a:lnTo>
                  <a:lnTo>
                    <a:pt x="14309" y="20481"/>
                  </a:lnTo>
                  <a:lnTo>
                    <a:pt x="14754" y="20592"/>
                  </a:lnTo>
                  <a:lnTo>
                    <a:pt x="15198" y="20685"/>
                  </a:lnTo>
                  <a:lnTo>
                    <a:pt x="15662" y="20740"/>
                  </a:lnTo>
                  <a:lnTo>
                    <a:pt x="16125" y="20796"/>
                  </a:lnTo>
                  <a:lnTo>
                    <a:pt x="16570" y="20833"/>
                  </a:lnTo>
                  <a:lnTo>
                    <a:pt x="17033" y="20870"/>
                  </a:lnTo>
                  <a:lnTo>
                    <a:pt x="17145" y="20407"/>
                  </a:lnTo>
                  <a:lnTo>
                    <a:pt x="17200" y="19906"/>
                  </a:lnTo>
                  <a:lnTo>
                    <a:pt x="17237" y="19387"/>
                  </a:lnTo>
                  <a:lnTo>
                    <a:pt x="17256" y="18850"/>
                  </a:lnTo>
                  <a:lnTo>
                    <a:pt x="17256" y="18294"/>
                  </a:lnTo>
                  <a:lnTo>
                    <a:pt x="17219" y="17738"/>
                  </a:lnTo>
                  <a:lnTo>
                    <a:pt x="17163" y="17163"/>
                  </a:lnTo>
                  <a:lnTo>
                    <a:pt x="17089" y="16589"/>
                  </a:lnTo>
                  <a:lnTo>
                    <a:pt x="16996" y="16014"/>
                  </a:lnTo>
                  <a:lnTo>
                    <a:pt x="16885" y="15458"/>
                  </a:lnTo>
                  <a:lnTo>
                    <a:pt x="16755" y="14902"/>
                  </a:lnTo>
                  <a:lnTo>
                    <a:pt x="16607" y="14365"/>
                  </a:lnTo>
                  <a:lnTo>
                    <a:pt x="16440" y="13846"/>
                  </a:lnTo>
                  <a:lnTo>
                    <a:pt x="16255" y="13345"/>
                  </a:lnTo>
                  <a:lnTo>
                    <a:pt x="16070" y="12882"/>
                  </a:lnTo>
                  <a:lnTo>
                    <a:pt x="15866" y="12455"/>
                  </a:lnTo>
                  <a:lnTo>
                    <a:pt x="15551" y="11881"/>
                  </a:lnTo>
                  <a:lnTo>
                    <a:pt x="15236" y="11325"/>
                  </a:lnTo>
                  <a:lnTo>
                    <a:pt x="14902" y="10769"/>
                  </a:lnTo>
                  <a:lnTo>
                    <a:pt x="14550" y="10213"/>
                  </a:lnTo>
                  <a:lnTo>
                    <a:pt x="14179" y="9675"/>
                  </a:lnTo>
                  <a:lnTo>
                    <a:pt x="13808" y="9156"/>
                  </a:lnTo>
                  <a:lnTo>
                    <a:pt x="13419" y="8637"/>
                  </a:lnTo>
                  <a:lnTo>
                    <a:pt x="12993" y="8137"/>
                  </a:lnTo>
                  <a:lnTo>
                    <a:pt x="12585" y="7637"/>
                  </a:lnTo>
                  <a:lnTo>
                    <a:pt x="12140" y="7155"/>
                  </a:lnTo>
                  <a:lnTo>
                    <a:pt x="11695" y="6691"/>
                  </a:lnTo>
                  <a:lnTo>
                    <a:pt x="11232" y="6228"/>
                  </a:lnTo>
                  <a:lnTo>
                    <a:pt x="10769" y="5783"/>
                  </a:lnTo>
                  <a:lnTo>
                    <a:pt x="10287" y="5338"/>
                  </a:lnTo>
                  <a:lnTo>
                    <a:pt x="9786" y="4930"/>
                  </a:lnTo>
                  <a:lnTo>
                    <a:pt x="9286" y="4523"/>
                  </a:lnTo>
                  <a:lnTo>
                    <a:pt x="8767" y="4115"/>
                  </a:lnTo>
                  <a:lnTo>
                    <a:pt x="8230" y="3744"/>
                  </a:lnTo>
                  <a:lnTo>
                    <a:pt x="7711" y="3374"/>
                  </a:lnTo>
                  <a:lnTo>
                    <a:pt x="7155" y="3021"/>
                  </a:lnTo>
                  <a:lnTo>
                    <a:pt x="6599" y="2688"/>
                  </a:lnTo>
                  <a:lnTo>
                    <a:pt x="6042" y="2354"/>
                  </a:lnTo>
                  <a:lnTo>
                    <a:pt x="5468" y="2058"/>
                  </a:lnTo>
                  <a:lnTo>
                    <a:pt x="4893" y="1761"/>
                  </a:lnTo>
                  <a:lnTo>
                    <a:pt x="4300" y="1483"/>
                  </a:lnTo>
                  <a:lnTo>
                    <a:pt x="3707" y="1224"/>
                  </a:lnTo>
                  <a:lnTo>
                    <a:pt x="3096" y="964"/>
                  </a:lnTo>
                  <a:lnTo>
                    <a:pt x="2502" y="742"/>
                  </a:lnTo>
                  <a:lnTo>
                    <a:pt x="1891" y="538"/>
                  </a:lnTo>
                  <a:lnTo>
                    <a:pt x="1261" y="334"/>
                  </a:lnTo>
                  <a:lnTo>
                    <a:pt x="630" y="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24"/>
            <p:cNvSpPr/>
            <p:nvPr/>
          </p:nvSpPr>
          <p:spPr>
            <a:xfrm>
              <a:off x="10641138" y="4001143"/>
              <a:ext cx="594908" cy="756588"/>
            </a:xfrm>
            <a:custGeom>
              <a:avLst/>
              <a:gdLst/>
              <a:ahLst/>
              <a:cxnLst/>
              <a:rect l="l" t="t" r="r" b="b"/>
              <a:pathLst>
                <a:path w="14939" h="18999" extrusionOk="0">
                  <a:moveTo>
                    <a:pt x="56" y="0"/>
                  </a:moveTo>
                  <a:lnTo>
                    <a:pt x="19" y="19"/>
                  </a:lnTo>
                  <a:lnTo>
                    <a:pt x="0" y="56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9" y="149"/>
                  </a:lnTo>
                  <a:lnTo>
                    <a:pt x="482" y="649"/>
                  </a:lnTo>
                  <a:lnTo>
                    <a:pt x="1687" y="1965"/>
                  </a:lnTo>
                  <a:lnTo>
                    <a:pt x="3448" y="3967"/>
                  </a:lnTo>
                  <a:lnTo>
                    <a:pt x="4486" y="5172"/>
                  </a:lnTo>
                  <a:lnTo>
                    <a:pt x="5616" y="6487"/>
                  </a:lnTo>
                  <a:lnTo>
                    <a:pt x="6784" y="7915"/>
                  </a:lnTo>
                  <a:lnTo>
                    <a:pt x="7989" y="9397"/>
                  </a:lnTo>
                  <a:lnTo>
                    <a:pt x="9212" y="10954"/>
                  </a:lnTo>
                  <a:lnTo>
                    <a:pt x="10435" y="12548"/>
                  </a:lnTo>
                  <a:lnTo>
                    <a:pt x="11621" y="14161"/>
                  </a:lnTo>
                  <a:lnTo>
                    <a:pt x="12196" y="14976"/>
                  </a:lnTo>
                  <a:lnTo>
                    <a:pt x="12752" y="15792"/>
                  </a:lnTo>
                  <a:lnTo>
                    <a:pt x="13289" y="16589"/>
                  </a:lnTo>
                  <a:lnTo>
                    <a:pt x="13808" y="17386"/>
                  </a:lnTo>
                  <a:lnTo>
                    <a:pt x="14309" y="18183"/>
                  </a:lnTo>
                  <a:lnTo>
                    <a:pt x="14772" y="18961"/>
                  </a:lnTo>
                  <a:lnTo>
                    <a:pt x="14809" y="18998"/>
                  </a:lnTo>
                  <a:lnTo>
                    <a:pt x="14902" y="18998"/>
                  </a:lnTo>
                  <a:lnTo>
                    <a:pt x="14920" y="18961"/>
                  </a:lnTo>
                  <a:lnTo>
                    <a:pt x="14939" y="18943"/>
                  </a:lnTo>
                  <a:lnTo>
                    <a:pt x="14939" y="18906"/>
                  </a:lnTo>
                  <a:lnTo>
                    <a:pt x="14920" y="18868"/>
                  </a:lnTo>
                  <a:lnTo>
                    <a:pt x="14457" y="18090"/>
                  </a:lnTo>
                  <a:lnTo>
                    <a:pt x="13957" y="17293"/>
                  </a:lnTo>
                  <a:lnTo>
                    <a:pt x="13438" y="16496"/>
                  </a:lnTo>
                  <a:lnTo>
                    <a:pt x="12900" y="15699"/>
                  </a:lnTo>
                  <a:lnTo>
                    <a:pt x="12326" y="14884"/>
                  </a:lnTo>
                  <a:lnTo>
                    <a:pt x="11751" y="14068"/>
                  </a:lnTo>
                  <a:lnTo>
                    <a:pt x="10565" y="12456"/>
                  </a:lnTo>
                  <a:lnTo>
                    <a:pt x="9360" y="10862"/>
                  </a:lnTo>
                  <a:lnTo>
                    <a:pt x="8137" y="9305"/>
                  </a:lnTo>
                  <a:lnTo>
                    <a:pt x="6914" y="7803"/>
                  </a:lnTo>
                  <a:lnTo>
                    <a:pt x="5746" y="6376"/>
                  </a:lnTo>
                  <a:lnTo>
                    <a:pt x="4615" y="5060"/>
                  </a:lnTo>
                  <a:lnTo>
                    <a:pt x="3577" y="3856"/>
                  </a:lnTo>
                  <a:lnTo>
                    <a:pt x="1817" y="1854"/>
                  </a:lnTo>
                  <a:lnTo>
                    <a:pt x="612" y="519"/>
                  </a:lnTo>
                  <a:lnTo>
                    <a:pt x="149" y="19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24"/>
            <p:cNvSpPr/>
            <p:nvPr/>
          </p:nvSpPr>
          <p:spPr>
            <a:xfrm>
              <a:off x="10950387" y="4492700"/>
              <a:ext cx="252435" cy="180117"/>
            </a:xfrm>
            <a:custGeom>
              <a:avLst/>
              <a:gdLst/>
              <a:ahLst/>
              <a:cxnLst/>
              <a:rect l="l" t="t" r="r" b="b"/>
              <a:pathLst>
                <a:path w="6339" h="4523" extrusionOk="0">
                  <a:moveTo>
                    <a:pt x="6228" y="0"/>
                  </a:moveTo>
                  <a:lnTo>
                    <a:pt x="6209" y="19"/>
                  </a:lnTo>
                  <a:lnTo>
                    <a:pt x="6191" y="37"/>
                  </a:lnTo>
                  <a:lnTo>
                    <a:pt x="6172" y="75"/>
                  </a:lnTo>
                  <a:lnTo>
                    <a:pt x="5672" y="4337"/>
                  </a:lnTo>
                  <a:lnTo>
                    <a:pt x="111" y="3411"/>
                  </a:lnTo>
                  <a:lnTo>
                    <a:pt x="74" y="3411"/>
                  </a:lnTo>
                  <a:lnTo>
                    <a:pt x="37" y="3429"/>
                  </a:lnTo>
                  <a:lnTo>
                    <a:pt x="19" y="3448"/>
                  </a:lnTo>
                  <a:lnTo>
                    <a:pt x="0" y="3485"/>
                  </a:lnTo>
                  <a:lnTo>
                    <a:pt x="0" y="3522"/>
                  </a:lnTo>
                  <a:lnTo>
                    <a:pt x="19" y="3540"/>
                  </a:lnTo>
                  <a:lnTo>
                    <a:pt x="37" y="3559"/>
                  </a:lnTo>
                  <a:lnTo>
                    <a:pt x="74" y="3578"/>
                  </a:lnTo>
                  <a:lnTo>
                    <a:pt x="5727" y="4523"/>
                  </a:lnTo>
                  <a:lnTo>
                    <a:pt x="5746" y="4523"/>
                  </a:lnTo>
                  <a:lnTo>
                    <a:pt x="5801" y="4504"/>
                  </a:lnTo>
                  <a:lnTo>
                    <a:pt x="5820" y="4467"/>
                  </a:lnTo>
                  <a:lnTo>
                    <a:pt x="5839" y="4449"/>
                  </a:lnTo>
                  <a:lnTo>
                    <a:pt x="6339" y="93"/>
                  </a:lnTo>
                  <a:lnTo>
                    <a:pt x="6339" y="56"/>
                  </a:lnTo>
                  <a:lnTo>
                    <a:pt x="6320" y="37"/>
                  </a:lnTo>
                  <a:lnTo>
                    <a:pt x="63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24"/>
            <p:cNvSpPr/>
            <p:nvPr/>
          </p:nvSpPr>
          <p:spPr>
            <a:xfrm>
              <a:off x="10814558" y="4307450"/>
              <a:ext cx="290107" cy="212612"/>
            </a:xfrm>
            <a:custGeom>
              <a:avLst/>
              <a:gdLst/>
              <a:ahLst/>
              <a:cxnLst/>
              <a:rect l="l" t="t" r="r" b="b"/>
              <a:pathLst>
                <a:path w="7285" h="5339" extrusionOk="0">
                  <a:moveTo>
                    <a:pt x="7211" y="0"/>
                  </a:moveTo>
                  <a:lnTo>
                    <a:pt x="7174" y="19"/>
                  </a:lnTo>
                  <a:lnTo>
                    <a:pt x="7155" y="19"/>
                  </a:lnTo>
                  <a:lnTo>
                    <a:pt x="7118" y="56"/>
                  </a:lnTo>
                  <a:lnTo>
                    <a:pt x="7118" y="74"/>
                  </a:lnTo>
                  <a:lnTo>
                    <a:pt x="6395" y="5153"/>
                  </a:lnTo>
                  <a:lnTo>
                    <a:pt x="94" y="4949"/>
                  </a:lnTo>
                  <a:lnTo>
                    <a:pt x="57" y="4967"/>
                  </a:lnTo>
                  <a:lnTo>
                    <a:pt x="38" y="4986"/>
                  </a:lnTo>
                  <a:lnTo>
                    <a:pt x="1" y="5005"/>
                  </a:lnTo>
                  <a:lnTo>
                    <a:pt x="1" y="5042"/>
                  </a:lnTo>
                  <a:lnTo>
                    <a:pt x="1" y="5079"/>
                  </a:lnTo>
                  <a:lnTo>
                    <a:pt x="19" y="5097"/>
                  </a:lnTo>
                  <a:lnTo>
                    <a:pt x="57" y="5116"/>
                  </a:lnTo>
                  <a:lnTo>
                    <a:pt x="75" y="5134"/>
                  </a:lnTo>
                  <a:lnTo>
                    <a:pt x="6469" y="5338"/>
                  </a:lnTo>
                  <a:lnTo>
                    <a:pt x="6506" y="5338"/>
                  </a:lnTo>
                  <a:lnTo>
                    <a:pt x="6525" y="5320"/>
                  </a:lnTo>
                  <a:lnTo>
                    <a:pt x="6544" y="5283"/>
                  </a:lnTo>
                  <a:lnTo>
                    <a:pt x="6562" y="5264"/>
                  </a:lnTo>
                  <a:lnTo>
                    <a:pt x="7285" y="111"/>
                  </a:lnTo>
                  <a:lnTo>
                    <a:pt x="7285" y="74"/>
                  </a:lnTo>
                  <a:lnTo>
                    <a:pt x="7266" y="37"/>
                  </a:lnTo>
                  <a:lnTo>
                    <a:pt x="7248" y="19"/>
                  </a:lnTo>
                  <a:lnTo>
                    <a:pt x="7211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24"/>
            <p:cNvSpPr/>
            <p:nvPr/>
          </p:nvSpPr>
          <p:spPr>
            <a:xfrm>
              <a:off x="10686892" y="4156885"/>
              <a:ext cx="276089" cy="201542"/>
            </a:xfrm>
            <a:custGeom>
              <a:avLst/>
              <a:gdLst/>
              <a:ahLst/>
              <a:cxnLst/>
              <a:rect l="l" t="t" r="r" b="b"/>
              <a:pathLst>
                <a:path w="6933" h="5061" extrusionOk="0">
                  <a:moveTo>
                    <a:pt x="6821" y="0"/>
                  </a:moveTo>
                  <a:lnTo>
                    <a:pt x="6784" y="19"/>
                  </a:lnTo>
                  <a:lnTo>
                    <a:pt x="6765" y="37"/>
                  </a:lnTo>
                  <a:lnTo>
                    <a:pt x="6765" y="74"/>
                  </a:lnTo>
                  <a:lnTo>
                    <a:pt x="6450" y="4875"/>
                  </a:lnTo>
                  <a:lnTo>
                    <a:pt x="93" y="4263"/>
                  </a:lnTo>
                  <a:lnTo>
                    <a:pt x="56" y="4263"/>
                  </a:lnTo>
                  <a:lnTo>
                    <a:pt x="38" y="4282"/>
                  </a:lnTo>
                  <a:lnTo>
                    <a:pt x="19" y="4300"/>
                  </a:lnTo>
                  <a:lnTo>
                    <a:pt x="0" y="4337"/>
                  </a:lnTo>
                  <a:lnTo>
                    <a:pt x="0" y="4374"/>
                  </a:lnTo>
                  <a:lnTo>
                    <a:pt x="19" y="4393"/>
                  </a:lnTo>
                  <a:lnTo>
                    <a:pt x="56" y="4430"/>
                  </a:lnTo>
                  <a:lnTo>
                    <a:pt x="75" y="4430"/>
                  </a:lnTo>
                  <a:lnTo>
                    <a:pt x="6525" y="5060"/>
                  </a:lnTo>
                  <a:lnTo>
                    <a:pt x="6543" y="5060"/>
                  </a:lnTo>
                  <a:lnTo>
                    <a:pt x="6599" y="5042"/>
                  </a:lnTo>
                  <a:lnTo>
                    <a:pt x="6617" y="5004"/>
                  </a:lnTo>
                  <a:lnTo>
                    <a:pt x="6617" y="4967"/>
                  </a:lnTo>
                  <a:lnTo>
                    <a:pt x="6932" y="93"/>
                  </a:lnTo>
                  <a:lnTo>
                    <a:pt x="6932" y="56"/>
                  </a:lnTo>
                  <a:lnTo>
                    <a:pt x="6914" y="19"/>
                  </a:lnTo>
                  <a:lnTo>
                    <a:pt x="689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24"/>
            <p:cNvSpPr/>
            <p:nvPr/>
          </p:nvSpPr>
          <p:spPr>
            <a:xfrm>
              <a:off x="10641138" y="4046181"/>
              <a:ext cx="164626" cy="138025"/>
            </a:xfrm>
            <a:custGeom>
              <a:avLst/>
              <a:gdLst/>
              <a:ahLst/>
              <a:cxnLst/>
              <a:rect l="l" t="t" r="r" b="b"/>
              <a:pathLst>
                <a:path w="4134" h="3466" extrusionOk="0">
                  <a:moveTo>
                    <a:pt x="3893" y="0"/>
                  </a:moveTo>
                  <a:lnTo>
                    <a:pt x="3855" y="19"/>
                  </a:lnTo>
                  <a:lnTo>
                    <a:pt x="3837" y="56"/>
                  </a:lnTo>
                  <a:lnTo>
                    <a:pt x="3837" y="93"/>
                  </a:lnTo>
                  <a:lnTo>
                    <a:pt x="3948" y="3281"/>
                  </a:lnTo>
                  <a:lnTo>
                    <a:pt x="93" y="2780"/>
                  </a:lnTo>
                  <a:lnTo>
                    <a:pt x="56" y="2780"/>
                  </a:lnTo>
                  <a:lnTo>
                    <a:pt x="37" y="2799"/>
                  </a:lnTo>
                  <a:lnTo>
                    <a:pt x="19" y="2817"/>
                  </a:lnTo>
                  <a:lnTo>
                    <a:pt x="0" y="2854"/>
                  </a:lnTo>
                  <a:lnTo>
                    <a:pt x="0" y="2891"/>
                  </a:lnTo>
                  <a:lnTo>
                    <a:pt x="19" y="2910"/>
                  </a:lnTo>
                  <a:lnTo>
                    <a:pt x="37" y="2947"/>
                  </a:lnTo>
                  <a:lnTo>
                    <a:pt x="74" y="2947"/>
                  </a:lnTo>
                  <a:lnTo>
                    <a:pt x="4022" y="3466"/>
                  </a:lnTo>
                  <a:lnTo>
                    <a:pt x="4078" y="3466"/>
                  </a:lnTo>
                  <a:lnTo>
                    <a:pt x="4096" y="3447"/>
                  </a:lnTo>
                  <a:lnTo>
                    <a:pt x="4115" y="3410"/>
                  </a:lnTo>
                  <a:lnTo>
                    <a:pt x="4133" y="3373"/>
                  </a:lnTo>
                  <a:lnTo>
                    <a:pt x="4004" y="74"/>
                  </a:lnTo>
                  <a:lnTo>
                    <a:pt x="4004" y="56"/>
                  </a:lnTo>
                  <a:lnTo>
                    <a:pt x="3985" y="19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10" name="Google Shape;1210;p24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211" name="Google Shape;1211;p24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2" name="Google Shape;1212;p24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213" name="Google Shape;1213;p24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215" name="Google Shape;1215;p24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6" name="Google Shape;121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18" name="Google Shape;1218;p24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19" name="Google Shape;121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1" name="Google Shape;1221;p24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2" name="Google Shape;122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4" name="Google Shape;1224;p24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5" name="Google Shape;1225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27" name="Google Shape;1227;p24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28" name="Google Shape;1228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0" name="Google Shape;1230;p24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1" name="Google Shape;1231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3" name="Google Shape;1233;p24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4" name="Google Shape;1234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6" name="Google Shape;1236;p24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37" name="Google Shape;1237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24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0" name="Google Shape;1240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2" name="Google Shape;1242;p24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3" name="Google Shape;1243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5" name="Google Shape;1245;p24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6" name="Google Shape;1246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7" name="Google Shape;1247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8" name="Google Shape;1248;p24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49" name="Google Shape;1249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51" name="Google Shape;1251;p24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252" name="Google Shape;1252;p24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24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1254" name="Google Shape;1254;p24"/>
          <p:cNvSpPr txBox="1">
            <a:spLocks noGrp="1"/>
          </p:cNvSpPr>
          <p:nvPr>
            <p:ph type="title"/>
          </p:nvPr>
        </p:nvSpPr>
        <p:spPr>
          <a:xfrm>
            <a:off x="3232800" y="1689952"/>
            <a:ext cx="5726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500"/>
              <a:buNone/>
              <a:defRPr/>
            </a:lvl9pPr>
          </a:lstStyle>
          <a:p>
            <a:endParaRPr/>
          </a:p>
        </p:txBody>
      </p:sp>
      <p:sp>
        <p:nvSpPr>
          <p:cNvPr id="1255" name="Google Shape;1255;p24"/>
          <p:cNvSpPr txBox="1">
            <a:spLocks noGrp="1"/>
          </p:cNvSpPr>
          <p:nvPr>
            <p:ph type="subTitle" idx="1"/>
          </p:nvPr>
        </p:nvSpPr>
        <p:spPr>
          <a:xfrm>
            <a:off x="3230800" y="2963260"/>
            <a:ext cx="5730400" cy="116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4"/>
          <p:cNvSpPr txBox="1"/>
          <p:nvPr/>
        </p:nvSpPr>
        <p:spPr>
          <a:xfrm>
            <a:off x="3230800" y="4382997"/>
            <a:ext cx="5730400" cy="8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733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infographics &amp; images by </a:t>
            </a:r>
            <a:r>
              <a:rPr lang="en" sz="1733" b="1">
                <a:solidFill>
                  <a:schemeClr val="dk1"/>
                </a:solidFill>
                <a:uFill>
                  <a:noFill/>
                </a:uFill>
                <a:latin typeface="Barlow"/>
                <a:ea typeface="Barlow"/>
                <a:cs typeface="Barlow"/>
                <a:sym typeface="Barlow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733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grpSp>
        <p:nvGrpSpPr>
          <p:cNvPr id="1257" name="Google Shape;1257;p24"/>
          <p:cNvGrpSpPr/>
          <p:nvPr/>
        </p:nvGrpSpPr>
        <p:grpSpPr>
          <a:xfrm>
            <a:off x="10493143" y="340528"/>
            <a:ext cx="1292583" cy="1293147"/>
            <a:chOff x="769800" y="2509975"/>
            <a:chExt cx="1145500" cy="1146000"/>
          </a:xfrm>
        </p:grpSpPr>
        <p:sp>
          <p:nvSpPr>
            <p:cNvPr id="1258" name="Google Shape;1258;p24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24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24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24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24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24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24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24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24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24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24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24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24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24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24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24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24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504720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" name="Google Shape;1276;p25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277" name="Google Shape;1277;p25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278" name="Google Shape;1278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9" name="Google Shape;1279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0" name="Google Shape;1280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1" name="Google Shape;1281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2" name="Google Shape;1282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" name="Google Shape;1283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4" name="Google Shape;1284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5" name="Google Shape;1285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6" name="Google Shape;1286;p25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7" name="Google Shape;1287;p25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8" name="Google Shape;1288;p25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9" name="Google Shape;1289;p25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0" name="Google Shape;1290;p25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1" name="Google Shape;1291;p25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2" name="Google Shape;1292;p25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293" name="Google Shape;1293;p25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294" name="Google Shape;1294;p25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5" name="Google Shape;1295;p25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6" name="Google Shape;1296;p25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7" name="Google Shape;1297;p25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8" name="Google Shape;1298;p25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99" name="Google Shape;1299;p25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0" name="Google Shape;1300;p25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1" name="Google Shape;1301;p25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02" name="Google Shape;1302;p25"/>
          <p:cNvGrpSpPr/>
          <p:nvPr/>
        </p:nvGrpSpPr>
        <p:grpSpPr>
          <a:xfrm>
            <a:off x="57401" y="113868"/>
            <a:ext cx="1470433" cy="1961233"/>
            <a:chOff x="8269775" y="3716750"/>
            <a:chExt cx="1102825" cy="1470925"/>
          </a:xfrm>
        </p:grpSpPr>
        <p:sp>
          <p:nvSpPr>
            <p:cNvPr id="1303" name="Google Shape;1303;p25"/>
            <p:cNvSpPr/>
            <p:nvPr/>
          </p:nvSpPr>
          <p:spPr>
            <a:xfrm>
              <a:off x="8420425" y="3716750"/>
              <a:ext cx="813575" cy="1012425"/>
            </a:xfrm>
            <a:custGeom>
              <a:avLst/>
              <a:gdLst/>
              <a:ahLst/>
              <a:cxnLst/>
              <a:rect l="l" t="t" r="r" b="b"/>
              <a:pathLst>
                <a:path w="32543" h="40497" extrusionOk="0">
                  <a:moveTo>
                    <a:pt x="2251" y="1"/>
                  </a:moveTo>
                  <a:lnTo>
                    <a:pt x="2351" y="201"/>
                  </a:lnTo>
                  <a:lnTo>
                    <a:pt x="2431" y="422"/>
                  </a:lnTo>
                  <a:lnTo>
                    <a:pt x="2492" y="684"/>
                  </a:lnTo>
                  <a:lnTo>
                    <a:pt x="2512" y="985"/>
                  </a:lnTo>
                  <a:lnTo>
                    <a:pt x="2512" y="1286"/>
                  </a:lnTo>
                  <a:lnTo>
                    <a:pt x="2512" y="1608"/>
                  </a:lnTo>
                  <a:lnTo>
                    <a:pt x="2472" y="1949"/>
                  </a:lnTo>
                  <a:lnTo>
                    <a:pt x="2411" y="2291"/>
                  </a:lnTo>
                  <a:lnTo>
                    <a:pt x="2351" y="2632"/>
                  </a:lnTo>
                  <a:lnTo>
                    <a:pt x="2291" y="2973"/>
                  </a:lnTo>
                  <a:lnTo>
                    <a:pt x="2110" y="3616"/>
                  </a:lnTo>
                  <a:lnTo>
                    <a:pt x="1909" y="4179"/>
                  </a:lnTo>
                  <a:lnTo>
                    <a:pt x="1728" y="4661"/>
                  </a:lnTo>
                  <a:lnTo>
                    <a:pt x="1527" y="5042"/>
                  </a:lnTo>
                  <a:lnTo>
                    <a:pt x="1327" y="5444"/>
                  </a:lnTo>
                  <a:lnTo>
                    <a:pt x="885" y="6208"/>
                  </a:lnTo>
                  <a:lnTo>
                    <a:pt x="664" y="6589"/>
                  </a:lnTo>
                  <a:lnTo>
                    <a:pt x="483" y="6991"/>
                  </a:lnTo>
                  <a:lnTo>
                    <a:pt x="302" y="7393"/>
                  </a:lnTo>
                  <a:lnTo>
                    <a:pt x="162" y="7794"/>
                  </a:lnTo>
                  <a:lnTo>
                    <a:pt x="101" y="8015"/>
                  </a:lnTo>
                  <a:lnTo>
                    <a:pt x="61" y="8236"/>
                  </a:lnTo>
                  <a:lnTo>
                    <a:pt x="21" y="8457"/>
                  </a:lnTo>
                  <a:lnTo>
                    <a:pt x="1" y="8678"/>
                  </a:lnTo>
                  <a:lnTo>
                    <a:pt x="1" y="8899"/>
                  </a:lnTo>
                  <a:lnTo>
                    <a:pt x="1" y="9140"/>
                  </a:lnTo>
                  <a:lnTo>
                    <a:pt x="41" y="9361"/>
                  </a:lnTo>
                  <a:lnTo>
                    <a:pt x="81" y="9562"/>
                  </a:lnTo>
                  <a:lnTo>
                    <a:pt x="121" y="9783"/>
                  </a:lnTo>
                  <a:lnTo>
                    <a:pt x="202" y="9984"/>
                  </a:lnTo>
                  <a:lnTo>
                    <a:pt x="282" y="10185"/>
                  </a:lnTo>
                  <a:lnTo>
                    <a:pt x="403" y="10366"/>
                  </a:lnTo>
                  <a:lnTo>
                    <a:pt x="523" y="10546"/>
                  </a:lnTo>
                  <a:lnTo>
                    <a:pt x="664" y="10687"/>
                  </a:lnTo>
                  <a:lnTo>
                    <a:pt x="824" y="10828"/>
                  </a:lnTo>
                  <a:lnTo>
                    <a:pt x="1005" y="10968"/>
                  </a:lnTo>
                  <a:lnTo>
                    <a:pt x="1246" y="11089"/>
                  </a:lnTo>
                  <a:lnTo>
                    <a:pt x="1487" y="11189"/>
                  </a:lnTo>
                  <a:lnTo>
                    <a:pt x="1748" y="11270"/>
                  </a:lnTo>
                  <a:lnTo>
                    <a:pt x="2030" y="11350"/>
                  </a:lnTo>
                  <a:lnTo>
                    <a:pt x="2291" y="11430"/>
                  </a:lnTo>
                  <a:lnTo>
                    <a:pt x="2552" y="11511"/>
                  </a:lnTo>
                  <a:lnTo>
                    <a:pt x="2793" y="11611"/>
                  </a:lnTo>
                  <a:lnTo>
                    <a:pt x="3034" y="11752"/>
                  </a:lnTo>
                  <a:lnTo>
                    <a:pt x="3235" y="11932"/>
                  </a:lnTo>
                  <a:lnTo>
                    <a:pt x="3416" y="12113"/>
                  </a:lnTo>
                  <a:lnTo>
                    <a:pt x="3556" y="12314"/>
                  </a:lnTo>
                  <a:lnTo>
                    <a:pt x="3677" y="12555"/>
                  </a:lnTo>
                  <a:lnTo>
                    <a:pt x="3757" y="12796"/>
                  </a:lnTo>
                  <a:lnTo>
                    <a:pt x="3817" y="13037"/>
                  </a:lnTo>
                  <a:lnTo>
                    <a:pt x="3858" y="13318"/>
                  </a:lnTo>
                  <a:lnTo>
                    <a:pt x="3878" y="13580"/>
                  </a:lnTo>
                  <a:lnTo>
                    <a:pt x="3858" y="13861"/>
                  </a:lnTo>
                  <a:lnTo>
                    <a:pt x="3837" y="14142"/>
                  </a:lnTo>
                  <a:lnTo>
                    <a:pt x="3797" y="14423"/>
                  </a:lnTo>
                  <a:lnTo>
                    <a:pt x="3737" y="14725"/>
                  </a:lnTo>
                  <a:lnTo>
                    <a:pt x="3596" y="15287"/>
                  </a:lnTo>
                  <a:lnTo>
                    <a:pt x="3396" y="15809"/>
                  </a:lnTo>
                  <a:lnTo>
                    <a:pt x="3215" y="16352"/>
                  </a:lnTo>
                  <a:lnTo>
                    <a:pt x="3034" y="16894"/>
                  </a:lnTo>
                  <a:lnTo>
                    <a:pt x="2893" y="17456"/>
                  </a:lnTo>
                  <a:lnTo>
                    <a:pt x="2833" y="17738"/>
                  </a:lnTo>
                  <a:lnTo>
                    <a:pt x="2793" y="18019"/>
                  </a:lnTo>
                  <a:lnTo>
                    <a:pt x="2773" y="18280"/>
                  </a:lnTo>
                  <a:lnTo>
                    <a:pt x="2773" y="18561"/>
                  </a:lnTo>
                  <a:lnTo>
                    <a:pt x="2793" y="18822"/>
                  </a:lnTo>
                  <a:lnTo>
                    <a:pt x="2853" y="19063"/>
                  </a:lnTo>
                  <a:lnTo>
                    <a:pt x="2934" y="19324"/>
                  </a:lnTo>
                  <a:lnTo>
                    <a:pt x="3034" y="19545"/>
                  </a:lnTo>
                  <a:lnTo>
                    <a:pt x="3175" y="19766"/>
                  </a:lnTo>
                  <a:lnTo>
                    <a:pt x="3335" y="19987"/>
                  </a:lnTo>
                  <a:lnTo>
                    <a:pt x="3456" y="20108"/>
                  </a:lnTo>
                  <a:lnTo>
                    <a:pt x="3596" y="20208"/>
                  </a:lnTo>
                  <a:lnTo>
                    <a:pt x="3737" y="20309"/>
                  </a:lnTo>
                  <a:lnTo>
                    <a:pt x="3878" y="20389"/>
                  </a:lnTo>
                  <a:lnTo>
                    <a:pt x="4199" y="20550"/>
                  </a:lnTo>
                  <a:lnTo>
                    <a:pt x="4541" y="20670"/>
                  </a:lnTo>
                  <a:lnTo>
                    <a:pt x="4882" y="20751"/>
                  </a:lnTo>
                  <a:lnTo>
                    <a:pt x="5244" y="20831"/>
                  </a:lnTo>
                  <a:lnTo>
                    <a:pt x="5967" y="20952"/>
                  </a:lnTo>
                  <a:lnTo>
                    <a:pt x="6328" y="21032"/>
                  </a:lnTo>
                  <a:lnTo>
                    <a:pt x="6690" y="21092"/>
                  </a:lnTo>
                  <a:lnTo>
                    <a:pt x="7011" y="21193"/>
                  </a:lnTo>
                  <a:lnTo>
                    <a:pt x="7333" y="21313"/>
                  </a:lnTo>
                  <a:lnTo>
                    <a:pt x="7634" y="21454"/>
                  </a:lnTo>
                  <a:lnTo>
                    <a:pt x="7754" y="21554"/>
                  </a:lnTo>
                  <a:lnTo>
                    <a:pt x="7875" y="21635"/>
                  </a:lnTo>
                  <a:lnTo>
                    <a:pt x="7996" y="21755"/>
                  </a:lnTo>
                  <a:lnTo>
                    <a:pt x="8096" y="21876"/>
                  </a:lnTo>
                  <a:lnTo>
                    <a:pt x="8196" y="22016"/>
                  </a:lnTo>
                  <a:lnTo>
                    <a:pt x="8277" y="22157"/>
                  </a:lnTo>
                  <a:lnTo>
                    <a:pt x="8337" y="22297"/>
                  </a:lnTo>
                  <a:lnTo>
                    <a:pt x="8397" y="22438"/>
                  </a:lnTo>
                  <a:lnTo>
                    <a:pt x="8437" y="22579"/>
                  </a:lnTo>
                  <a:lnTo>
                    <a:pt x="8458" y="22699"/>
                  </a:lnTo>
                  <a:lnTo>
                    <a:pt x="8478" y="22980"/>
                  </a:lnTo>
                  <a:lnTo>
                    <a:pt x="8437" y="23282"/>
                  </a:lnTo>
                  <a:lnTo>
                    <a:pt x="8397" y="23563"/>
                  </a:lnTo>
                  <a:lnTo>
                    <a:pt x="8317" y="23844"/>
                  </a:lnTo>
                  <a:lnTo>
                    <a:pt x="8196" y="24145"/>
                  </a:lnTo>
                  <a:lnTo>
                    <a:pt x="8096" y="24427"/>
                  </a:lnTo>
                  <a:lnTo>
                    <a:pt x="7855" y="25029"/>
                  </a:lnTo>
                  <a:lnTo>
                    <a:pt x="7734" y="25331"/>
                  </a:lnTo>
                  <a:lnTo>
                    <a:pt x="7614" y="25632"/>
                  </a:lnTo>
                  <a:lnTo>
                    <a:pt x="7534" y="25933"/>
                  </a:lnTo>
                  <a:lnTo>
                    <a:pt x="7473" y="26235"/>
                  </a:lnTo>
                  <a:lnTo>
                    <a:pt x="7433" y="26536"/>
                  </a:lnTo>
                  <a:lnTo>
                    <a:pt x="7433" y="26837"/>
                  </a:lnTo>
                  <a:lnTo>
                    <a:pt x="7473" y="27118"/>
                  </a:lnTo>
                  <a:lnTo>
                    <a:pt x="7554" y="27379"/>
                  </a:lnTo>
                  <a:lnTo>
                    <a:pt x="7654" y="27641"/>
                  </a:lnTo>
                  <a:lnTo>
                    <a:pt x="7795" y="27882"/>
                  </a:lnTo>
                  <a:lnTo>
                    <a:pt x="7955" y="28103"/>
                  </a:lnTo>
                  <a:lnTo>
                    <a:pt x="8136" y="28303"/>
                  </a:lnTo>
                  <a:lnTo>
                    <a:pt x="8337" y="28504"/>
                  </a:lnTo>
                  <a:lnTo>
                    <a:pt x="8558" y="28705"/>
                  </a:lnTo>
                  <a:lnTo>
                    <a:pt x="8779" y="28886"/>
                  </a:lnTo>
                  <a:lnTo>
                    <a:pt x="9040" y="29047"/>
                  </a:lnTo>
                  <a:lnTo>
                    <a:pt x="9281" y="29207"/>
                  </a:lnTo>
                  <a:lnTo>
                    <a:pt x="9562" y="29348"/>
                  </a:lnTo>
                  <a:lnTo>
                    <a:pt x="10105" y="29609"/>
                  </a:lnTo>
                  <a:lnTo>
                    <a:pt x="10647" y="29830"/>
                  </a:lnTo>
                  <a:lnTo>
                    <a:pt x="11189" y="30071"/>
                  </a:lnTo>
                  <a:lnTo>
                    <a:pt x="11752" y="30312"/>
                  </a:lnTo>
                  <a:lnTo>
                    <a:pt x="12274" y="30614"/>
                  </a:lnTo>
                  <a:lnTo>
                    <a:pt x="12535" y="30754"/>
                  </a:lnTo>
                  <a:lnTo>
                    <a:pt x="12776" y="30935"/>
                  </a:lnTo>
                  <a:lnTo>
                    <a:pt x="12997" y="31116"/>
                  </a:lnTo>
                  <a:lnTo>
                    <a:pt x="13198" y="31296"/>
                  </a:lnTo>
                  <a:lnTo>
                    <a:pt x="13399" y="31517"/>
                  </a:lnTo>
                  <a:lnTo>
                    <a:pt x="13560" y="31718"/>
                  </a:lnTo>
                  <a:lnTo>
                    <a:pt x="13700" y="31959"/>
                  </a:lnTo>
                  <a:lnTo>
                    <a:pt x="13821" y="32200"/>
                  </a:lnTo>
                  <a:lnTo>
                    <a:pt x="13921" y="32462"/>
                  </a:lnTo>
                  <a:lnTo>
                    <a:pt x="13982" y="32743"/>
                  </a:lnTo>
                  <a:lnTo>
                    <a:pt x="14002" y="33024"/>
                  </a:lnTo>
                  <a:lnTo>
                    <a:pt x="14002" y="33325"/>
                  </a:lnTo>
                  <a:lnTo>
                    <a:pt x="13961" y="33607"/>
                  </a:lnTo>
                  <a:lnTo>
                    <a:pt x="13921" y="33888"/>
                  </a:lnTo>
                  <a:lnTo>
                    <a:pt x="13841" y="34470"/>
                  </a:lnTo>
                  <a:lnTo>
                    <a:pt x="13801" y="34751"/>
                  </a:lnTo>
                  <a:lnTo>
                    <a:pt x="13801" y="35053"/>
                  </a:lnTo>
                  <a:lnTo>
                    <a:pt x="13801" y="35254"/>
                  </a:lnTo>
                  <a:lnTo>
                    <a:pt x="13821" y="35434"/>
                  </a:lnTo>
                  <a:lnTo>
                    <a:pt x="13861" y="35635"/>
                  </a:lnTo>
                  <a:lnTo>
                    <a:pt x="13901" y="35816"/>
                  </a:lnTo>
                  <a:lnTo>
                    <a:pt x="13961" y="35997"/>
                  </a:lnTo>
                  <a:lnTo>
                    <a:pt x="14022" y="36178"/>
                  </a:lnTo>
                  <a:lnTo>
                    <a:pt x="14202" y="36519"/>
                  </a:lnTo>
                  <a:lnTo>
                    <a:pt x="14403" y="36841"/>
                  </a:lnTo>
                  <a:lnTo>
                    <a:pt x="14644" y="37142"/>
                  </a:lnTo>
                  <a:lnTo>
                    <a:pt x="14926" y="37423"/>
                  </a:lnTo>
                  <a:lnTo>
                    <a:pt x="15227" y="37684"/>
                  </a:lnTo>
                  <a:lnTo>
                    <a:pt x="15568" y="37925"/>
                  </a:lnTo>
                  <a:lnTo>
                    <a:pt x="15910" y="38126"/>
                  </a:lnTo>
                  <a:lnTo>
                    <a:pt x="16292" y="38327"/>
                  </a:lnTo>
                  <a:lnTo>
                    <a:pt x="16673" y="38488"/>
                  </a:lnTo>
                  <a:lnTo>
                    <a:pt x="17075" y="38608"/>
                  </a:lnTo>
                  <a:lnTo>
                    <a:pt x="17477" y="38709"/>
                  </a:lnTo>
                  <a:lnTo>
                    <a:pt x="17878" y="38789"/>
                  </a:lnTo>
                  <a:lnTo>
                    <a:pt x="18280" y="38829"/>
                  </a:lnTo>
                  <a:lnTo>
                    <a:pt x="18682" y="38849"/>
                  </a:lnTo>
                  <a:lnTo>
                    <a:pt x="19084" y="38849"/>
                  </a:lnTo>
                  <a:lnTo>
                    <a:pt x="19485" y="38829"/>
                  </a:lnTo>
                  <a:lnTo>
                    <a:pt x="19887" y="38789"/>
                  </a:lnTo>
                  <a:lnTo>
                    <a:pt x="20691" y="38709"/>
                  </a:lnTo>
                  <a:lnTo>
                    <a:pt x="21494" y="38568"/>
                  </a:lnTo>
                  <a:lnTo>
                    <a:pt x="23081" y="38287"/>
                  </a:lnTo>
                  <a:lnTo>
                    <a:pt x="23884" y="38166"/>
                  </a:lnTo>
                  <a:lnTo>
                    <a:pt x="24688" y="38066"/>
                  </a:lnTo>
                  <a:lnTo>
                    <a:pt x="25090" y="38046"/>
                  </a:lnTo>
                  <a:lnTo>
                    <a:pt x="25512" y="38046"/>
                  </a:lnTo>
                  <a:lnTo>
                    <a:pt x="25913" y="38066"/>
                  </a:lnTo>
                  <a:lnTo>
                    <a:pt x="26335" y="38106"/>
                  </a:lnTo>
                  <a:lnTo>
                    <a:pt x="26757" y="38166"/>
                  </a:lnTo>
                  <a:lnTo>
                    <a:pt x="27159" y="38247"/>
                  </a:lnTo>
                  <a:lnTo>
                    <a:pt x="27540" y="38367"/>
                  </a:lnTo>
                  <a:lnTo>
                    <a:pt x="27942" y="38488"/>
                  </a:lnTo>
                  <a:lnTo>
                    <a:pt x="28304" y="38648"/>
                  </a:lnTo>
                  <a:lnTo>
                    <a:pt x="28665" y="38829"/>
                  </a:lnTo>
                  <a:lnTo>
                    <a:pt x="28987" y="39050"/>
                  </a:lnTo>
                  <a:lnTo>
                    <a:pt x="29308" y="39271"/>
                  </a:lnTo>
                  <a:lnTo>
                    <a:pt x="29589" y="39532"/>
                  </a:lnTo>
                  <a:lnTo>
                    <a:pt x="29850" y="39834"/>
                  </a:lnTo>
                  <a:lnTo>
                    <a:pt x="30071" y="40155"/>
                  </a:lnTo>
                  <a:lnTo>
                    <a:pt x="30252" y="40496"/>
                  </a:lnTo>
                  <a:lnTo>
                    <a:pt x="30152" y="39813"/>
                  </a:lnTo>
                  <a:lnTo>
                    <a:pt x="30071" y="39110"/>
                  </a:lnTo>
                  <a:lnTo>
                    <a:pt x="30011" y="38407"/>
                  </a:lnTo>
                  <a:lnTo>
                    <a:pt x="29971" y="37724"/>
                  </a:lnTo>
                  <a:lnTo>
                    <a:pt x="29971" y="37021"/>
                  </a:lnTo>
                  <a:lnTo>
                    <a:pt x="29991" y="36318"/>
                  </a:lnTo>
                  <a:lnTo>
                    <a:pt x="30051" y="35615"/>
                  </a:lnTo>
                  <a:lnTo>
                    <a:pt x="30112" y="34932"/>
                  </a:lnTo>
                  <a:lnTo>
                    <a:pt x="30212" y="34229"/>
                  </a:lnTo>
                  <a:lnTo>
                    <a:pt x="30332" y="33546"/>
                  </a:lnTo>
                  <a:lnTo>
                    <a:pt x="30473" y="32863"/>
                  </a:lnTo>
                  <a:lnTo>
                    <a:pt x="30654" y="32180"/>
                  </a:lnTo>
                  <a:lnTo>
                    <a:pt x="30855" y="31497"/>
                  </a:lnTo>
                  <a:lnTo>
                    <a:pt x="31076" y="30834"/>
                  </a:lnTo>
                  <a:lnTo>
                    <a:pt x="31317" y="30192"/>
                  </a:lnTo>
                  <a:lnTo>
                    <a:pt x="31598" y="29549"/>
                  </a:lnTo>
                  <a:lnTo>
                    <a:pt x="31839" y="28986"/>
                  </a:lnTo>
                  <a:lnTo>
                    <a:pt x="32060" y="28424"/>
                  </a:lnTo>
                  <a:lnTo>
                    <a:pt x="32281" y="27841"/>
                  </a:lnTo>
                  <a:lnTo>
                    <a:pt x="32361" y="27540"/>
                  </a:lnTo>
                  <a:lnTo>
                    <a:pt x="32442" y="27259"/>
                  </a:lnTo>
                  <a:lnTo>
                    <a:pt x="32502" y="26958"/>
                  </a:lnTo>
                  <a:lnTo>
                    <a:pt x="32542" y="26676"/>
                  </a:lnTo>
                  <a:lnTo>
                    <a:pt x="32542" y="26395"/>
                  </a:lnTo>
                  <a:lnTo>
                    <a:pt x="32542" y="26114"/>
                  </a:lnTo>
                  <a:lnTo>
                    <a:pt x="32482" y="25833"/>
                  </a:lnTo>
                  <a:lnTo>
                    <a:pt x="32422" y="25572"/>
                  </a:lnTo>
                  <a:lnTo>
                    <a:pt x="32321" y="25310"/>
                  </a:lnTo>
                  <a:lnTo>
                    <a:pt x="32160" y="25069"/>
                  </a:lnTo>
                  <a:lnTo>
                    <a:pt x="32080" y="24929"/>
                  </a:lnTo>
                  <a:lnTo>
                    <a:pt x="31980" y="24808"/>
                  </a:lnTo>
                  <a:lnTo>
                    <a:pt x="31739" y="24567"/>
                  </a:lnTo>
                  <a:lnTo>
                    <a:pt x="31498" y="24386"/>
                  </a:lnTo>
                  <a:lnTo>
                    <a:pt x="31216" y="24206"/>
                  </a:lnTo>
                  <a:lnTo>
                    <a:pt x="30915" y="24065"/>
                  </a:lnTo>
                  <a:lnTo>
                    <a:pt x="30614" y="23924"/>
                  </a:lnTo>
                  <a:lnTo>
                    <a:pt x="29971" y="23683"/>
                  </a:lnTo>
                  <a:lnTo>
                    <a:pt x="29328" y="23442"/>
                  </a:lnTo>
                  <a:lnTo>
                    <a:pt x="29007" y="23322"/>
                  </a:lnTo>
                  <a:lnTo>
                    <a:pt x="28705" y="23181"/>
                  </a:lnTo>
                  <a:lnTo>
                    <a:pt x="28404" y="23021"/>
                  </a:lnTo>
                  <a:lnTo>
                    <a:pt x="28143" y="22840"/>
                  </a:lnTo>
                  <a:lnTo>
                    <a:pt x="27882" y="22619"/>
                  </a:lnTo>
                  <a:lnTo>
                    <a:pt x="27661" y="22378"/>
                  </a:lnTo>
                  <a:lnTo>
                    <a:pt x="27520" y="22197"/>
                  </a:lnTo>
                  <a:lnTo>
                    <a:pt x="27420" y="21996"/>
                  </a:lnTo>
                  <a:lnTo>
                    <a:pt x="27319" y="21795"/>
                  </a:lnTo>
                  <a:lnTo>
                    <a:pt x="27219" y="21594"/>
                  </a:lnTo>
                  <a:lnTo>
                    <a:pt x="27159" y="21373"/>
                  </a:lnTo>
                  <a:lnTo>
                    <a:pt x="27119" y="21152"/>
                  </a:lnTo>
                  <a:lnTo>
                    <a:pt x="27078" y="20911"/>
                  </a:lnTo>
                  <a:lnTo>
                    <a:pt x="27038" y="20690"/>
                  </a:lnTo>
                  <a:lnTo>
                    <a:pt x="27018" y="20208"/>
                  </a:lnTo>
                  <a:lnTo>
                    <a:pt x="27018" y="19706"/>
                  </a:lnTo>
                  <a:lnTo>
                    <a:pt x="27058" y="18702"/>
                  </a:lnTo>
                  <a:lnTo>
                    <a:pt x="27098" y="18220"/>
                  </a:lnTo>
                  <a:lnTo>
                    <a:pt x="27098" y="17718"/>
                  </a:lnTo>
                  <a:lnTo>
                    <a:pt x="27078" y="17256"/>
                  </a:lnTo>
                  <a:lnTo>
                    <a:pt x="27018" y="16794"/>
                  </a:lnTo>
                  <a:lnTo>
                    <a:pt x="26978" y="16593"/>
                  </a:lnTo>
                  <a:lnTo>
                    <a:pt x="26918" y="16372"/>
                  </a:lnTo>
                  <a:lnTo>
                    <a:pt x="26837" y="16171"/>
                  </a:lnTo>
                  <a:lnTo>
                    <a:pt x="26757" y="15970"/>
                  </a:lnTo>
                  <a:lnTo>
                    <a:pt x="26657" y="15789"/>
                  </a:lnTo>
                  <a:lnTo>
                    <a:pt x="26516" y="15608"/>
                  </a:lnTo>
                  <a:lnTo>
                    <a:pt x="26375" y="15448"/>
                  </a:lnTo>
                  <a:lnTo>
                    <a:pt x="26215" y="15287"/>
                  </a:lnTo>
                  <a:lnTo>
                    <a:pt x="26054" y="15187"/>
                  </a:lnTo>
                  <a:lnTo>
                    <a:pt x="25913" y="15086"/>
                  </a:lnTo>
                  <a:lnTo>
                    <a:pt x="25753" y="15006"/>
                  </a:lnTo>
                  <a:lnTo>
                    <a:pt x="25592" y="14925"/>
                  </a:lnTo>
                  <a:lnTo>
                    <a:pt x="25250" y="14805"/>
                  </a:lnTo>
                  <a:lnTo>
                    <a:pt x="24889" y="14725"/>
                  </a:lnTo>
                  <a:lnTo>
                    <a:pt x="24507" y="14664"/>
                  </a:lnTo>
                  <a:lnTo>
                    <a:pt x="24126" y="14624"/>
                  </a:lnTo>
                  <a:lnTo>
                    <a:pt x="23342" y="14544"/>
                  </a:lnTo>
                  <a:lnTo>
                    <a:pt x="22960" y="14524"/>
                  </a:lnTo>
                  <a:lnTo>
                    <a:pt x="22599" y="14463"/>
                  </a:lnTo>
                  <a:lnTo>
                    <a:pt x="22237" y="14403"/>
                  </a:lnTo>
                  <a:lnTo>
                    <a:pt x="21896" y="14303"/>
                  </a:lnTo>
                  <a:lnTo>
                    <a:pt x="21595" y="14182"/>
                  </a:lnTo>
                  <a:lnTo>
                    <a:pt x="21434" y="14102"/>
                  </a:lnTo>
                  <a:lnTo>
                    <a:pt x="21293" y="14001"/>
                  </a:lnTo>
                  <a:lnTo>
                    <a:pt x="21173" y="13901"/>
                  </a:lnTo>
                  <a:lnTo>
                    <a:pt x="21052" y="13780"/>
                  </a:lnTo>
                  <a:lnTo>
                    <a:pt x="20932" y="13660"/>
                  </a:lnTo>
                  <a:lnTo>
                    <a:pt x="20831" y="13519"/>
                  </a:lnTo>
                  <a:lnTo>
                    <a:pt x="20751" y="13379"/>
                  </a:lnTo>
                  <a:lnTo>
                    <a:pt x="20691" y="13258"/>
                  </a:lnTo>
                  <a:lnTo>
                    <a:pt x="20610" y="12977"/>
                  </a:lnTo>
                  <a:lnTo>
                    <a:pt x="20550" y="12696"/>
                  </a:lnTo>
                  <a:lnTo>
                    <a:pt x="20530" y="12394"/>
                  </a:lnTo>
                  <a:lnTo>
                    <a:pt x="20550" y="12093"/>
                  </a:lnTo>
                  <a:lnTo>
                    <a:pt x="20570" y="11792"/>
                  </a:lnTo>
                  <a:lnTo>
                    <a:pt x="20671" y="11169"/>
                  </a:lnTo>
                  <a:lnTo>
                    <a:pt x="20771" y="10546"/>
                  </a:lnTo>
                  <a:lnTo>
                    <a:pt x="20811" y="10245"/>
                  </a:lnTo>
                  <a:lnTo>
                    <a:pt x="20851" y="9924"/>
                  </a:lnTo>
                  <a:lnTo>
                    <a:pt x="20851" y="9622"/>
                  </a:lnTo>
                  <a:lnTo>
                    <a:pt x="20811" y="9321"/>
                  </a:lnTo>
                  <a:lnTo>
                    <a:pt x="20751" y="9040"/>
                  </a:lnTo>
                  <a:lnTo>
                    <a:pt x="20650" y="8759"/>
                  </a:lnTo>
                  <a:lnTo>
                    <a:pt x="20550" y="8558"/>
                  </a:lnTo>
                  <a:lnTo>
                    <a:pt x="20429" y="8377"/>
                  </a:lnTo>
                  <a:lnTo>
                    <a:pt x="20269" y="8196"/>
                  </a:lnTo>
                  <a:lnTo>
                    <a:pt x="20108" y="8056"/>
                  </a:lnTo>
                  <a:lnTo>
                    <a:pt x="19947" y="7915"/>
                  </a:lnTo>
                  <a:lnTo>
                    <a:pt x="19747" y="7794"/>
                  </a:lnTo>
                  <a:lnTo>
                    <a:pt x="19546" y="7694"/>
                  </a:lnTo>
                  <a:lnTo>
                    <a:pt x="19345" y="7594"/>
                  </a:lnTo>
                  <a:lnTo>
                    <a:pt x="19124" y="7513"/>
                  </a:lnTo>
                  <a:lnTo>
                    <a:pt x="18903" y="7453"/>
                  </a:lnTo>
                  <a:lnTo>
                    <a:pt x="18441" y="7332"/>
                  </a:lnTo>
                  <a:lnTo>
                    <a:pt x="17959" y="7272"/>
                  </a:lnTo>
                  <a:lnTo>
                    <a:pt x="17497" y="7232"/>
                  </a:lnTo>
                  <a:lnTo>
                    <a:pt x="16553" y="7172"/>
                  </a:lnTo>
                  <a:lnTo>
                    <a:pt x="16091" y="7111"/>
                  </a:lnTo>
                  <a:lnTo>
                    <a:pt x="15629" y="7051"/>
                  </a:lnTo>
                  <a:lnTo>
                    <a:pt x="15167" y="6931"/>
                  </a:lnTo>
                  <a:lnTo>
                    <a:pt x="14966" y="6870"/>
                  </a:lnTo>
                  <a:lnTo>
                    <a:pt x="14745" y="6770"/>
                  </a:lnTo>
                  <a:lnTo>
                    <a:pt x="14544" y="6670"/>
                  </a:lnTo>
                  <a:lnTo>
                    <a:pt x="14363" y="6569"/>
                  </a:lnTo>
                  <a:lnTo>
                    <a:pt x="14182" y="6428"/>
                  </a:lnTo>
                  <a:lnTo>
                    <a:pt x="14002" y="6268"/>
                  </a:lnTo>
                  <a:lnTo>
                    <a:pt x="13781" y="6027"/>
                  </a:lnTo>
                  <a:lnTo>
                    <a:pt x="13600" y="5746"/>
                  </a:lnTo>
                  <a:lnTo>
                    <a:pt x="13459" y="5464"/>
                  </a:lnTo>
                  <a:lnTo>
                    <a:pt x="13319" y="5143"/>
                  </a:lnTo>
                  <a:lnTo>
                    <a:pt x="13218" y="4822"/>
                  </a:lnTo>
                  <a:lnTo>
                    <a:pt x="13118" y="4500"/>
                  </a:lnTo>
                  <a:lnTo>
                    <a:pt x="12957" y="3817"/>
                  </a:lnTo>
                  <a:lnTo>
                    <a:pt x="12796" y="3154"/>
                  </a:lnTo>
                  <a:lnTo>
                    <a:pt x="12696" y="2813"/>
                  </a:lnTo>
                  <a:lnTo>
                    <a:pt x="12575" y="2511"/>
                  </a:lnTo>
                  <a:lnTo>
                    <a:pt x="12435" y="2210"/>
                  </a:lnTo>
                  <a:lnTo>
                    <a:pt x="12274" y="1929"/>
                  </a:lnTo>
                  <a:lnTo>
                    <a:pt x="12073" y="1668"/>
                  </a:lnTo>
                  <a:lnTo>
                    <a:pt x="11852" y="1427"/>
                  </a:lnTo>
                  <a:lnTo>
                    <a:pt x="11631" y="1266"/>
                  </a:lnTo>
                  <a:lnTo>
                    <a:pt x="11410" y="1125"/>
                  </a:lnTo>
                  <a:lnTo>
                    <a:pt x="11169" y="1005"/>
                  </a:lnTo>
                  <a:lnTo>
                    <a:pt x="10928" y="925"/>
                  </a:lnTo>
                  <a:lnTo>
                    <a:pt x="10667" y="864"/>
                  </a:lnTo>
                  <a:lnTo>
                    <a:pt x="10406" y="824"/>
                  </a:lnTo>
                  <a:lnTo>
                    <a:pt x="10145" y="784"/>
                  </a:lnTo>
                  <a:lnTo>
                    <a:pt x="9582" y="784"/>
                  </a:lnTo>
                  <a:lnTo>
                    <a:pt x="9301" y="804"/>
                  </a:lnTo>
                  <a:lnTo>
                    <a:pt x="8739" y="884"/>
                  </a:lnTo>
                  <a:lnTo>
                    <a:pt x="8176" y="985"/>
                  </a:lnTo>
                  <a:lnTo>
                    <a:pt x="7634" y="1105"/>
                  </a:lnTo>
                  <a:lnTo>
                    <a:pt x="7353" y="1166"/>
                  </a:lnTo>
                  <a:lnTo>
                    <a:pt x="7031" y="1186"/>
                  </a:lnTo>
                  <a:lnTo>
                    <a:pt x="6670" y="1226"/>
                  </a:lnTo>
                  <a:lnTo>
                    <a:pt x="5906" y="1226"/>
                  </a:lnTo>
                  <a:lnTo>
                    <a:pt x="5505" y="1206"/>
                  </a:lnTo>
                  <a:lnTo>
                    <a:pt x="5103" y="1166"/>
                  </a:lnTo>
                  <a:lnTo>
                    <a:pt x="4701" y="1125"/>
                  </a:lnTo>
                  <a:lnTo>
                    <a:pt x="4320" y="1045"/>
                  </a:lnTo>
                  <a:lnTo>
                    <a:pt x="3938" y="965"/>
                  </a:lnTo>
                  <a:lnTo>
                    <a:pt x="3576" y="864"/>
                  </a:lnTo>
                  <a:lnTo>
                    <a:pt x="3235" y="724"/>
                  </a:lnTo>
                  <a:lnTo>
                    <a:pt x="2934" y="583"/>
                  </a:lnTo>
                  <a:lnTo>
                    <a:pt x="2652" y="402"/>
                  </a:lnTo>
                  <a:lnTo>
                    <a:pt x="2431" y="201"/>
                  </a:lnTo>
                  <a:lnTo>
                    <a:pt x="2331" y="101"/>
                  </a:lnTo>
                  <a:lnTo>
                    <a:pt x="2251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25"/>
            <p:cNvSpPr/>
            <p:nvPr/>
          </p:nvSpPr>
          <p:spPr>
            <a:xfrm>
              <a:off x="8508325" y="3788575"/>
              <a:ext cx="676450" cy="932050"/>
            </a:xfrm>
            <a:custGeom>
              <a:avLst/>
              <a:gdLst/>
              <a:ahLst/>
              <a:cxnLst/>
              <a:rect l="l" t="t" r="r" b="b"/>
              <a:pathLst>
                <a:path w="27058" h="37282" extrusionOk="0">
                  <a:moveTo>
                    <a:pt x="201" y="0"/>
                  </a:moveTo>
                  <a:lnTo>
                    <a:pt x="121" y="20"/>
                  </a:lnTo>
                  <a:lnTo>
                    <a:pt x="60" y="60"/>
                  </a:lnTo>
                  <a:lnTo>
                    <a:pt x="20" y="141"/>
                  </a:lnTo>
                  <a:lnTo>
                    <a:pt x="0" y="201"/>
                  </a:lnTo>
                  <a:lnTo>
                    <a:pt x="20" y="281"/>
                  </a:lnTo>
                  <a:lnTo>
                    <a:pt x="60" y="342"/>
                  </a:lnTo>
                  <a:lnTo>
                    <a:pt x="141" y="382"/>
                  </a:lnTo>
                  <a:lnTo>
                    <a:pt x="342" y="462"/>
                  </a:lnTo>
                  <a:lnTo>
                    <a:pt x="522" y="583"/>
                  </a:lnTo>
                  <a:lnTo>
                    <a:pt x="723" y="703"/>
                  </a:lnTo>
                  <a:lnTo>
                    <a:pt x="884" y="844"/>
                  </a:lnTo>
                  <a:lnTo>
                    <a:pt x="1045" y="1004"/>
                  </a:lnTo>
                  <a:lnTo>
                    <a:pt x="1205" y="1185"/>
                  </a:lnTo>
                  <a:lnTo>
                    <a:pt x="1346" y="1386"/>
                  </a:lnTo>
                  <a:lnTo>
                    <a:pt x="1487" y="1607"/>
                  </a:lnTo>
                  <a:lnTo>
                    <a:pt x="1607" y="1848"/>
                  </a:lnTo>
                  <a:lnTo>
                    <a:pt x="1728" y="2129"/>
                  </a:lnTo>
                  <a:lnTo>
                    <a:pt x="1828" y="2411"/>
                  </a:lnTo>
                  <a:lnTo>
                    <a:pt x="1928" y="2712"/>
                  </a:lnTo>
                  <a:lnTo>
                    <a:pt x="2009" y="3033"/>
                  </a:lnTo>
                  <a:lnTo>
                    <a:pt x="2089" y="3395"/>
                  </a:lnTo>
                  <a:lnTo>
                    <a:pt x="2170" y="3756"/>
                  </a:lnTo>
                  <a:lnTo>
                    <a:pt x="2230" y="4158"/>
                  </a:lnTo>
                  <a:lnTo>
                    <a:pt x="2310" y="4721"/>
                  </a:lnTo>
                  <a:lnTo>
                    <a:pt x="2411" y="5323"/>
                  </a:lnTo>
                  <a:lnTo>
                    <a:pt x="2551" y="5926"/>
                  </a:lnTo>
                  <a:lnTo>
                    <a:pt x="2632" y="6227"/>
                  </a:lnTo>
                  <a:lnTo>
                    <a:pt x="2732" y="6528"/>
                  </a:lnTo>
                  <a:lnTo>
                    <a:pt x="2832" y="6830"/>
                  </a:lnTo>
                  <a:lnTo>
                    <a:pt x="2973" y="7111"/>
                  </a:lnTo>
                  <a:lnTo>
                    <a:pt x="3114" y="7372"/>
                  </a:lnTo>
                  <a:lnTo>
                    <a:pt x="3294" y="7633"/>
                  </a:lnTo>
                  <a:lnTo>
                    <a:pt x="3475" y="7874"/>
                  </a:lnTo>
                  <a:lnTo>
                    <a:pt x="3696" y="8095"/>
                  </a:lnTo>
                  <a:lnTo>
                    <a:pt x="3917" y="8296"/>
                  </a:lnTo>
                  <a:lnTo>
                    <a:pt x="4198" y="8477"/>
                  </a:lnTo>
                  <a:lnTo>
                    <a:pt x="4439" y="8617"/>
                  </a:lnTo>
                  <a:lnTo>
                    <a:pt x="4700" y="8718"/>
                  </a:lnTo>
                  <a:lnTo>
                    <a:pt x="4982" y="8798"/>
                  </a:lnTo>
                  <a:lnTo>
                    <a:pt x="5243" y="8879"/>
                  </a:lnTo>
                  <a:lnTo>
                    <a:pt x="5524" y="8939"/>
                  </a:lnTo>
                  <a:lnTo>
                    <a:pt x="5805" y="8979"/>
                  </a:lnTo>
                  <a:lnTo>
                    <a:pt x="6368" y="9039"/>
                  </a:lnTo>
                  <a:lnTo>
                    <a:pt x="7011" y="9120"/>
                  </a:lnTo>
                  <a:lnTo>
                    <a:pt x="7312" y="9180"/>
                  </a:lnTo>
                  <a:lnTo>
                    <a:pt x="7613" y="9240"/>
                  </a:lnTo>
                  <a:lnTo>
                    <a:pt x="7894" y="9321"/>
                  </a:lnTo>
                  <a:lnTo>
                    <a:pt x="8176" y="9441"/>
                  </a:lnTo>
                  <a:lnTo>
                    <a:pt x="8417" y="9582"/>
                  </a:lnTo>
                  <a:lnTo>
                    <a:pt x="8658" y="9762"/>
                  </a:lnTo>
                  <a:lnTo>
                    <a:pt x="8818" y="9923"/>
                  </a:lnTo>
                  <a:lnTo>
                    <a:pt x="8939" y="10084"/>
                  </a:lnTo>
                  <a:lnTo>
                    <a:pt x="9059" y="10265"/>
                  </a:lnTo>
                  <a:lnTo>
                    <a:pt x="9160" y="10465"/>
                  </a:lnTo>
                  <a:lnTo>
                    <a:pt x="9260" y="10666"/>
                  </a:lnTo>
                  <a:lnTo>
                    <a:pt x="9321" y="10887"/>
                  </a:lnTo>
                  <a:lnTo>
                    <a:pt x="9381" y="11108"/>
                  </a:lnTo>
                  <a:lnTo>
                    <a:pt x="9421" y="11329"/>
                  </a:lnTo>
                  <a:lnTo>
                    <a:pt x="9461" y="11791"/>
                  </a:lnTo>
                  <a:lnTo>
                    <a:pt x="9461" y="12253"/>
                  </a:lnTo>
                  <a:lnTo>
                    <a:pt x="9441" y="12735"/>
                  </a:lnTo>
                  <a:lnTo>
                    <a:pt x="9401" y="13197"/>
                  </a:lnTo>
                  <a:lnTo>
                    <a:pt x="9341" y="13679"/>
                  </a:lnTo>
                  <a:lnTo>
                    <a:pt x="9300" y="14182"/>
                  </a:lnTo>
                  <a:lnTo>
                    <a:pt x="9280" y="14664"/>
                  </a:lnTo>
                  <a:lnTo>
                    <a:pt x="9300" y="15166"/>
                  </a:lnTo>
                  <a:lnTo>
                    <a:pt x="9321" y="15407"/>
                  </a:lnTo>
                  <a:lnTo>
                    <a:pt x="9361" y="15648"/>
                  </a:lnTo>
                  <a:lnTo>
                    <a:pt x="9401" y="15889"/>
                  </a:lnTo>
                  <a:lnTo>
                    <a:pt x="9461" y="16110"/>
                  </a:lnTo>
                  <a:lnTo>
                    <a:pt x="9541" y="16351"/>
                  </a:lnTo>
                  <a:lnTo>
                    <a:pt x="9642" y="16572"/>
                  </a:lnTo>
                  <a:lnTo>
                    <a:pt x="9762" y="16773"/>
                  </a:lnTo>
                  <a:lnTo>
                    <a:pt x="9903" y="16974"/>
                  </a:lnTo>
                  <a:lnTo>
                    <a:pt x="10044" y="17155"/>
                  </a:lnTo>
                  <a:lnTo>
                    <a:pt x="10204" y="17315"/>
                  </a:lnTo>
                  <a:lnTo>
                    <a:pt x="10365" y="17456"/>
                  </a:lnTo>
                  <a:lnTo>
                    <a:pt x="10546" y="17576"/>
                  </a:lnTo>
                  <a:lnTo>
                    <a:pt x="10727" y="17697"/>
                  </a:lnTo>
                  <a:lnTo>
                    <a:pt x="10907" y="17797"/>
                  </a:lnTo>
                  <a:lnTo>
                    <a:pt x="11309" y="17978"/>
                  </a:lnTo>
                  <a:lnTo>
                    <a:pt x="11731" y="18119"/>
                  </a:lnTo>
                  <a:lnTo>
                    <a:pt x="12173" y="18239"/>
                  </a:lnTo>
                  <a:lnTo>
                    <a:pt x="12615" y="18340"/>
                  </a:lnTo>
                  <a:lnTo>
                    <a:pt x="13057" y="18440"/>
                  </a:lnTo>
                  <a:lnTo>
                    <a:pt x="13860" y="18601"/>
                  </a:lnTo>
                  <a:lnTo>
                    <a:pt x="14242" y="18701"/>
                  </a:lnTo>
                  <a:lnTo>
                    <a:pt x="14624" y="18822"/>
                  </a:lnTo>
                  <a:lnTo>
                    <a:pt x="14965" y="18962"/>
                  </a:lnTo>
                  <a:lnTo>
                    <a:pt x="15307" y="19143"/>
                  </a:lnTo>
                  <a:lnTo>
                    <a:pt x="15447" y="19244"/>
                  </a:lnTo>
                  <a:lnTo>
                    <a:pt x="15608" y="19344"/>
                  </a:lnTo>
                  <a:lnTo>
                    <a:pt x="15748" y="19465"/>
                  </a:lnTo>
                  <a:lnTo>
                    <a:pt x="15869" y="19605"/>
                  </a:lnTo>
                  <a:lnTo>
                    <a:pt x="16030" y="19786"/>
                  </a:lnTo>
                  <a:lnTo>
                    <a:pt x="16150" y="19967"/>
                  </a:lnTo>
                  <a:lnTo>
                    <a:pt x="16271" y="20168"/>
                  </a:lnTo>
                  <a:lnTo>
                    <a:pt x="16371" y="20369"/>
                  </a:lnTo>
                  <a:lnTo>
                    <a:pt x="16451" y="20569"/>
                  </a:lnTo>
                  <a:lnTo>
                    <a:pt x="16512" y="20790"/>
                  </a:lnTo>
                  <a:lnTo>
                    <a:pt x="16572" y="21011"/>
                  </a:lnTo>
                  <a:lnTo>
                    <a:pt x="16632" y="21252"/>
                  </a:lnTo>
                  <a:lnTo>
                    <a:pt x="16693" y="21714"/>
                  </a:lnTo>
                  <a:lnTo>
                    <a:pt x="16713" y="22217"/>
                  </a:lnTo>
                  <a:lnTo>
                    <a:pt x="16733" y="22719"/>
                  </a:lnTo>
                  <a:lnTo>
                    <a:pt x="16733" y="23201"/>
                  </a:lnTo>
                  <a:lnTo>
                    <a:pt x="16733" y="23623"/>
                  </a:lnTo>
                  <a:lnTo>
                    <a:pt x="16753" y="24044"/>
                  </a:lnTo>
                  <a:lnTo>
                    <a:pt x="16813" y="24567"/>
                  </a:lnTo>
                  <a:lnTo>
                    <a:pt x="16853" y="24828"/>
                  </a:lnTo>
                  <a:lnTo>
                    <a:pt x="16913" y="25109"/>
                  </a:lnTo>
                  <a:lnTo>
                    <a:pt x="16974" y="25410"/>
                  </a:lnTo>
                  <a:lnTo>
                    <a:pt x="17074" y="25692"/>
                  </a:lnTo>
                  <a:lnTo>
                    <a:pt x="17175" y="25993"/>
                  </a:lnTo>
                  <a:lnTo>
                    <a:pt x="17315" y="26254"/>
                  </a:lnTo>
                  <a:lnTo>
                    <a:pt x="17476" y="26515"/>
                  </a:lnTo>
                  <a:lnTo>
                    <a:pt x="17657" y="26776"/>
                  </a:lnTo>
                  <a:lnTo>
                    <a:pt x="17858" y="26997"/>
                  </a:lnTo>
                  <a:lnTo>
                    <a:pt x="18099" y="27198"/>
                  </a:lnTo>
                  <a:lnTo>
                    <a:pt x="18380" y="27359"/>
                  </a:lnTo>
                  <a:lnTo>
                    <a:pt x="18520" y="27419"/>
                  </a:lnTo>
                  <a:lnTo>
                    <a:pt x="18681" y="27479"/>
                  </a:lnTo>
                  <a:lnTo>
                    <a:pt x="18862" y="27540"/>
                  </a:lnTo>
                  <a:lnTo>
                    <a:pt x="19043" y="27580"/>
                  </a:lnTo>
                  <a:lnTo>
                    <a:pt x="19404" y="27620"/>
                  </a:lnTo>
                  <a:lnTo>
                    <a:pt x="19766" y="27640"/>
                  </a:lnTo>
                  <a:lnTo>
                    <a:pt x="20107" y="27620"/>
                  </a:lnTo>
                  <a:lnTo>
                    <a:pt x="20710" y="27620"/>
                  </a:lnTo>
                  <a:lnTo>
                    <a:pt x="20991" y="27660"/>
                  </a:lnTo>
                  <a:lnTo>
                    <a:pt x="21272" y="27700"/>
                  </a:lnTo>
                  <a:lnTo>
                    <a:pt x="21453" y="27761"/>
                  </a:lnTo>
                  <a:lnTo>
                    <a:pt x="21634" y="27841"/>
                  </a:lnTo>
                  <a:lnTo>
                    <a:pt x="21795" y="27921"/>
                  </a:lnTo>
                  <a:lnTo>
                    <a:pt x="21955" y="28022"/>
                  </a:lnTo>
                  <a:lnTo>
                    <a:pt x="22116" y="28122"/>
                  </a:lnTo>
                  <a:lnTo>
                    <a:pt x="22257" y="28243"/>
                  </a:lnTo>
                  <a:lnTo>
                    <a:pt x="22538" y="28524"/>
                  </a:lnTo>
                  <a:lnTo>
                    <a:pt x="22799" y="28825"/>
                  </a:lnTo>
                  <a:lnTo>
                    <a:pt x="23040" y="29147"/>
                  </a:lnTo>
                  <a:lnTo>
                    <a:pt x="23261" y="29468"/>
                  </a:lnTo>
                  <a:lnTo>
                    <a:pt x="23462" y="29810"/>
                  </a:lnTo>
                  <a:lnTo>
                    <a:pt x="23964" y="30673"/>
                  </a:lnTo>
                  <a:lnTo>
                    <a:pt x="24446" y="31557"/>
                  </a:lnTo>
                  <a:lnTo>
                    <a:pt x="24888" y="32461"/>
                  </a:lnTo>
                  <a:lnTo>
                    <a:pt x="25290" y="33385"/>
                  </a:lnTo>
                  <a:lnTo>
                    <a:pt x="25672" y="34309"/>
                  </a:lnTo>
                  <a:lnTo>
                    <a:pt x="26033" y="35233"/>
                  </a:lnTo>
                  <a:lnTo>
                    <a:pt x="26354" y="36177"/>
                  </a:lnTo>
                  <a:lnTo>
                    <a:pt x="26656" y="37141"/>
                  </a:lnTo>
                  <a:lnTo>
                    <a:pt x="26696" y="37202"/>
                  </a:lnTo>
                  <a:lnTo>
                    <a:pt x="26736" y="37242"/>
                  </a:lnTo>
                  <a:lnTo>
                    <a:pt x="26796" y="37282"/>
                  </a:lnTo>
                  <a:lnTo>
                    <a:pt x="26897" y="37282"/>
                  </a:lnTo>
                  <a:lnTo>
                    <a:pt x="26977" y="37242"/>
                  </a:lnTo>
                  <a:lnTo>
                    <a:pt x="27017" y="37182"/>
                  </a:lnTo>
                  <a:lnTo>
                    <a:pt x="27058" y="37101"/>
                  </a:lnTo>
                  <a:lnTo>
                    <a:pt x="27037" y="37021"/>
                  </a:lnTo>
                  <a:lnTo>
                    <a:pt x="26736" y="36057"/>
                  </a:lnTo>
                  <a:lnTo>
                    <a:pt x="26415" y="35092"/>
                  </a:lnTo>
                  <a:lnTo>
                    <a:pt x="26053" y="34148"/>
                  </a:lnTo>
                  <a:lnTo>
                    <a:pt x="25651" y="33224"/>
                  </a:lnTo>
                  <a:lnTo>
                    <a:pt x="25250" y="32300"/>
                  </a:lnTo>
                  <a:lnTo>
                    <a:pt x="24788" y="31376"/>
                  </a:lnTo>
                  <a:lnTo>
                    <a:pt x="24326" y="30492"/>
                  </a:lnTo>
                  <a:lnTo>
                    <a:pt x="23803" y="29609"/>
                  </a:lnTo>
                  <a:lnTo>
                    <a:pt x="23582" y="29247"/>
                  </a:lnTo>
                  <a:lnTo>
                    <a:pt x="23341" y="28885"/>
                  </a:lnTo>
                  <a:lnTo>
                    <a:pt x="23080" y="28544"/>
                  </a:lnTo>
                  <a:lnTo>
                    <a:pt x="22799" y="28203"/>
                  </a:lnTo>
                  <a:lnTo>
                    <a:pt x="22498" y="27921"/>
                  </a:lnTo>
                  <a:lnTo>
                    <a:pt x="22317" y="27781"/>
                  </a:lnTo>
                  <a:lnTo>
                    <a:pt x="22156" y="27660"/>
                  </a:lnTo>
                  <a:lnTo>
                    <a:pt x="21975" y="27560"/>
                  </a:lnTo>
                  <a:lnTo>
                    <a:pt x="21775" y="27459"/>
                  </a:lnTo>
                  <a:lnTo>
                    <a:pt x="21574" y="27379"/>
                  </a:lnTo>
                  <a:lnTo>
                    <a:pt x="21373" y="27319"/>
                  </a:lnTo>
                  <a:lnTo>
                    <a:pt x="21051" y="27258"/>
                  </a:lnTo>
                  <a:lnTo>
                    <a:pt x="20750" y="27238"/>
                  </a:lnTo>
                  <a:lnTo>
                    <a:pt x="20429" y="27218"/>
                  </a:lnTo>
                  <a:lnTo>
                    <a:pt x="20107" y="27238"/>
                  </a:lnTo>
                  <a:lnTo>
                    <a:pt x="19766" y="27238"/>
                  </a:lnTo>
                  <a:lnTo>
                    <a:pt x="19444" y="27218"/>
                  </a:lnTo>
                  <a:lnTo>
                    <a:pt x="19123" y="27178"/>
                  </a:lnTo>
                  <a:lnTo>
                    <a:pt x="18962" y="27158"/>
                  </a:lnTo>
                  <a:lnTo>
                    <a:pt x="18822" y="27098"/>
                  </a:lnTo>
                  <a:lnTo>
                    <a:pt x="18541" y="26997"/>
                  </a:lnTo>
                  <a:lnTo>
                    <a:pt x="18320" y="26857"/>
                  </a:lnTo>
                  <a:lnTo>
                    <a:pt x="18119" y="26676"/>
                  </a:lnTo>
                  <a:lnTo>
                    <a:pt x="17938" y="26475"/>
                  </a:lnTo>
                  <a:lnTo>
                    <a:pt x="17777" y="26254"/>
                  </a:lnTo>
                  <a:lnTo>
                    <a:pt x="17637" y="26013"/>
                  </a:lnTo>
                  <a:lnTo>
                    <a:pt x="17516" y="25772"/>
                  </a:lnTo>
                  <a:lnTo>
                    <a:pt x="17416" y="25511"/>
                  </a:lnTo>
                  <a:lnTo>
                    <a:pt x="17355" y="25250"/>
                  </a:lnTo>
                  <a:lnTo>
                    <a:pt x="17275" y="24989"/>
                  </a:lnTo>
                  <a:lnTo>
                    <a:pt x="17195" y="24466"/>
                  </a:lnTo>
                  <a:lnTo>
                    <a:pt x="17155" y="24004"/>
                  </a:lnTo>
                  <a:lnTo>
                    <a:pt x="17134" y="23623"/>
                  </a:lnTo>
                  <a:lnTo>
                    <a:pt x="17134" y="23201"/>
                  </a:lnTo>
                  <a:lnTo>
                    <a:pt x="17134" y="22699"/>
                  </a:lnTo>
                  <a:lnTo>
                    <a:pt x="17114" y="22176"/>
                  </a:lnTo>
                  <a:lnTo>
                    <a:pt x="17074" y="21654"/>
                  </a:lnTo>
                  <a:lnTo>
                    <a:pt x="17014" y="21152"/>
                  </a:lnTo>
                  <a:lnTo>
                    <a:pt x="16954" y="20891"/>
                  </a:lnTo>
                  <a:lnTo>
                    <a:pt x="16893" y="20650"/>
                  </a:lnTo>
                  <a:lnTo>
                    <a:pt x="16813" y="20409"/>
                  </a:lnTo>
                  <a:lnTo>
                    <a:pt x="16713" y="20188"/>
                  </a:lnTo>
                  <a:lnTo>
                    <a:pt x="16612" y="19947"/>
                  </a:lnTo>
                  <a:lnTo>
                    <a:pt x="16492" y="19746"/>
                  </a:lnTo>
                  <a:lnTo>
                    <a:pt x="16331" y="19525"/>
                  </a:lnTo>
                  <a:lnTo>
                    <a:pt x="16170" y="19324"/>
                  </a:lnTo>
                  <a:lnTo>
                    <a:pt x="16030" y="19183"/>
                  </a:lnTo>
                  <a:lnTo>
                    <a:pt x="15869" y="19043"/>
                  </a:lnTo>
                  <a:lnTo>
                    <a:pt x="15688" y="18922"/>
                  </a:lnTo>
                  <a:lnTo>
                    <a:pt x="15527" y="18822"/>
                  </a:lnTo>
                  <a:lnTo>
                    <a:pt x="15166" y="18621"/>
                  </a:lnTo>
                  <a:lnTo>
                    <a:pt x="14784" y="18460"/>
                  </a:lnTo>
                  <a:lnTo>
                    <a:pt x="14383" y="18340"/>
                  </a:lnTo>
                  <a:lnTo>
                    <a:pt x="13961" y="18219"/>
                  </a:lnTo>
                  <a:lnTo>
                    <a:pt x="13137" y="18038"/>
                  </a:lnTo>
                  <a:lnTo>
                    <a:pt x="12273" y="17858"/>
                  </a:lnTo>
                  <a:lnTo>
                    <a:pt x="11872" y="17757"/>
                  </a:lnTo>
                  <a:lnTo>
                    <a:pt x="11490" y="17617"/>
                  </a:lnTo>
                  <a:lnTo>
                    <a:pt x="11128" y="17456"/>
                  </a:lnTo>
                  <a:lnTo>
                    <a:pt x="10948" y="17376"/>
                  </a:lnTo>
                  <a:lnTo>
                    <a:pt x="10787" y="17275"/>
                  </a:lnTo>
                  <a:lnTo>
                    <a:pt x="10626" y="17155"/>
                  </a:lnTo>
                  <a:lnTo>
                    <a:pt x="10486" y="17034"/>
                  </a:lnTo>
                  <a:lnTo>
                    <a:pt x="10345" y="16893"/>
                  </a:lnTo>
                  <a:lnTo>
                    <a:pt x="10224" y="16733"/>
                  </a:lnTo>
                  <a:lnTo>
                    <a:pt x="10104" y="16552"/>
                  </a:lnTo>
                  <a:lnTo>
                    <a:pt x="10004" y="16371"/>
                  </a:lnTo>
                  <a:lnTo>
                    <a:pt x="9903" y="16170"/>
                  </a:lnTo>
                  <a:lnTo>
                    <a:pt x="9843" y="15969"/>
                  </a:lnTo>
                  <a:lnTo>
                    <a:pt x="9783" y="15748"/>
                  </a:lnTo>
                  <a:lnTo>
                    <a:pt x="9742" y="15527"/>
                  </a:lnTo>
                  <a:lnTo>
                    <a:pt x="9702" y="15307"/>
                  </a:lnTo>
                  <a:lnTo>
                    <a:pt x="9682" y="15086"/>
                  </a:lnTo>
                  <a:lnTo>
                    <a:pt x="9682" y="14624"/>
                  </a:lnTo>
                  <a:lnTo>
                    <a:pt x="9702" y="14141"/>
                  </a:lnTo>
                  <a:lnTo>
                    <a:pt x="9742" y="13659"/>
                  </a:lnTo>
                  <a:lnTo>
                    <a:pt x="9803" y="13197"/>
                  </a:lnTo>
                  <a:lnTo>
                    <a:pt x="9843" y="12715"/>
                  </a:lnTo>
                  <a:lnTo>
                    <a:pt x="9863" y="12213"/>
                  </a:lnTo>
                  <a:lnTo>
                    <a:pt x="9843" y="11711"/>
                  </a:lnTo>
                  <a:lnTo>
                    <a:pt x="9823" y="11450"/>
                  </a:lnTo>
                  <a:lnTo>
                    <a:pt x="9803" y="11209"/>
                  </a:lnTo>
                  <a:lnTo>
                    <a:pt x="9742" y="10948"/>
                  </a:lnTo>
                  <a:lnTo>
                    <a:pt x="9682" y="10707"/>
                  </a:lnTo>
                  <a:lnTo>
                    <a:pt x="9602" y="10486"/>
                  </a:lnTo>
                  <a:lnTo>
                    <a:pt x="9521" y="10265"/>
                  </a:lnTo>
                  <a:lnTo>
                    <a:pt x="9401" y="10044"/>
                  </a:lnTo>
                  <a:lnTo>
                    <a:pt x="9260" y="9843"/>
                  </a:lnTo>
                  <a:lnTo>
                    <a:pt x="9100" y="9642"/>
                  </a:lnTo>
                  <a:lnTo>
                    <a:pt x="8919" y="9461"/>
                  </a:lnTo>
                  <a:lnTo>
                    <a:pt x="8638" y="9260"/>
                  </a:lnTo>
                  <a:lnTo>
                    <a:pt x="8356" y="9100"/>
                  </a:lnTo>
                  <a:lnTo>
                    <a:pt x="8055" y="8959"/>
                  </a:lnTo>
                  <a:lnTo>
                    <a:pt x="7734" y="8859"/>
                  </a:lnTo>
                  <a:lnTo>
                    <a:pt x="7412" y="8798"/>
                  </a:lnTo>
                  <a:lnTo>
                    <a:pt x="7091" y="8738"/>
                  </a:lnTo>
                  <a:lnTo>
                    <a:pt x="6428" y="8638"/>
                  </a:lnTo>
                  <a:lnTo>
                    <a:pt x="5886" y="8577"/>
                  </a:lnTo>
                  <a:lnTo>
                    <a:pt x="5363" y="8497"/>
                  </a:lnTo>
                  <a:lnTo>
                    <a:pt x="5102" y="8437"/>
                  </a:lnTo>
                  <a:lnTo>
                    <a:pt x="4861" y="8356"/>
                  </a:lnTo>
                  <a:lnTo>
                    <a:pt x="4620" y="8256"/>
                  </a:lnTo>
                  <a:lnTo>
                    <a:pt x="4399" y="8135"/>
                  </a:lnTo>
                  <a:lnTo>
                    <a:pt x="4158" y="7975"/>
                  </a:lnTo>
                  <a:lnTo>
                    <a:pt x="3957" y="7794"/>
                  </a:lnTo>
                  <a:lnTo>
                    <a:pt x="3756" y="7593"/>
                  </a:lnTo>
                  <a:lnTo>
                    <a:pt x="3596" y="7372"/>
                  </a:lnTo>
                  <a:lnTo>
                    <a:pt x="3435" y="7151"/>
                  </a:lnTo>
                  <a:lnTo>
                    <a:pt x="3314" y="6890"/>
                  </a:lnTo>
                  <a:lnTo>
                    <a:pt x="3194" y="6629"/>
                  </a:lnTo>
                  <a:lnTo>
                    <a:pt x="3094" y="6368"/>
                  </a:lnTo>
                  <a:lnTo>
                    <a:pt x="2993" y="6086"/>
                  </a:lnTo>
                  <a:lnTo>
                    <a:pt x="2933" y="5805"/>
                  </a:lnTo>
                  <a:lnTo>
                    <a:pt x="2792" y="5223"/>
                  </a:lnTo>
                  <a:lnTo>
                    <a:pt x="2712" y="4660"/>
                  </a:lnTo>
                  <a:lnTo>
                    <a:pt x="2632" y="4098"/>
                  </a:lnTo>
                  <a:lnTo>
                    <a:pt x="2551" y="3676"/>
                  </a:lnTo>
                  <a:lnTo>
                    <a:pt x="2471" y="3274"/>
                  </a:lnTo>
                  <a:lnTo>
                    <a:pt x="2390" y="2893"/>
                  </a:lnTo>
                  <a:lnTo>
                    <a:pt x="2290" y="2551"/>
                  </a:lnTo>
                  <a:lnTo>
                    <a:pt x="2190" y="2210"/>
                  </a:lnTo>
                  <a:lnTo>
                    <a:pt x="2069" y="1908"/>
                  </a:lnTo>
                  <a:lnTo>
                    <a:pt x="1949" y="1627"/>
                  </a:lnTo>
                  <a:lnTo>
                    <a:pt x="1808" y="1366"/>
                  </a:lnTo>
                  <a:lnTo>
                    <a:pt x="1647" y="1105"/>
                  </a:lnTo>
                  <a:lnTo>
                    <a:pt x="1487" y="884"/>
                  </a:lnTo>
                  <a:lnTo>
                    <a:pt x="1306" y="683"/>
                  </a:lnTo>
                  <a:lnTo>
                    <a:pt x="1125" y="522"/>
                  </a:lnTo>
                  <a:lnTo>
                    <a:pt x="924" y="362"/>
                  </a:lnTo>
                  <a:lnTo>
                    <a:pt x="723" y="221"/>
                  </a:lnTo>
                  <a:lnTo>
                    <a:pt x="502" y="10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25"/>
            <p:cNvSpPr/>
            <p:nvPr/>
          </p:nvSpPr>
          <p:spPr>
            <a:xfrm>
              <a:off x="8269775" y="4266150"/>
              <a:ext cx="1102825" cy="921525"/>
            </a:xfrm>
            <a:custGeom>
              <a:avLst/>
              <a:gdLst/>
              <a:ahLst/>
              <a:cxnLst/>
              <a:rect l="l" t="t" r="r" b="b"/>
              <a:pathLst>
                <a:path w="44113" h="36861" extrusionOk="0">
                  <a:moveTo>
                    <a:pt x="4842" y="0"/>
                  </a:moveTo>
                  <a:lnTo>
                    <a:pt x="4500" y="40"/>
                  </a:lnTo>
                  <a:lnTo>
                    <a:pt x="4159" y="80"/>
                  </a:lnTo>
                  <a:lnTo>
                    <a:pt x="3817" y="161"/>
                  </a:lnTo>
                  <a:lnTo>
                    <a:pt x="3476" y="241"/>
                  </a:lnTo>
                  <a:lnTo>
                    <a:pt x="3154" y="341"/>
                  </a:lnTo>
                  <a:lnTo>
                    <a:pt x="2833" y="462"/>
                  </a:lnTo>
                  <a:lnTo>
                    <a:pt x="2512" y="603"/>
                  </a:lnTo>
                  <a:lnTo>
                    <a:pt x="2210" y="763"/>
                  </a:lnTo>
                  <a:lnTo>
                    <a:pt x="1929" y="944"/>
                  </a:lnTo>
                  <a:lnTo>
                    <a:pt x="1648" y="1145"/>
                  </a:lnTo>
                  <a:lnTo>
                    <a:pt x="1387" y="1346"/>
                  </a:lnTo>
                  <a:lnTo>
                    <a:pt x="1146" y="1587"/>
                  </a:lnTo>
                  <a:lnTo>
                    <a:pt x="925" y="1828"/>
                  </a:lnTo>
                  <a:lnTo>
                    <a:pt x="724" y="2109"/>
                  </a:lnTo>
                  <a:lnTo>
                    <a:pt x="543" y="2390"/>
                  </a:lnTo>
                  <a:lnTo>
                    <a:pt x="382" y="2692"/>
                  </a:lnTo>
                  <a:lnTo>
                    <a:pt x="262" y="2973"/>
                  </a:lnTo>
                  <a:lnTo>
                    <a:pt x="161" y="3294"/>
                  </a:lnTo>
                  <a:lnTo>
                    <a:pt x="101" y="3596"/>
                  </a:lnTo>
                  <a:lnTo>
                    <a:pt x="41" y="3917"/>
                  </a:lnTo>
                  <a:lnTo>
                    <a:pt x="1" y="4238"/>
                  </a:lnTo>
                  <a:lnTo>
                    <a:pt x="1" y="4560"/>
                  </a:lnTo>
                  <a:lnTo>
                    <a:pt x="1" y="4881"/>
                  </a:lnTo>
                  <a:lnTo>
                    <a:pt x="41" y="5203"/>
                  </a:lnTo>
                  <a:lnTo>
                    <a:pt x="81" y="5544"/>
                  </a:lnTo>
                  <a:lnTo>
                    <a:pt x="141" y="5865"/>
                  </a:lnTo>
                  <a:lnTo>
                    <a:pt x="222" y="6187"/>
                  </a:lnTo>
                  <a:lnTo>
                    <a:pt x="302" y="6488"/>
                  </a:lnTo>
                  <a:lnTo>
                    <a:pt x="423" y="6810"/>
                  </a:lnTo>
                  <a:lnTo>
                    <a:pt x="543" y="7111"/>
                  </a:lnTo>
                  <a:lnTo>
                    <a:pt x="664" y="7412"/>
                  </a:lnTo>
                  <a:lnTo>
                    <a:pt x="965" y="7995"/>
                  </a:lnTo>
                  <a:lnTo>
                    <a:pt x="1306" y="8557"/>
                  </a:lnTo>
                  <a:lnTo>
                    <a:pt x="1668" y="9100"/>
                  </a:lnTo>
                  <a:lnTo>
                    <a:pt x="2050" y="9622"/>
                  </a:lnTo>
                  <a:lnTo>
                    <a:pt x="2451" y="10144"/>
                  </a:lnTo>
                  <a:lnTo>
                    <a:pt x="2853" y="10666"/>
                  </a:lnTo>
                  <a:lnTo>
                    <a:pt x="3657" y="11691"/>
                  </a:lnTo>
                  <a:lnTo>
                    <a:pt x="4078" y="12233"/>
                  </a:lnTo>
                  <a:lnTo>
                    <a:pt x="4480" y="12796"/>
                  </a:lnTo>
                  <a:lnTo>
                    <a:pt x="5264" y="13941"/>
                  </a:lnTo>
                  <a:lnTo>
                    <a:pt x="6007" y="15106"/>
                  </a:lnTo>
                  <a:lnTo>
                    <a:pt x="6730" y="16271"/>
                  </a:lnTo>
                  <a:lnTo>
                    <a:pt x="7433" y="17476"/>
                  </a:lnTo>
                  <a:lnTo>
                    <a:pt x="8116" y="18681"/>
                  </a:lnTo>
                  <a:lnTo>
                    <a:pt x="9482" y="21092"/>
                  </a:lnTo>
                  <a:lnTo>
                    <a:pt x="10185" y="22277"/>
                  </a:lnTo>
                  <a:lnTo>
                    <a:pt x="10888" y="23462"/>
                  </a:lnTo>
                  <a:lnTo>
                    <a:pt x="11611" y="24627"/>
                  </a:lnTo>
                  <a:lnTo>
                    <a:pt x="12374" y="25772"/>
                  </a:lnTo>
                  <a:lnTo>
                    <a:pt x="12776" y="26334"/>
                  </a:lnTo>
                  <a:lnTo>
                    <a:pt x="13178" y="26897"/>
                  </a:lnTo>
                  <a:lnTo>
                    <a:pt x="13580" y="27439"/>
                  </a:lnTo>
                  <a:lnTo>
                    <a:pt x="14001" y="27982"/>
                  </a:lnTo>
                  <a:lnTo>
                    <a:pt x="14443" y="28524"/>
                  </a:lnTo>
                  <a:lnTo>
                    <a:pt x="14885" y="29046"/>
                  </a:lnTo>
                  <a:lnTo>
                    <a:pt x="15347" y="29548"/>
                  </a:lnTo>
                  <a:lnTo>
                    <a:pt x="15829" y="30051"/>
                  </a:lnTo>
                  <a:lnTo>
                    <a:pt x="16432" y="30633"/>
                  </a:lnTo>
                  <a:lnTo>
                    <a:pt x="17095" y="31216"/>
                  </a:lnTo>
                  <a:lnTo>
                    <a:pt x="17778" y="31738"/>
                  </a:lnTo>
                  <a:lnTo>
                    <a:pt x="18501" y="32260"/>
                  </a:lnTo>
                  <a:lnTo>
                    <a:pt x="19264" y="32742"/>
                  </a:lnTo>
                  <a:lnTo>
                    <a:pt x="20048" y="33204"/>
                  </a:lnTo>
                  <a:lnTo>
                    <a:pt x="20851" y="33646"/>
                  </a:lnTo>
                  <a:lnTo>
                    <a:pt x="21695" y="34048"/>
                  </a:lnTo>
                  <a:lnTo>
                    <a:pt x="22559" y="34430"/>
                  </a:lnTo>
                  <a:lnTo>
                    <a:pt x="23442" y="34771"/>
                  </a:lnTo>
                  <a:lnTo>
                    <a:pt x="24346" y="35092"/>
                  </a:lnTo>
                  <a:lnTo>
                    <a:pt x="25270" y="35394"/>
                  </a:lnTo>
                  <a:lnTo>
                    <a:pt x="26194" y="35655"/>
                  </a:lnTo>
                  <a:lnTo>
                    <a:pt x="27159" y="35896"/>
                  </a:lnTo>
                  <a:lnTo>
                    <a:pt x="28103" y="36117"/>
                  </a:lnTo>
                  <a:lnTo>
                    <a:pt x="29087" y="36298"/>
                  </a:lnTo>
                  <a:lnTo>
                    <a:pt x="30051" y="36458"/>
                  </a:lnTo>
                  <a:lnTo>
                    <a:pt x="31035" y="36599"/>
                  </a:lnTo>
                  <a:lnTo>
                    <a:pt x="32020" y="36699"/>
                  </a:lnTo>
                  <a:lnTo>
                    <a:pt x="33004" y="36780"/>
                  </a:lnTo>
                  <a:lnTo>
                    <a:pt x="33968" y="36840"/>
                  </a:lnTo>
                  <a:lnTo>
                    <a:pt x="34952" y="36860"/>
                  </a:lnTo>
                  <a:lnTo>
                    <a:pt x="35917" y="36860"/>
                  </a:lnTo>
                  <a:lnTo>
                    <a:pt x="36881" y="36820"/>
                  </a:lnTo>
                  <a:lnTo>
                    <a:pt x="37845" y="36760"/>
                  </a:lnTo>
                  <a:lnTo>
                    <a:pt x="38769" y="36679"/>
                  </a:lnTo>
                  <a:lnTo>
                    <a:pt x="39693" y="36559"/>
                  </a:lnTo>
                  <a:lnTo>
                    <a:pt x="40617" y="36418"/>
                  </a:lnTo>
                  <a:lnTo>
                    <a:pt x="41501" y="36257"/>
                  </a:lnTo>
                  <a:lnTo>
                    <a:pt x="42365" y="36057"/>
                  </a:lnTo>
                  <a:lnTo>
                    <a:pt x="43208" y="35836"/>
                  </a:lnTo>
                  <a:lnTo>
                    <a:pt x="44032" y="35574"/>
                  </a:lnTo>
                  <a:lnTo>
                    <a:pt x="44092" y="34791"/>
                  </a:lnTo>
                  <a:lnTo>
                    <a:pt x="44112" y="33988"/>
                  </a:lnTo>
                  <a:lnTo>
                    <a:pt x="44092" y="33164"/>
                  </a:lnTo>
                  <a:lnTo>
                    <a:pt x="44052" y="32361"/>
                  </a:lnTo>
                  <a:lnTo>
                    <a:pt x="43972" y="31537"/>
                  </a:lnTo>
                  <a:lnTo>
                    <a:pt x="43871" y="30713"/>
                  </a:lnTo>
                  <a:lnTo>
                    <a:pt x="43751" y="29890"/>
                  </a:lnTo>
                  <a:lnTo>
                    <a:pt x="43590" y="29066"/>
                  </a:lnTo>
                  <a:lnTo>
                    <a:pt x="43409" y="28263"/>
                  </a:lnTo>
                  <a:lnTo>
                    <a:pt x="43188" y="27439"/>
                  </a:lnTo>
                  <a:lnTo>
                    <a:pt x="42967" y="26616"/>
                  </a:lnTo>
                  <a:lnTo>
                    <a:pt x="42706" y="25792"/>
                  </a:lnTo>
                  <a:lnTo>
                    <a:pt x="42425" y="24989"/>
                  </a:lnTo>
                  <a:lnTo>
                    <a:pt x="42103" y="24185"/>
                  </a:lnTo>
                  <a:lnTo>
                    <a:pt x="41782" y="23382"/>
                  </a:lnTo>
                  <a:lnTo>
                    <a:pt x="41420" y="22598"/>
                  </a:lnTo>
                  <a:lnTo>
                    <a:pt x="41059" y="21815"/>
                  </a:lnTo>
                  <a:lnTo>
                    <a:pt x="40657" y="21051"/>
                  </a:lnTo>
                  <a:lnTo>
                    <a:pt x="40235" y="20288"/>
                  </a:lnTo>
                  <a:lnTo>
                    <a:pt x="39813" y="19545"/>
                  </a:lnTo>
                  <a:lnTo>
                    <a:pt x="39351" y="18822"/>
                  </a:lnTo>
                  <a:lnTo>
                    <a:pt x="38889" y="18099"/>
                  </a:lnTo>
                  <a:lnTo>
                    <a:pt x="38387" y="17416"/>
                  </a:lnTo>
                  <a:lnTo>
                    <a:pt x="37885" y="16733"/>
                  </a:lnTo>
                  <a:lnTo>
                    <a:pt x="37363" y="16070"/>
                  </a:lnTo>
                  <a:lnTo>
                    <a:pt x="36820" y="15427"/>
                  </a:lnTo>
                  <a:lnTo>
                    <a:pt x="36278" y="14804"/>
                  </a:lnTo>
                  <a:lnTo>
                    <a:pt x="35716" y="14202"/>
                  </a:lnTo>
                  <a:lnTo>
                    <a:pt x="35133" y="13619"/>
                  </a:lnTo>
                  <a:lnTo>
                    <a:pt x="34531" y="13057"/>
                  </a:lnTo>
                  <a:lnTo>
                    <a:pt x="33928" y="12534"/>
                  </a:lnTo>
                  <a:lnTo>
                    <a:pt x="33305" y="12032"/>
                  </a:lnTo>
                  <a:lnTo>
                    <a:pt x="32683" y="11550"/>
                  </a:lnTo>
                  <a:lnTo>
                    <a:pt x="32040" y="11088"/>
                  </a:lnTo>
                  <a:lnTo>
                    <a:pt x="31397" y="10626"/>
                  </a:lnTo>
                  <a:lnTo>
                    <a:pt x="30754" y="10184"/>
                  </a:lnTo>
                  <a:lnTo>
                    <a:pt x="30091" y="9762"/>
                  </a:lnTo>
                  <a:lnTo>
                    <a:pt x="29408" y="9341"/>
                  </a:lnTo>
                  <a:lnTo>
                    <a:pt x="28745" y="8919"/>
                  </a:lnTo>
                  <a:lnTo>
                    <a:pt x="28062" y="8537"/>
                  </a:lnTo>
                  <a:lnTo>
                    <a:pt x="26676" y="7774"/>
                  </a:lnTo>
                  <a:lnTo>
                    <a:pt x="25270" y="7051"/>
                  </a:lnTo>
                  <a:lnTo>
                    <a:pt x="23844" y="6348"/>
                  </a:lnTo>
                  <a:lnTo>
                    <a:pt x="22418" y="5705"/>
                  </a:lnTo>
                  <a:lnTo>
                    <a:pt x="20952" y="5062"/>
                  </a:lnTo>
                  <a:lnTo>
                    <a:pt x="19485" y="4459"/>
                  </a:lnTo>
                  <a:lnTo>
                    <a:pt x="17999" y="3877"/>
                  </a:lnTo>
                  <a:lnTo>
                    <a:pt x="16512" y="3314"/>
                  </a:lnTo>
                  <a:lnTo>
                    <a:pt x="15026" y="2772"/>
                  </a:lnTo>
                  <a:lnTo>
                    <a:pt x="13519" y="2230"/>
                  </a:lnTo>
                  <a:lnTo>
                    <a:pt x="10526" y="1185"/>
                  </a:lnTo>
                  <a:lnTo>
                    <a:pt x="9221" y="743"/>
                  </a:lnTo>
                  <a:lnTo>
                    <a:pt x="8558" y="542"/>
                  </a:lnTo>
                  <a:lnTo>
                    <a:pt x="7895" y="341"/>
                  </a:lnTo>
                  <a:lnTo>
                    <a:pt x="7232" y="201"/>
                  </a:lnTo>
                  <a:lnTo>
                    <a:pt x="6549" y="80"/>
                  </a:lnTo>
                  <a:lnTo>
                    <a:pt x="6208" y="40"/>
                  </a:lnTo>
                  <a:lnTo>
                    <a:pt x="5886" y="20"/>
                  </a:lnTo>
                  <a:lnTo>
                    <a:pt x="554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25"/>
            <p:cNvSpPr/>
            <p:nvPr/>
          </p:nvSpPr>
          <p:spPr>
            <a:xfrm>
              <a:off x="8356650" y="4365575"/>
              <a:ext cx="1005400" cy="778400"/>
            </a:xfrm>
            <a:custGeom>
              <a:avLst/>
              <a:gdLst/>
              <a:ahLst/>
              <a:cxnLst/>
              <a:rect l="l" t="t" r="r" b="b"/>
              <a:pathLst>
                <a:path w="40216" h="31136" extrusionOk="0">
                  <a:moveTo>
                    <a:pt x="141" y="0"/>
                  </a:moveTo>
                  <a:lnTo>
                    <a:pt x="61" y="40"/>
                  </a:lnTo>
                  <a:lnTo>
                    <a:pt x="21" y="101"/>
                  </a:lnTo>
                  <a:lnTo>
                    <a:pt x="1" y="181"/>
                  </a:lnTo>
                  <a:lnTo>
                    <a:pt x="1" y="261"/>
                  </a:lnTo>
                  <a:lnTo>
                    <a:pt x="41" y="322"/>
                  </a:lnTo>
                  <a:lnTo>
                    <a:pt x="101" y="382"/>
                  </a:lnTo>
                  <a:lnTo>
                    <a:pt x="1065" y="864"/>
                  </a:lnTo>
                  <a:lnTo>
                    <a:pt x="1989" y="1366"/>
                  </a:lnTo>
                  <a:lnTo>
                    <a:pt x="2913" y="1909"/>
                  </a:lnTo>
                  <a:lnTo>
                    <a:pt x="3837" y="2451"/>
                  </a:lnTo>
                  <a:lnTo>
                    <a:pt x="4741" y="3013"/>
                  </a:lnTo>
                  <a:lnTo>
                    <a:pt x="5625" y="3616"/>
                  </a:lnTo>
                  <a:lnTo>
                    <a:pt x="6509" y="4199"/>
                  </a:lnTo>
                  <a:lnTo>
                    <a:pt x="7393" y="4821"/>
                  </a:lnTo>
                  <a:lnTo>
                    <a:pt x="8257" y="5444"/>
                  </a:lnTo>
                  <a:lnTo>
                    <a:pt x="9100" y="6067"/>
                  </a:lnTo>
                  <a:lnTo>
                    <a:pt x="10808" y="7352"/>
                  </a:lnTo>
                  <a:lnTo>
                    <a:pt x="12475" y="8658"/>
                  </a:lnTo>
                  <a:lnTo>
                    <a:pt x="14142" y="9964"/>
                  </a:lnTo>
                  <a:lnTo>
                    <a:pt x="15870" y="11329"/>
                  </a:lnTo>
                  <a:lnTo>
                    <a:pt x="17758" y="12836"/>
                  </a:lnTo>
                  <a:lnTo>
                    <a:pt x="21836" y="16150"/>
                  </a:lnTo>
                  <a:lnTo>
                    <a:pt x="26094" y="19646"/>
                  </a:lnTo>
                  <a:lnTo>
                    <a:pt x="30232" y="23060"/>
                  </a:lnTo>
                  <a:lnTo>
                    <a:pt x="37021" y="28705"/>
                  </a:lnTo>
                  <a:lnTo>
                    <a:pt x="39874" y="31095"/>
                  </a:lnTo>
                  <a:lnTo>
                    <a:pt x="39934" y="31135"/>
                  </a:lnTo>
                  <a:lnTo>
                    <a:pt x="40014" y="31135"/>
                  </a:lnTo>
                  <a:lnTo>
                    <a:pt x="40095" y="31115"/>
                  </a:lnTo>
                  <a:lnTo>
                    <a:pt x="40155" y="31075"/>
                  </a:lnTo>
                  <a:lnTo>
                    <a:pt x="40195" y="30995"/>
                  </a:lnTo>
                  <a:lnTo>
                    <a:pt x="40215" y="30915"/>
                  </a:lnTo>
                  <a:lnTo>
                    <a:pt x="40175" y="30854"/>
                  </a:lnTo>
                  <a:lnTo>
                    <a:pt x="40135" y="30794"/>
                  </a:lnTo>
                  <a:lnTo>
                    <a:pt x="37262" y="28404"/>
                  </a:lnTo>
                  <a:lnTo>
                    <a:pt x="30473" y="22759"/>
                  </a:lnTo>
                  <a:lnTo>
                    <a:pt x="26335" y="19324"/>
                  </a:lnTo>
                  <a:lnTo>
                    <a:pt x="22077" y="15849"/>
                  </a:lnTo>
                  <a:lnTo>
                    <a:pt x="17999" y="12535"/>
                  </a:lnTo>
                  <a:lnTo>
                    <a:pt x="16111" y="11008"/>
                  </a:lnTo>
                  <a:lnTo>
                    <a:pt x="14383" y="9642"/>
                  </a:lnTo>
                  <a:lnTo>
                    <a:pt x="12716" y="8336"/>
                  </a:lnTo>
                  <a:lnTo>
                    <a:pt x="11049" y="7031"/>
                  </a:lnTo>
                  <a:lnTo>
                    <a:pt x="9341" y="5745"/>
                  </a:lnTo>
                  <a:lnTo>
                    <a:pt x="8478" y="5102"/>
                  </a:lnTo>
                  <a:lnTo>
                    <a:pt x="7614" y="4480"/>
                  </a:lnTo>
                  <a:lnTo>
                    <a:pt x="6730" y="3877"/>
                  </a:lnTo>
                  <a:lnTo>
                    <a:pt x="5846" y="3274"/>
                  </a:lnTo>
                  <a:lnTo>
                    <a:pt x="4942" y="2672"/>
                  </a:lnTo>
                  <a:lnTo>
                    <a:pt x="4038" y="2109"/>
                  </a:lnTo>
                  <a:lnTo>
                    <a:pt x="3114" y="1547"/>
                  </a:lnTo>
                  <a:lnTo>
                    <a:pt x="2190" y="1025"/>
                  </a:lnTo>
                  <a:lnTo>
                    <a:pt x="1246" y="502"/>
                  </a:lnTo>
                  <a:lnTo>
                    <a:pt x="282" y="20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25"/>
            <p:cNvSpPr/>
            <p:nvPr/>
          </p:nvSpPr>
          <p:spPr>
            <a:xfrm>
              <a:off x="8383275" y="4350000"/>
              <a:ext cx="84400" cy="98950"/>
            </a:xfrm>
            <a:custGeom>
              <a:avLst/>
              <a:gdLst/>
              <a:ahLst/>
              <a:cxnLst/>
              <a:rect l="l" t="t" r="r" b="b"/>
              <a:pathLst>
                <a:path w="3376" h="3958" extrusionOk="0">
                  <a:moveTo>
                    <a:pt x="2491" y="1"/>
                  </a:moveTo>
                  <a:lnTo>
                    <a:pt x="2411" y="41"/>
                  </a:lnTo>
                  <a:lnTo>
                    <a:pt x="2351" y="101"/>
                  </a:lnTo>
                  <a:lnTo>
                    <a:pt x="2330" y="161"/>
                  </a:lnTo>
                  <a:lnTo>
                    <a:pt x="2330" y="242"/>
                  </a:lnTo>
                  <a:lnTo>
                    <a:pt x="2933" y="2953"/>
                  </a:lnTo>
                  <a:lnTo>
                    <a:pt x="141" y="3576"/>
                  </a:lnTo>
                  <a:lnTo>
                    <a:pt x="81" y="3596"/>
                  </a:lnTo>
                  <a:lnTo>
                    <a:pt x="20" y="3656"/>
                  </a:lnTo>
                  <a:lnTo>
                    <a:pt x="0" y="3737"/>
                  </a:lnTo>
                  <a:lnTo>
                    <a:pt x="0" y="3817"/>
                  </a:lnTo>
                  <a:lnTo>
                    <a:pt x="20" y="3877"/>
                  </a:lnTo>
                  <a:lnTo>
                    <a:pt x="61" y="3918"/>
                  </a:lnTo>
                  <a:lnTo>
                    <a:pt x="121" y="3958"/>
                  </a:lnTo>
                  <a:lnTo>
                    <a:pt x="241" y="3958"/>
                  </a:lnTo>
                  <a:lnTo>
                    <a:pt x="3214" y="3295"/>
                  </a:lnTo>
                  <a:lnTo>
                    <a:pt x="3295" y="3255"/>
                  </a:lnTo>
                  <a:lnTo>
                    <a:pt x="3335" y="3194"/>
                  </a:lnTo>
                  <a:lnTo>
                    <a:pt x="3375" y="3134"/>
                  </a:lnTo>
                  <a:lnTo>
                    <a:pt x="3375" y="3054"/>
                  </a:lnTo>
                  <a:lnTo>
                    <a:pt x="2712" y="161"/>
                  </a:lnTo>
                  <a:lnTo>
                    <a:pt x="2692" y="81"/>
                  </a:lnTo>
                  <a:lnTo>
                    <a:pt x="2632" y="41"/>
                  </a:lnTo>
                  <a:lnTo>
                    <a:pt x="2572" y="1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25"/>
            <p:cNvSpPr/>
            <p:nvPr/>
          </p:nvSpPr>
          <p:spPr>
            <a:xfrm>
              <a:off x="8473675" y="4370600"/>
              <a:ext cx="194350" cy="247100"/>
            </a:xfrm>
            <a:custGeom>
              <a:avLst/>
              <a:gdLst/>
              <a:ahLst/>
              <a:cxnLst/>
              <a:rect l="l" t="t" r="r" b="b"/>
              <a:pathLst>
                <a:path w="7774" h="9884" extrusionOk="0">
                  <a:moveTo>
                    <a:pt x="5765" y="0"/>
                  </a:moveTo>
                  <a:lnTo>
                    <a:pt x="5705" y="20"/>
                  </a:lnTo>
                  <a:lnTo>
                    <a:pt x="5645" y="81"/>
                  </a:lnTo>
                  <a:lnTo>
                    <a:pt x="5624" y="161"/>
                  </a:lnTo>
                  <a:lnTo>
                    <a:pt x="5624" y="241"/>
                  </a:lnTo>
                  <a:lnTo>
                    <a:pt x="7332" y="7874"/>
                  </a:lnTo>
                  <a:lnTo>
                    <a:pt x="161" y="9481"/>
                  </a:lnTo>
                  <a:lnTo>
                    <a:pt x="80" y="9521"/>
                  </a:lnTo>
                  <a:lnTo>
                    <a:pt x="20" y="9582"/>
                  </a:lnTo>
                  <a:lnTo>
                    <a:pt x="0" y="9642"/>
                  </a:lnTo>
                  <a:lnTo>
                    <a:pt x="0" y="9722"/>
                  </a:lnTo>
                  <a:lnTo>
                    <a:pt x="20" y="9783"/>
                  </a:lnTo>
                  <a:lnTo>
                    <a:pt x="80" y="9843"/>
                  </a:lnTo>
                  <a:lnTo>
                    <a:pt x="121" y="9863"/>
                  </a:lnTo>
                  <a:lnTo>
                    <a:pt x="201" y="9883"/>
                  </a:lnTo>
                  <a:lnTo>
                    <a:pt x="241" y="9883"/>
                  </a:lnTo>
                  <a:lnTo>
                    <a:pt x="7613" y="8216"/>
                  </a:lnTo>
                  <a:lnTo>
                    <a:pt x="7693" y="8196"/>
                  </a:lnTo>
                  <a:lnTo>
                    <a:pt x="7754" y="8135"/>
                  </a:lnTo>
                  <a:lnTo>
                    <a:pt x="7774" y="8055"/>
                  </a:lnTo>
                  <a:lnTo>
                    <a:pt x="7774" y="7975"/>
                  </a:lnTo>
                  <a:lnTo>
                    <a:pt x="6006" y="141"/>
                  </a:lnTo>
                  <a:lnTo>
                    <a:pt x="5986" y="81"/>
                  </a:lnTo>
                  <a:lnTo>
                    <a:pt x="5926" y="20"/>
                  </a:lnTo>
                  <a:lnTo>
                    <a:pt x="5845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25"/>
            <p:cNvSpPr/>
            <p:nvPr/>
          </p:nvSpPr>
          <p:spPr>
            <a:xfrm>
              <a:off x="8655450" y="4474050"/>
              <a:ext cx="247100" cy="368125"/>
            </a:xfrm>
            <a:custGeom>
              <a:avLst/>
              <a:gdLst/>
              <a:ahLst/>
              <a:cxnLst/>
              <a:rect l="l" t="t" r="r" b="b"/>
              <a:pathLst>
                <a:path w="9884" h="14725" extrusionOk="0">
                  <a:moveTo>
                    <a:pt x="9622" y="0"/>
                  </a:moveTo>
                  <a:lnTo>
                    <a:pt x="9542" y="20"/>
                  </a:lnTo>
                  <a:lnTo>
                    <a:pt x="9482" y="60"/>
                  </a:lnTo>
                  <a:lnTo>
                    <a:pt x="9442" y="121"/>
                  </a:lnTo>
                  <a:lnTo>
                    <a:pt x="9422" y="201"/>
                  </a:lnTo>
                  <a:lnTo>
                    <a:pt x="9502" y="11149"/>
                  </a:lnTo>
                  <a:lnTo>
                    <a:pt x="141" y="14322"/>
                  </a:lnTo>
                  <a:lnTo>
                    <a:pt x="61" y="14362"/>
                  </a:lnTo>
                  <a:lnTo>
                    <a:pt x="21" y="14423"/>
                  </a:lnTo>
                  <a:lnTo>
                    <a:pt x="1" y="14503"/>
                  </a:lnTo>
                  <a:lnTo>
                    <a:pt x="21" y="14583"/>
                  </a:lnTo>
                  <a:lnTo>
                    <a:pt x="41" y="14644"/>
                  </a:lnTo>
                  <a:lnTo>
                    <a:pt x="81" y="14684"/>
                  </a:lnTo>
                  <a:lnTo>
                    <a:pt x="141" y="14704"/>
                  </a:lnTo>
                  <a:lnTo>
                    <a:pt x="202" y="14724"/>
                  </a:lnTo>
                  <a:lnTo>
                    <a:pt x="262" y="14704"/>
                  </a:lnTo>
                  <a:lnTo>
                    <a:pt x="9763" y="11470"/>
                  </a:lnTo>
                  <a:lnTo>
                    <a:pt x="9803" y="11450"/>
                  </a:lnTo>
                  <a:lnTo>
                    <a:pt x="9863" y="11410"/>
                  </a:lnTo>
                  <a:lnTo>
                    <a:pt x="9884" y="11349"/>
                  </a:lnTo>
                  <a:lnTo>
                    <a:pt x="9884" y="11289"/>
                  </a:lnTo>
                  <a:lnTo>
                    <a:pt x="9823" y="201"/>
                  </a:lnTo>
                  <a:lnTo>
                    <a:pt x="9803" y="121"/>
                  </a:lnTo>
                  <a:lnTo>
                    <a:pt x="9763" y="60"/>
                  </a:lnTo>
                  <a:lnTo>
                    <a:pt x="9703" y="20"/>
                  </a:lnTo>
                  <a:lnTo>
                    <a:pt x="9622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25"/>
            <p:cNvSpPr/>
            <p:nvPr/>
          </p:nvSpPr>
          <p:spPr>
            <a:xfrm>
              <a:off x="8875900" y="4683450"/>
              <a:ext cx="282750" cy="361100"/>
            </a:xfrm>
            <a:custGeom>
              <a:avLst/>
              <a:gdLst/>
              <a:ahLst/>
              <a:cxnLst/>
              <a:rect l="l" t="t" r="r" b="b"/>
              <a:pathLst>
                <a:path w="11310" h="14444" extrusionOk="0">
                  <a:moveTo>
                    <a:pt x="11129" y="0"/>
                  </a:moveTo>
                  <a:lnTo>
                    <a:pt x="11049" y="21"/>
                  </a:lnTo>
                  <a:lnTo>
                    <a:pt x="10989" y="61"/>
                  </a:lnTo>
                  <a:lnTo>
                    <a:pt x="10928" y="121"/>
                  </a:lnTo>
                  <a:lnTo>
                    <a:pt x="10908" y="201"/>
                  </a:lnTo>
                  <a:lnTo>
                    <a:pt x="10647" y="10968"/>
                  </a:lnTo>
                  <a:lnTo>
                    <a:pt x="142" y="14062"/>
                  </a:lnTo>
                  <a:lnTo>
                    <a:pt x="61" y="14082"/>
                  </a:lnTo>
                  <a:lnTo>
                    <a:pt x="21" y="14142"/>
                  </a:lnTo>
                  <a:lnTo>
                    <a:pt x="1" y="14222"/>
                  </a:lnTo>
                  <a:lnTo>
                    <a:pt x="1" y="14303"/>
                  </a:lnTo>
                  <a:lnTo>
                    <a:pt x="21" y="14363"/>
                  </a:lnTo>
                  <a:lnTo>
                    <a:pt x="81" y="14403"/>
                  </a:lnTo>
                  <a:lnTo>
                    <a:pt x="121" y="14443"/>
                  </a:lnTo>
                  <a:lnTo>
                    <a:pt x="242" y="14443"/>
                  </a:lnTo>
                  <a:lnTo>
                    <a:pt x="10888" y="11310"/>
                  </a:lnTo>
                  <a:lnTo>
                    <a:pt x="10948" y="11269"/>
                  </a:lnTo>
                  <a:lnTo>
                    <a:pt x="10989" y="11229"/>
                  </a:lnTo>
                  <a:lnTo>
                    <a:pt x="11029" y="11189"/>
                  </a:lnTo>
                  <a:lnTo>
                    <a:pt x="11029" y="11109"/>
                  </a:lnTo>
                  <a:lnTo>
                    <a:pt x="11310" y="221"/>
                  </a:lnTo>
                  <a:lnTo>
                    <a:pt x="11310" y="141"/>
                  </a:lnTo>
                  <a:lnTo>
                    <a:pt x="11250" y="81"/>
                  </a:lnTo>
                  <a:lnTo>
                    <a:pt x="11189" y="21"/>
                  </a:lnTo>
                  <a:lnTo>
                    <a:pt x="11129" y="0"/>
                  </a:lnTo>
                  <a:close/>
                </a:path>
              </a:pathLst>
            </a:custGeom>
            <a:solidFill>
              <a:srgbClr val="429A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1" name="Google Shape;1311;p25"/>
          <p:cNvGrpSpPr/>
          <p:nvPr/>
        </p:nvGrpSpPr>
        <p:grpSpPr>
          <a:xfrm>
            <a:off x="57400" y="504200"/>
            <a:ext cx="12077200" cy="6112467"/>
            <a:chOff x="43050" y="378150"/>
            <a:chExt cx="9057900" cy="4584350"/>
          </a:xfrm>
        </p:grpSpPr>
        <p:grpSp>
          <p:nvGrpSpPr>
            <p:cNvPr id="1312" name="Google Shape;1312;p25"/>
            <p:cNvGrpSpPr/>
            <p:nvPr/>
          </p:nvGrpSpPr>
          <p:grpSpPr>
            <a:xfrm>
              <a:off x="125517" y="1054571"/>
              <a:ext cx="8878403" cy="3722222"/>
              <a:chOff x="125517" y="1054571"/>
              <a:chExt cx="8878403" cy="3722222"/>
            </a:xfrm>
          </p:grpSpPr>
          <p:sp>
            <p:nvSpPr>
              <p:cNvPr id="1313" name="Google Shape;1313;p25"/>
              <p:cNvSpPr/>
              <p:nvPr/>
            </p:nvSpPr>
            <p:spPr>
              <a:xfrm>
                <a:off x="276025" y="36824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276025" y="1853625"/>
                <a:ext cx="8615100" cy="33300"/>
              </a:xfrm>
              <a:prstGeom prst="roundRect">
                <a:avLst>
                  <a:gd name="adj" fmla="val 16667"/>
                </a:avLst>
              </a:pr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15" name="Google Shape;1315;p25"/>
              <p:cNvGrpSpPr/>
              <p:nvPr/>
            </p:nvGrpSpPr>
            <p:grpSpPr>
              <a:xfrm>
                <a:off x="8710521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6" name="Google Shape;1316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17" name="Google Shape;1317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18" name="Google Shape;1318;p25"/>
              <p:cNvGrpSpPr/>
              <p:nvPr/>
            </p:nvGrpSpPr>
            <p:grpSpPr>
              <a:xfrm>
                <a:off x="125517" y="1054571"/>
                <a:ext cx="293400" cy="3722222"/>
                <a:chOff x="8710521" y="1196850"/>
                <a:chExt cx="293400" cy="3722222"/>
              </a:xfrm>
            </p:grpSpPr>
            <p:sp>
              <p:nvSpPr>
                <p:cNvPr id="1319" name="Google Shape;1319;p25"/>
                <p:cNvSpPr/>
                <p:nvPr/>
              </p:nvSpPr>
              <p:spPr>
                <a:xfrm>
                  <a:off x="8838600" y="1196850"/>
                  <a:ext cx="77400" cy="35955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20" name="Google Shape;1320;p25"/>
                <p:cNvSpPr/>
                <p:nvPr/>
              </p:nvSpPr>
              <p:spPr>
                <a:xfrm>
                  <a:off x="8710521" y="4746872"/>
                  <a:ext cx="293400" cy="172200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321" name="Google Shape;1321;p25"/>
            <p:cNvGrpSpPr/>
            <p:nvPr/>
          </p:nvGrpSpPr>
          <p:grpSpPr>
            <a:xfrm>
              <a:off x="43050" y="378150"/>
              <a:ext cx="9057900" cy="4584350"/>
              <a:chOff x="35650" y="378150"/>
              <a:chExt cx="9057900" cy="4584350"/>
            </a:xfrm>
          </p:grpSpPr>
          <p:sp>
            <p:nvSpPr>
              <p:cNvPr id="1322" name="Google Shape;1322;p25"/>
              <p:cNvSpPr/>
              <p:nvPr/>
            </p:nvSpPr>
            <p:spPr>
              <a:xfrm>
                <a:off x="35650" y="4587200"/>
                <a:ext cx="9057900" cy="375300"/>
              </a:xfrm>
              <a:prstGeom prst="ellipse">
                <a:avLst/>
              </a:prstGeom>
              <a:solidFill>
                <a:schemeClr val="dk1">
                  <a:alpha val="1556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499650" y="378150"/>
                <a:ext cx="8144700" cy="4387200"/>
              </a:xfrm>
              <a:prstGeom prst="roundRect">
                <a:avLst>
                  <a:gd name="adj" fmla="val 5321"/>
                </a:avLst>
              </a:prstGeom>
              <a:solidFill>
                <a:schemeClr val="lt1"/>
              </a:solidFill>
              <a:ln w="38100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24" name="Google Shape;1324;p25"/>
          <p:cNvGrpSpPr/>
          <p:nvPr/>
        </p:nvGrpSpPr>
        <p:grpSpPr>
          <a:xfrm>
            <a:off x="10014737" y="4879279"/>
            <a:ext cx="1226297" cy="1210891"/>
            <a:chOff x="1756600" y="-1013525"/>
            <a:chExt cx="1158050" cy="1143500"/>
          </a:xfrm>
        </p:grpSpPr>
        <p:sp>
          <p:nvSpPr>
            <p:cNvPr id="1325" name="Google Shape;1325;p25"/>
            <p:cNvSpPr/>
            <p:nvPr/>
          </p:nvSpPr>
          <p:spPr>
            <a:xfrm>
              <a:off x="1933875" y="-950250"/>
              <a:ext cx="945125" cy="1072175"/>
            </a:xfrm>
            <a:custGeom>
              <a:avLst/>
              <a:gdLst/>
              <a:ahLst/>
              <a:cxnLst/>
              <a:rect l="l" t="t" r="r" b="b"/>
              <a:pathLst>
                <a:path w="37805" h="42887" extrusionOk="0">
                  <a:moveTo>
                    <a:pt x="36117" y="1"/>
                  </a:moveTo>
                  <a:lnTo>
                    <a:pt x="35957" y="21"/>
                  </a:lnTo>
                  <a:lnTo>
                    <a:pt x="35816" y="41"/>
                  </a:lnTo>
                  <a:lnTo>
                    <a:pt x="35675" y="101"/>
                  </a:lnTo>
                  <a:lnTo>
                    <a:pt x="35535" y="141"/>
                  </a:lnTo>
                  <a:lnTo>
                    <a:pt x="35394" y="221"/>
                  </a:lnTo>
                  <a:lnTo>
                    <a:pt x="35253" y="302"/>
                  </a:lnTo>
                  <a:lnTo>
                    <a:pt x="35133" y="402"/>
                  </a:lnTo>
                  <a:lnTo>
                    <a:pt x="35033" y="523"/>
                  </a:lnTo>
                  <a:lnTo>
                    <a:pt x="34932" y="643"/>
                  </a:lnTo>
                  <a:lnTo>
                    <a:pt x="34832" y="784"/>
                  </a:lnTo>
                  <a:lnTo>
                    <a:pt x="23402" y="19967"/>
                  </a:lnTo>
                  <a:lnTo>
                    <a:pt x="18320" y="11410"/>
                  </a:lnTo>
                  <a:lnTo>
                    <a:pt x="18199" y="11229"/>
                  </a:lnTo>
                  <a:lnTo>
                    <a:pt x="18059" y="11069"/>
                  </a:lnTo>
                  <a:lnTo>
                    <a:pt x="17898" y="10948"/>
                  </a:lnTo>
                  <a:lnTo>
                    <a:pt x="17717" y="10828"/>
                  </a:lnTo>
                  <a:lnTo>
                    <a:pt x="17537" y="10747"/>
                  </a:lnTo>
                  <a:lnTo>
                    <a:pt x="17336" y="10667"/>
                  </a:lnTo>
                  <a:lnTo>
                    <a:pt x="17115" y="10647"/>
                  </a:lnTo>
                  <a:lnTo>
                    <a:pt x="16914" y="10627"/>
                  </a:lnTo>
                  <a:lnTo>
                    <a:pt x="16693" y="10647"/>
                  </a:lnTo>
                  <a:lnTo>
                    <a:pt x="16492" y="10687"/>
                  </a:lnTo>
                  <a:lnTo>
                    <a:pt x="16291" y="10767"/>
                  </a:lnTo>
                  <a:lnTo>
                    <a:pt x="16110" y="10868"/>
                  </a:lnTo>
                  <a:lnTo>
                    <a:pt x="15930" y="10988"/>
                  </a:lnTo>
                  <a:lnTo>
                    <a:pt x="15789" y="11129"/>
                  </a:lnTo>
                  <a:lnTo>
                    <a:pt x="15648" y="11290"/>
                  </a:lnTo>
                  <a:lnTo>
                    <a:pt x="15528" y="11470"/>
                  </a:lnTo>
                  <a:lnTo>
                    <a:pt x="181" y="40537"/>
                  </a:lnTo>
                  <a:lnTo>
                    <a:pt x="121" y="40697"/>
                  </a:lnTo>
                  <a:lnTo>
                    <a:pt x="61" y="40838"/>
                  </a:lnTo>
                  <a:lnTo>
                    <a:pt x="21" y="40999"/>
                  </a:lnTo>
                  <a:lnTo>
                    <a:pt x="0" y="41159"/>
                  </a:lnTo>
                  <a:lnTo>
                    <a:pt x="0" y="41300"/>
                  </a:lnTo>
                  <a:lnTo>
                    <a:pt x="21" y="41461"/>
                  </a:lnTo>
                  <a:lnTo>
                    <a:pt x="41" y="41601"/>
                  </a:lnTo>
                  <a:lnTo>
                    <a:pt x="81" y="41762"/>
                  </a:lnTo>
                  <a:lnTo>
                    <a:pt x="121" y="41902"/>
                  </a:lnTo>
                  <a:lnTo>
                    <a:pt x="201" y="42043"/>
                  </a:lnTo>
                  <a:lnTo>
                    <a:pt x="282" y="42184"/>
                  </a:lnTo>
                  <a:lnTo>
                    <a:pt x="362" y="42304"/>
                  </a:lnTo>
                  <a:lnTo>
                    <a:pt x="462" y="42425"/>
                  </a:lnTo>
                  <a:lnTo>
                    <a:pt x="583" y="42525"/>
                  </a:lnTo>
                  <a:lnTo>
                    <a:pt x="724" y="42626"/>
                  </a:lnTo>
                  <a:lnTo>
                    <a:pt x="864" y="42706"/>
                  </a:lnTo>
                  <a:lnTo>
                    <a:pt x="1045" y="42786"/>
                  </a:lnTo>
                  <a:lnTo>
                    <a:pt x="1226" y="42847"/>
                  </a:lnTo>
                  <a:lnTo>
                    <a:pt x="1407" y="42867"/>
                  </a:lnTo>
                  <a:lnTo>
                    <a:pt x="1607" y="42887"/>
                  </a:lnTo>
                  <a:lnTo>
                    <a:pt x="1808" y="42867"/>
                  </a:lnTo>
                  <a:lnTo>
                    <a:pt x="2029" y="42826"/>
                  </a:lnTo>
                  <a:lnTo>
                    <a:pt x="2230" y="42766"/>
                  </a:lnTo>
                  <a:lnTo>
                    <a:pt x="2411" y="42666"/>
                  </a:lnTo>
                  <a:lnTo>
                    <a:pt x="2592" y="42545"/>
                  </a:lnTo>
                  <a:lnTo>
                    <a:pt x="2752" y="42405"/>
                  </a:lnTo>
                  <a:lnTo>
                    <a:pt x="2893" y="42224"/>
                  </a:lnTo>
                  <a:lnTo>
                    <a:pt x="3014" y="42043"/>
                  </a:lnTo>
                  <a:lnTo>
                    <a:pt x="17034" y="15488"/>
                  </a:lnTo>
                  <a:lnTo>
                    <a:pt x="22036" y="23924"/>
                  </a:lnTo>
                  <a:lnTo>
                    <a:pt x="22157" y="24085"/>
                  </a:lnTo>
                  <a:lnTo>
                    <a:pt x="22277" y="24246"/>
                  </a:lnTo>
                  <a:lnTo>
                    <a:pt x="22438" y="24386"/>
                  </a:lnTo>
                  <a:lnTo>
                    <a:pt x="22619" y="24487"/>
                  </a:lnTo>
                  <a:lnTo>
                    <a:pt x="22799" y="24587"/>
                  </a:lnTo>
                  <a:lnTo>
                    <a:pt x="23000" y="24648"/>
                  </a:lnTo>
                  <a:lnTo>
                    <a:pt x="23201" y="24688"/>
                  </a:lnTo>
                  <a:lnTo>
                    <a:pt x="23402" y="24708"/>
                  </a:lnTo>
                  <a:lnTo>
                    <a:pt x="23603" y="24688"/>
                  </a:lnTo>
                  <a:lnTo>
                    <a:pt x="23824" y="24648"/>
                  </a:lnTo>
                  <a:lnTo>
                    <a:pt x="24005" y="24587"/>
                  </a:lnTo>
                  <a:lnTo>
                    <a:pt x="24185" y="24487"/>
                  </a:lnTo>
                  <a:lnTo>
                    <a:pt x="24366" y="24386"/>
                  </a:lnTo>
                  <a:lnTo>
                    <a:pt x="24527" y="24246"/>
                  </a:lnTo>
                  <a:lnTo>
                    <a:pt x="24668" y="24085"/>
                  </a:lnTo>
                  <a:lnTo>
                    <a:pt x="24768" y="23924"/>
                  </a:lnTo>
                  <a:lnTo>
                    <a:pt x="37584" y="2411"/>
                  </a:lnTo>
                  <a:lnTo>
                    <a:pt x="37664" y="2270"/>
                  </a:lnTo>
                  <a:lnTo>
                    <a:pt x="37724" y="2130"/>
                  </a:lnTo>
                  <a:lnTo>
                    <a:pt x="37764" y="1969"/>
                  </a:lnTo>
                  <a:lnTo>
                    <a:pt x="37784" y="1808"/>
                  </a:lnTo>
                  <a:lnTo>
                    <a:pt x="37805" y="1668"/>
                  </a:lnTo>
                  <a:lnTo>
                    <a:pt x="37805" y="1507"/>
                  </a:lnTo>
                  <a:lnTo>
                    <a:pt x="37784" y="1346"/>
                  </a:lnTo>
                  <a:lnTo>
                    <a:pt x="37764" y="1206"/>
                  </a:lnTo>
                  <a:lnTo>
                    <a:pt x="37704" y="1065"/>
                  </a:lnTo>
                  <a:lnTo>
                    <a:pt x="37644" y="925"/>
                  </a:lnTo>
                  <a:lnTo>
                    <a:pt x="37584" y="784"/>
                  </a:lnTo>
                  <a:lnTo>
                    <a:pt x="37503" y="643"/>
                  </a:lnTo>
                  <a:lnTo>
                    <a:pt x="37403" y="523"/>
                  </a:lnTo>
                  <a:lnTo>
                    <a:pt x="37282" y="422"/>
                  </a:lnTo>
                  <a:lnTo>
                    <a:pt x="37162" y="322"/>
                  </a:lnTo>
                  <a:lnTo>
                    <a:pt x="37021" y="221"/>
                  </a:lnTo>
                  <a:lnTo>
                    <a:pt x="36881" y="141"/>
                  </a:lnTo>
                  <a:lnTo>
                    <a:pt x="36740" y="81"/>
                  </a:lnTo>
                  <a:lnTo>
                    <a:pt x="36579" y="41"/>
                  </a:lnTo>
                  <a:lnTo>
                    <a:pt x="36419" y="21"/>
                  </a:lnTo>
                  <a:lnTo>
                    <a:pt x="362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25"/>
            <p:cNvSpPr/>
            <p:nvPr/>
          </p:nvSpPr>
          <p:spPr>
            <a:xfrm>
              <a:off x="2754950" y="-1013525"/>
              <a:ext cx="159700" cy="152700"/>
            </a:xfrm>
            <a:custGeom>
              <a:avLst/>
              <a:gdLst/>
              <a:ahLst/>
              <a:cxnLst/>
              <a:rect l="l" t="t" r="r" b="b"/>
              <a:pathLst>
                <a:path w="6388" h="6108" extrusionOk="0">
                  <a:moveTo>
                    <a:pt x="5022" y="1"/>
                  </a:moveTo>
                  <a:lnTo>
                    <a:pt x="4861" y="21"/>
                  </a:lnTo>
                  <a:lnTo>
                    <a:pt x="4721" y="81"/>
                  </a:lnTo>
                  <a:lnTo>
                    <a:pt x="362" y="2250"/>
                  </a:lnTo>
                  <a:lnTo>
                    <a:pt x="261" y="2311"/>
                  </a:lnTo>
                  <a:lnTo>
                    <a:pt x="201" y="2371"/>
                  </a:lnTo>
                  <a:lnTo>
                    <a:pt x="141" y="2431"/>
                  </a:lnTo>
                  <a:lnTo>
                    <a:pt x="80" y="2491"/>
                  </a:lnTo>
                  <a:lnTo>
                    <a:pt x="20" y="2652"/>
                  </a:lnTo>
                  <a:lnTo>
                    <a:pt x="0" y="2833"/>
                  </a:lnTo>
                  <a:lnTo>
                    <a:pt x="20" y="2994"/>
                  </a:lnTo>
                  <a:lnTo>
                    <a:pt x="80" y="3154"/>
                  </a:lnTo>
                  <a:lnTo>
                    <a:pt x="141" y="3214"/>
                  </a:lnTo>
                  <a:lnTo>
                    <a:pt x="201" y="3295"/>
                  </a:lnTo>
                  <a:lnTo>
                    <a:pt x="261" y="3355"/>
                  </a:lnTo>
                  <a:lnTo>
                    <a:pt x="342" y="3395"/>
                  </a:lnTo>
                  <a:lnTo>
                    <a:pt x="2893" y="4721"/>
                  </a:lnTo>
                  <a:lnTo>
                    <a:pt x="5444" y="6047"/>
                  </a:lnTo>
                  <a:lnTo>
                    <a:pt x="5544" y="6067"/>
                  </a:lnTo>
                  <a:lnTo>
                    <a:pt x="5624" y="6107"/>
                  </a:lnTo>
                  <a:lnTo>
                    <a:pt x="5805" y="6107"/>
                  </a:lnTo>
                  <a:lnTo>
                    <a:pt x="5966" y="6067"/>
                  </a:lnTo>
                  <a:lnTo>
                    <a:pt x="6107" y="5987"/>
                  </a:lnTo>
                  <a:lnTo>
                    <a:pt x="6247" y="5866"/>
                  </a:lnTo>
                  <a:lnTo>
                    <a:pt x="6327" y="5725"/>
                  </a:lnTo>
                  <a:lnTo>
                    <a:pt x="6368" y="5645"/>
                  </a:lnTo>
                  <a:lnTo>
                    <a:pt x="6368" y="5565"/>
                  </a:lnTo>
                  <a:lnTo>
                    <a:pt x="6388" y="5464"/>
                  </a:lnTo>
                  <a:lnTo>
                    <a:pt x="6368" y="5384"/>
                  </a:lnTo>
                  <a:lnTo>
                    <a:pt x="5645" y="543"/>
                  </a:lnTo>
                  <a:lnTo>
                    <a:pt x="5584" y="402"/>
                  </a:lnTo>
                  <a:lnTo>
                    <a:pt x="5524" y="262"/>
                  </a:lnTo>
                  <a:lnTo>
                    <a:pt x="5424" y="161"/>
                  </a:lnTo>
                  <a:lnTo>
                    <a:pt x="5303" y="81"/>
                  </a:lnTo>
                  <a:lnTo>
                    <a:pt x="5162" y="21"/>
                  </a:lnTo>
                  <a:lnTo>
                    <a:pt x="50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25"/>
            <p:cNvSpPr/>
            <p:nvPr/>
          </p:nvSpPr>
          <p:spPr>
            <a:xfrm>
              <a:off x="1756600" y="-478700"/>
              <a:ext cx="1022475" cy="608675"/>
            </a:xfrm>
            <a:custGeom>
              <a:avLst/>
              <a:gdLst/>
              <a:ahLst/>
              <a:cxnLst/>
              <a:rect l="l" t="t" r="r" b="b"/>
              <a:pathLst>
                <a:path w="40899" h="24347" extrusionOk="0">
                  <a:moveTo>
                    <a:pt x="35796" y="0"/>
                  </a:moveTo>
                  <a:lnTo>
                    <a:pt x="35615" y="21"/>
                  </a:lnTo>
                  <a:lnTo>
                    <a:pt x="35414" y="41"/>
                  </a:lnTo>
                  <a:lnTo>
                    <a:pt x="35234" y="101"/>
                  </a:lnTo>
                  <a:lnTo>
                    <a:pt x="35073" y="161"/>
                  </a:lnTo>
                  <a:lnTo>
                    <a:pt x="34912" y="262"/>
                  </a:lnTo>
                  <a:lnTo>
                    <a:pt x="34752" y="382"/>
                  </a:lnTo>
                  <a:lnTo>
                    <a:pt x="34631" y="503"/>
                  </a:lnTo>
                  <a:lnTo>
                    <a:pt x="34510" y="643"/>
                  </a:lnTo>
                  <a:lnTo>
                    <a:pt x="34390" y="804"/>
                  </a:lnTo>
                  <a:lnTo>
                    <a:pt x="23623" y="19405"/>
                  </a:lnTo>
                  <a:lnTo>
                    <a:pt x="13339" y="3998"/>
                  </a:lnTo>
                  <a:lnTo>
                    <a:pt x="13218" y="3837"/>
                  </a:lnTo>
                  <a:lnTo>
                    <a:pt x="13077" y="3696"/>
                  </a:lnTo>
                  <a:lnTo>
                    <a:pt x="12917" y="3556"/>
                  </a:lnTo>
                  <a:lnTo>
                    <a:pt x="12736" y="3455"/>
                  </a:lnTo>
                  <a:lnTo>
                    <a:pt x="12555" y="3375"/>
                  </a:lnTo>
                  <a:lnTo>
                    <a:pt x="12374" y="3335"/>
                  </a:lnTo>
                  <a:lnTo>
                    <a:pt x="12174" y="3295"/>
                  </a:lnTo>
                  <a:lnTo>
                    <a:pt x="11953" y="3295"/>
                  </a:lnTo>
                  <a:lnTo>
                    <a:pt x="11752" y="3315"/>
                  </a:lnTo>
                  <a:lnTo>
                    <a:pt x="11571" y="3355"/>
                  </a:lnTo>
                  <a:lnTo>
                    <a:pt x="11370" y="3415"/>
                  </a:lnTo>
                  <a:lnTo>
                    <a:pt x="11189" y="3516"/>
                  </a:lnTo>
                  <a:lnTo>
                    <a:pt x="11029" y="3616"/>
                  </a:lnTo>
                  <a:lnTo>
                    <a:pt x="10888" y="3757"/>
                  </a:lnTo>
                  <a:lnTo>
                    <a:pt x="10747" y="3917"/>
                  </a:lnTo>
                  <a:lnTo>
                    <a:pt x="10627" y="4078"/>
                  </a:lnTo>
                  <a:lnTo>
                    <a:pt x="222" y="21936"/>
                  </a:lnTo>
                  <a:lnTo>
                    <a:pt x="141" y="22076"/>
                  </a:lnTo>
                  <a:lnTo>
                    <a:pt x="81" y="22237"/>
                  </a:lnTo>
                  <a:lnTo>
                    <a:pt x="41" y="22378"/>
                  </a:lnTo>
                  <a:lnTo>
                    <a:pt x="1" y="22538"/>
                  </a:lnTo>
                  <a:lnTo>
                    <a:pt x="1" y="22699"/>
                  </a:lnTo>
                  <a:lnTo>
                    <a:pt x="1" y="22840"/>
                  </a:lnTo>
                  <a:lnTo>
                    <a:pt x="21" y="23000"/>
                  </a:lnTo>
                  <a:lnTo>
                    <a:pt x="41" y="23141"/>
                  </a:lnTo>
                  <a:lnTo>
                    <a:pt x="101" y="23302"/>
                  </a:lnTo>
                  <a:lnTo>
                    <a:pt x="161" y="23442"/>
                  </a:lnTo>
                  <a:lnTo>
                    <a:pt x="222" y="23563"/>
                  </a:lnTo>
                  <a:lnTo>
                    <a:pt x="322" y="23703"/>
                  </a:lnTo>
                  <a:lnTo>
                    <a:pt x="423" y="23824"/>
                  </a:lnTo>
                  <a:lnTo>
                    <a:pt x="523" y="23924"/>
                  </a:lnTo>
                  <a:lnTo>
                    <a:pt x="643" y="24025"/>
                  </a:lnTo>
                  <a:lnTo>
                    <a:pt x="784" y="24125"/>
                  </a:lnTo>
                  <a:lnTo>
                    <a:pt x="985" y="24226"/>
                  </a:lnTo>
                  <a:lnTo>
                    <a:pt x="1186" y="24286"/>
                  </a:lnTo>
                  <a:lnTo>
                    <a:pt x="1387" y="24326"/>
                  </a:lnTo>
                  <a:lnTo>
                    <a:pt x="1588" y="24346"/>
                  </a:lnTo>
                  <a:lnTo>
                    <a:pt x="1788" y="24326"/>
                  </a:lnTo>
                  <a:lnTo>
                    <a:pt x="1989" y="24286"/>
                  </a:lnTo>
                  <a:lnTo>
                    <a:pt x="2190" y="24226"/>
                  </a:lnTo>
                  <a:lnTo>
                    <a:pt x="2371" y="24125"/>
                  </a:lnTo>
                  <a:lnTo>
                    <a:pt x="2552" y="24025"/>
                  </a:lnTo>
                  <a:lnTo>
                    <a:pt x="2712" y="23884"/>
                  </a:lnTo>
                  <a:lnTo>
                    <a:pt x="2853" y="23723"/>
                  </a:lnTo>
                  <a:lnTo>
                    <a:pt x="2974" y="23543"/>
                  </a:lnTo>
                  <a:lnTo>
                    <a:pt x="12093" y="7895"/>
                  </a:lnTo>
                  <a:lnTo>
                    <a:pt x="22398" y="23322"/>
                  </a:lnTo>
                  <a:lnTo>
                    <a:pt x="22518" y="23482"/>
                  </a:lnTo>
                  <a:lnTo>
                    <a:pt x="22659" y="23623"/>
                  </a:lnTo>
                  <a:lnTo>
                    <a:pt x="22820" y="23744"/>
                  </a:lnTo>
                  <a:lnTo>
                    <a:pt x="23001" y="23844"/>
                  </a:lnTo>
                  <a:lnTo>
                    <a:pt x="23181" y="23924"/>
                  </a:lnTo>
                  <a:lnTo>
                    <a:pt x="23382" y="23985"/>
                  </a:lnTo>
                  <a:lnTo>
                    <a:pt x="23583" y="24025"/>
                  </a:lnTo>
                  <a:lnTo>
                    <a:pt x="23784" y="24025"/>
                  </a:lnTo>
                  <a:lnTo>
                    <a:pt x="23985" y="24005"/>
                  </a:lnTo>
                  <a:lnTo>
                    <a:pt x="24186" y="23964"/>
                  </a:lnTo>
                  <a:lnTo>
                    <a:pt x="24366" y="23884"/>
                  </a:lnTo>
                  <a:lnTo>
                    <a:pt x="24547" y="23804"/>
                  </a:lnTo>
                  <a:lnTo>
                    <a:pt x="24708" y="23683"/>
                  </a:lnTo>
                  <a:lnTo>
                    <a:pt x="24869" y="23543"/>
                  </a:lnTo>
                  <a:lnTo>
                    <a:pt x="24989" y="23402"/>
                  </a:lnTo>
                  <a:lnTo>
                    <a:pt x="25110" y="23221"/>
                  </a:lnTo>
                  <a:lnTo>
                    <a:pt x="36077" y="4299"/>
                  </a:lnTo>
                  <a:lnTo>
                    <a:pt x="38126" y="6549"/>
                  </a:lnTo>
                  <a:lnTo>
                    <a:pt x="38247" y="6669"/>
                  </a:lnTo>
                  <a:lnTo>
                    <a:pt x="38367" y="6770"/>
                  </a:lnTo>
                  <a:lnTo>
                    <a:pt x="38488" y="6850"/>
                  </a:lnTo>
                  <a:lnTo>
                    <a:pt x="38628" y="6931"/>
                  </a:lnTo>
                  <a:lnTo>
                    <a:pt x="38769" y="6991"/>
                  </a:lnTo>
                  <a:lnTo>
                    <a:pt x="38930" y="7031"/>
                  </a:lnTo>
                  <a:lnTo>
                    <a:pt x="39070" y="7051"/>
                  </a:lnTo>
                  <a:lnTo>
                    <a:pt x="39231" y="7071"/>
                  </a:lnTo>
                  <a:lnTo>
                    <a:pt x="39392" y="7071"/>
                  </a:lnTo>
                  <a:lnTo>
                    <a:pt x="39532" y="7051"/>
                  </a:lnTo>
                  <a:lnTo>
                    <a:pt x="39693" y="7031"/>
                  </a:lnTo>
                  <a:lnTo>
                    <a:pt x="39834" y="6991"/>
                  </a:lnTo>
                  <a:lnTo>
                    <a:pt x="39974" y="6931"/>
                  </a:lnTo>
                  <a:lnTo>
                    <a:pt x="40115" y="6850"/>
                  </a:lnTo>
                  <a:lnTo>
                    <a:pt x="40255" y="6750"/>
                  </a:lnTo>
                  <a:lnTo>
                    <a:pt x="40376" y="6649"/>
                  </a:lnTo>
                  <a:lnTo>
                    <a:pt x="40496" y="6549"/>
                  </a:lnTo>
                  <a:lnTo>
                    <a:pt x="40597" y="6408"/>
                  </a:lnTo>
                  <a:lnTo>
                    <a:pt x="40677" y="6288"/>
                  </a:lnTo>
                  <a:lnTo>
                    <a:pt x="40758" y="6147"/>
                  </a:lnTo>
                  <a:lnTo>
                    <a:pt x="40818" y="6006"/>
                  </a:lnTo>
                  <a:lnTo>
                    <a:pt x="40858" y="5846"/>
                  </a:lnTo>
                  <a:lnTo>
                    <a:pt x="40878" y="5705"/>
                  </a:lnTo>
                  <a:lnTo>
                    <a:pt x="40898" y="5544"/>
                  </a:lnTo>
                  <a:lnTo>
                    <a:pt x="40898" y="5404"/>
                  </a:lnTo>
                  <a:lnTo>
                    <a:pt x="40878" y="5243"/>
                  </a:lnTo>
                  <a:lnTo>
                    <a:pt x="40858" y="5082"/>
                  </a:lnTo>
                  <a:lnTo>
                    <a:pt x="40818" y="4942"/>
                  </a:lnTo>
                  <a:lnTo>
                    <a:pt x="40758" y="4801"/>
                  </a:lnTo>
                  <a:lnTo>
                    <a:pt x="40677" y="4661"/>
                  </a:lnTo>
                  <a:lnTo>
                    <a:pt x="40597" y="4520"/>
                  </a:lnTo>
                  <a:lnTo>
                    <a:pt x="40476" y="4400"/>
                  </a:lnTo>
                  <a:lnTo>
                    <a:pt x="36961" y="523"/>
                  </a:lnTo>
                  <a:lnTo>
                    <a:pt x="36821" y="402"/>
                  </a:lnTo>
                  <a:lnTo>
                    <a:pt x="36680" y="282"/>
                  </a:lnTo>
                  <a:lnTo>
                    <a:pt x="36519" y="181"/>
                  </a:lnTo>
                  <a:lnTo>
                    <a:pt x="36338" y="101"/>
                  </a:lnTo>
                  <a:lnTo>
                    <a:pt x="36178" y="61"/>
                  </a:lnTo>
                  <a:lnTo>
                    <a:pt x="35977" y="21"/>
                  </a:lnTo>
                  <a:lnTo>
                    <a:pt x="357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25"/>
            <p:cNvSpPr/>
            <p:nvPr/>
          </p:nvSpPr>
          <p:spPr>
            <a:xfrm>
              <a:off x="2672575" y="-393825"/>
              <a:ext cx="149675" cy="153675"/>
            </a:xfrm>
            <a:custGeom>
              <a:avLst/>
              <a:gdLst/>
              <a:ahLst/>
              <a:cxnLst/>
              <a:rect l="l" t="t" r="r" b="b"/>
              <a:pathLst>
                <a:path w="5987" h="6147" extrusionOk="0">
                  <a:moveTo>
                    <a:pt x="5063" y="0"/>
                  </a:moveTo>
                  <a:lnTo>
                    <a:pt x="4982" y="20"/>
                  </a:lnTo>
                  <a:lnTo>
                    <a:pt x="4902" y="40"/>
                  </a:lnTo>
                  <a:lnTo>
                    <a:pt x="4822" y="81"/>
                  </a:lnTo>
                  <a:lnTo>
                    <a:pt x="4741" y="141"/>
                  </a:lnTo>
                  <a:lnTo>
                    <a:pt x="2492" y="1929"/>
                  </a:lnTo>
                  <a:lnTo>
                    <a:pt x="242" y="3716"/>
                  </a:lnTo>
                  <a:lnTo>
                    <a:pt x="182" y="3777"/>
                  </a:lnTo>
                  <a:lnTo>
                    <a:pt x="121" y="3857"/>
                  </a:lnTo>
                  <a:lnTo>
                    <a:pt x="61" y="3937"/>
                  </a:lnTo>
                  <a:lnTo>
                    <a:pt x="41" y="4018"/>
                  </a:lnTo>
                  <a:lnTo>
                    <a:pt x="1" y="4178"/>
                  </a:lnTo>
                  <a:lnTo>
                    <a:pt x="21" y="4339"/>
                  </a:lnTo>
                  <a:lnTo>
                    <a:pt x="61" y="4500"/>
                  </a:lnTo>
                  <a:lnTo>
                    <a:pt x="161" y="4640"/>
                  </a:lnTo>
                  <a:lnTo>
                    <a:pt x="222" y="4701"/>
                  </a:lnTo>
                  <a:lnTo>
                    <a:pt x="302" y="4761"/>
                  </a:lnTo>
                  <a:lnTo>
                    <a:pt x="382" y="4801"/>
                  </a:lnTo>
                  <a:lnTo>
                    <a:pt x="463" y="4841"/>
                  </a:lnTo>
                  <a:lnTo>
                    <a:pt x="5183" y="6127"/>
                  </a:lnTo>
                  <a:lnTo>
                    <a:pt x="5324" y="6147"/>
                  </a:lnTo>
                  <a:lnTo>
                    <a:pt x="5485" y="6147"/>
                  </a:lnTo>
                  <a:lnTo>
                    <a:pt x="5625" y="6087"/>
                  </a:lnTo>
                  <a:lnTo>
                    <a:pt x="5746" y="6006"/>
                  </a:lnTo>
                  <a:lnTo>
                    <a:pt x="5846" y="5906"/>
                  </a:lnTo>
                  <a:lnTo>
                    <a:pt x="5926" y="5785"/>
                  </a:lnTo>
                  <a:lnTo>
                    <a:pt x="5967" y="5645"/>
                  </a:lnTo>
                  <a:lnTo>
                    <a:pt x="5987" y="5484"/>
                  </a:lnTo>
                  <a:lnTo>
                    <a:pt x="5786" y="603"/>
                  </a:lnTo>
                  <a:lnTo>
                    <a:pt x="5766" y="522"/>
                  </a:lnTo>
                  <a:lnTo>
                    <a:pt x="5746" y="422"/>
                  </a:lnTo>
                  <a:lnTo>
                    <a:pt x="5705" y="342"/>
                  </a:lnTo>
                  <a:lnTo>
                    <a:pt x="5665" y="261"/>
                  </a:lnTo>
                  <a:lnTo>
                    <a:pt x="5545" y="141"/>
                  </a:lnTo>
                  <a:lnTo>
                    <a:pt x="5404" y="60"/>
                  </a:lnTo>
                  <a:lnTo>
                    <a:pt x="52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9" name="Google Shape;1329;p25"/>
          <p:cNvGrpSpPr/>
          <p:nvPr/>
        </p:nvGrpSpPr>
        <p:grpSpPr>
          <a:xfrm>
            <a:off x="1043334" y="719333"/>
            <a:ext cx="1522633" cy="1360600"/>
            <a:chOff x="2851325" y="4297250"/>
            <a:chExt cx="1141975" cy="1020450"/>
          </a:xfrm>
        </p:grpSpPr>
        <p:sp>
          <p:nvSpPr>
            <p:cNvPr id="1330" name="Google Shape;1330;p25"/>
            <p:cNvSpPr/>
            <p:nvPr/>
          </p:nvSpPr>
          <p:spPr>
            <a:xfrm>
              <a:off x="2851325" y="4297250"/>
              <a:ext cx="740750" cy="757300"/>
            </a:xfrm>
            <a:custGeom>
              <a:avLst/>
              <a:gdLst/>
              <a:ahLst/>
              <a:cxnLst/>
              <a:rect l="l" t="t" r="r" b="b"/>
              <a:pathLst>
                <a:path w="29630" h="30292" extrusionOk="0">
                  <a:moveTo>
                    <a:pt x="15066" y="8738"/>
                  </a:moveTo>
                  <a:lnTo>
                    <a:pt x="15387" y="8758"/>
                  </a:lnTo>
                  <a:lnTo>
                    <a:pt x="15689" y="8798"/>
                  </a:lnTo>
                  <a:lnTo>
                    <a:pt x="15990" y="8838"/>
                  </a:lnTo>
                  <a:lnTo>
                    <a:pt x="16291" y="8919"/>
                  </a:lnTo>
                  <a:lnTo>
                    <a:pt x="16613" y="8999"/>
                  </a:lnTo>
                  <a:lnTo>
                    <a:pt x="16894" y="9080"/>
                  </a:lnTo>
                  <a:lnTo>
                    <a:pt x="17195" y="9200"/>
                  </a:lnTo>
                  <a:lnTo>
                    <a:pt x="17497" y="9321"/>
                  </a:lnTo>
                  <a:lnTo>
                    <a:pt x="17778" y="9461"/>
                  </a:lnTo>
                  <a:lnTo>
                    <a:pt x="18059" y="9622"/>
                  </a:lnTo>
                  <a:lnTo>
                    <a:pt x="18340" y="9783"/>
                  </a:lnTo>
                  <a:lnTo>
                    <a:pt x="18601" y="9983"/>
                  </a:lnTo>
                  <a:lnTo>
                    <a:pt x="18862" y="10184"/>
                  </a:lnTo>
                  <a:lnTo>
                    <a:pt x="19124" y="10405"/>
                  </a:lnTo>
                  <a:lnTo>
                    <a:pt x="19365" y="10626"/>
                  </a:lnTo>
                  <a:lnTo>
                    <a:pt x="19586" y="10847"/>
                  </a:lnTo>
                  <a:lnTo>
                    <a:pt x="19786" y="11088"/>
                  </a:lnTo>
                  <a:lnTo>
                    <a:pt x="19987" y="11349"/>
                  </a:lnTo>
                  <a:lnTo>
                    <a:pt x="20168" y="11590"/>
                  </a:lnTo>
                  <a:lnTo>
                    <a:pt x="20329" y="11872"/>
                  </a:lnTo>
                  <a:lnTo>
                    <a:pt x="20469" y="12133"/>
                  </a:lnTo>
                  <a:lnTo>
                    <a:pt x="20610" y="12414"/>
                  </a:lnTo>
                  <a:lnTo>
                    <a:pt x="20751" y="12695"/>
                  </a:lnTo>
                  <a:lnTo>
                    <a:pt x="20851" y="12976"/>
                  </a:lnTo>
                  <a:lnTo>
                    <a:pt x="20952" y="13278"/>
                  </a:lnTo>
                  <a:lnTo>
                    <a:pt x="21032" y="13579"/>
                  </a:lnTo>
                  <a:lnTo>
                    <a:pt x="21092" y="13880"/>
                  </a:lnTo>
                  <a:lnTo>
                    <a:pt x="21152" y="14182"/>
                  </a:lnTo>
                  <a:lnTo>
                    <a:pt x="21193" y="14483"/>
                  </a:lnTo>
                  <a:lnTo>
                    <a:pt x="21213" y="14784"/>
                  </a:lnTo>
                  <a:lnTo>
                    <a:pt x="21233" y="15106"/>
                  </a:lnTo>
                  <a:lnTo>
                    <a:pt x="21233" y="15407"/>
                  </a:lnTo>
                  <a:lnTo>
                    <a:pt x="21213" y="15708"/>
                  </a:lnTo>
                  <a:lnTo>
                    <a:pt x="21172" y="16030"/>
                  </a:lnTo>
                  <a:lnTo>
                    <a:pt x="21112" y="16331"/>
                  </a:lnTo>
                  <a:lnTo>
                    <a:pt x="21052" y="16632"/>
                  </a:lnTo>
                  <a:lnTo>
                    <a:pt x="20972" y="16934"/>
                  </a:lnTo>
                  <a:lnTo>
                    <a:pt x="20891" y="17235"/>
                  </a:lnTo>
                  <a:lnTo>
                    <a:pt x="20771" y="17536"/>
                  </a:lnTo>
                  <a:lnTo>
                    <a:pt x="20650" y="17817"/>
                  </a:lnTo>
                  <a:lnTo>
                    <a:pt x="20510" y="18119"/>
                  </a:lnTo>
                  <a:lnTo>
                    <a:pt x="20349" y="18400"/>
                  </a:lnTo>
                  <a:lnTo>
                    <a:pt x="20168" y="18681"/>
                  </a:lnTo>
                  <a:lnTo>
                    <a:pt x="19987" y="18942"/>
                  </a:lnTo>
                  <a:lnTo>
                    <a:pt x="19786" y="19203"/>
                  </a:lnTo>
                  <a:lnTo>
                    <a:pt x="19565" y="19445"/>
                  </a:lnTo>
                  <a:lnTo>
                    <a:pt x="19345" y="19686"/>
                  </a:lnTo>
                  <a:lnTo>
                    <a:pt x="19124" y="19907"/>
                  </a:lnTo>
                  <a:lnTo>
                    <a:pt x="18883" y="20107"/>
                  </a:lnTo>
                  <a:lnTo>
                    <a:pt x="18621" y="20308"/>
                  </a:lnTo>
                  <a:lnTo>
                    <a:pt x="18360" y="20489"/>
                  </a:lnTo>
                  <a:lnTo>
                    <a:pt x="18099" y="20650"/>
                  </a:lnTo>
                  <a:lnTo>
                    <a:pt x="17838" y="20810"/>
                  </a:lnTo>
                  <a:lnTo>
                    <a:pt x="17557" y="20951"/>
                  </a:lnTo>
                  <a:lnTo>
                    <a:pt x="17276" y="21072"/>
                  </a:lnTo>
                  <a:lnTo>
                    <a:pt x="16974" y="21192"/>
                  </a:lnTo>
                  <a:lnTo>
                    <a:pt x="16693" y="21293"/>
                  </a:lnTo>
                  <a:lnTo>
                    <a:pt x="16392" y="21373"/>
                  </a:lnTo>
                  <a:lnTo>
                    <a:pt x="16090" y="21433"/>
                  </a:lnTo>
                  <a:lnTo>
                    <a:pt x="15789" y="21493"/>
                  </a:lnTo>
                  <a:lnTo>
                    <a:pt x="15488" y="21534"/>
                  </a:lnTo>
                  <a:lnTo>
                    <a:pt x="15166" y="21554"/>
                  </a:lnTo>
                  <a:lnTo>
                    <a:pt x="14564" y="21554"/>
                  </a:lnTo>
                  <a:lnTo>
                    <a:pt x="14242" y="21534"/>
                  </a:lnTo>
                  <a:lnTo>
                    <a:pt x="13941" y="21514"/>
                  </a:lnTo>
                  <a:lnTo>
                    <a:pt x="13640" y="21453"/>
                  </a:lnTo>
                  <a:lnTo>
                    <a:pt x="13338" y="21393"/>
                  </a:lnTo>
                  <a:lnTo>
                    <a:pt x="13037" y="21313"/>
                  </a:lnTo>
                  <a:lnTo>
                    <a:pt x="12736" y="21212"/>
                  </a:lnTo>
                  <a:lnTo>
                    <a:pt x="12435" y="21112"/>
                  </a:lnTo>
                  <a:lnTo>
                    <a:pt x="12133" y="20971"/>
                  </a:lnTo>
                  <a:lnTo>
                    <a:pt x="11852" y="20831"/>
                  </a:lnTo>
                  <a:lnTo>
                    <a:pt x="11571" y="20670"/>
                  </a:lnTo>
                  <a:lnTo>
                    <a:pt x="11290" y="20509"/>
                  </a:lnTo>
                  <a:lnTo>
                    <a:pt x="11028" y="20328"/>
                  </a:lnTo>
                  <a:lnTo>
                    <a:pt x="10767" y="20107"/>
                  </a:lnTo>
                  <a:lnTo>
                    <a:pt x="10506" y="19907"/>
                  </a:lnTo>
                  <a:lnTo>
                    <a:pt x="10285" y="19686"/>
                  </a:lnTo>
                  <a:lnTo>
                    <a:pt x="10064" y="19445"/>
                  </a:lnTo>
                  <a:lnTo>
                    <a:pt x="9843" y="19203"/>
                  </a:lnTo>
                  <a:lnTo>
                    <a:pt x="9663" y="18962"/>
                  </a:lnTo>
                  <a:lnTo>
                    <a:pt x="9482" y="18701"/>
                  </a:lnTo>
                  <a:lnTo>
                    <a:pt x="9301" y="18440"/>
                  </a:lnTo>
                  <a:lnTo>
                    <a:pt x="9160" y="18159"/>
                  </a:lnTo>
                  <a:lnTo>
                    <a:pt x="9020" y="17878"/>
                  </a:lnTo>
                  <a:lnTo>
                    <a:pt x="8899" y="17597"/>
                  </a:lnTo>
                  <a:lnTo>
                    <a:pt x="8779" y="17315"/>
                  </a:lnTo>
                  <a:lnTo>
                    <a:pt x="8678" y="17014"/>
                  </a:lnTo>
                  <a:lnTo>
                    <a:pt x="8598" y="16733"/>
                  </a:lnTo>
                  <a:lnTo>
                    <a:pt x="8538" y="16431"/>
                  </a:lnTo>
                  <a:lnTo>
                    <a:pt x="8477" y="16130"/>
                  </a:lnTo>
                  <a:lnTo>
                    <a:pt x="8437" y="15809"/>
                  </a:lnTo>
                  <a:lnTo>
                    <a:pt x="8417" y="15507"/>
                  </a:lnTo>
                  <a:lnTo>
                    <a:pt x="8397" y="15206"/>
                  </a:lnTo>
                  <a:lnTo>
                    <a:pt x="8417" y="14885"/>
                  </a:lnTo>
                  <a:lnTo>
                    <a:pt x="8437" y="14583"/>
                  </a:lnTo>
                  <a:lnTo>
                    <a:pt x="8457" y="14282"/>
                  </a:lnTo>
                  <a:lnTo>
                    <a:pt x="8518" y="13961"/>
                  </a:lnTo>
                  <a:lnTo>
                    <a:pt x="8578" y="13659"/>
                  </a:lnTo>
                  <a:lnTo>
                    <a:pt x="8658" y="13358"/>
                  </a:lnTo>
                  <a:lnTo>
                    <a:pt x="8759" y="13057"/>
                  </a:lnTo>
                  <a:lnTo>
                    <a:pt x="8859" y="12755"/>
                  </a:lnTo>
                  <a:lnTo>
                    <a:pt x="8980" y="12474"/>
                  </a:lnTo>
                  <a:lnTo>
                    <a:pt x="9120" y="12193"/>
                  </a:lnTo>
                  <a:lnTo>
                    <a:pt x="9281" y="11912"/>
                  </a:lnTo>
                  <a:lnTo>
                    <a:pt x="9462" y="11631"/>
                  </a:lnTo>
                  <a:lnTo>
                    <a:pt x="9642" y="11349"/>
                  </a:lnTo>
                  <a:lnTo>
                    <a:pt x="9843" y="11088"/>
                  </a:lnTo>
                  <a:lnTo>
                    <a:pt x="10064" y="10847"/>
                  </a:lnTo>
                  <a:lnTo>
                    <a:pt x="10285" y="10606"/>
                  </a:lnTo>
                  <a:lnTo>
                    <a:pt x="10526" y="10385"/>
                  </a:lnTo>
                  <a:lnTo>
                    <a:pt x="10767" y="10184"/>
                  </a:lnTo>
                  <a:lnTo>
                    <a:pt x="11008" y="9983"/>
                  </a:lnTo>
                  <a:lnTo>
                    <a:pt x="11269" y="9803"/>
                  </a:lnTo>
                  <a:lnTo>
                    <a:pt x="11531" y="9642"/>
                  </a:lnTo>
                  <a:lnTo>
                    <a:pt x="11812" y="9481"/>
                  </a:lnTo>
                  <a:lnTo>
                    <a:pt x="12073" y="9341"/>
                  </a:lnTo>
                  <a:lnTo>
                    <a:pt x="12354" y="9220"/>
                  </a:lnTo>
                  <a:lnTo>
                    <a:pt x="12656" y="9120"/>
                  </a:lnTo>
                  <a:lnTo>
                    <a:pt x="12937" y="9019"/>
                  </a:lnTo>
                  <a:lnTo>
                    <a:pt x="13238" y="8939"/>
                  </a:lnTo>
                  <a:lnTo>
                    <a:pt x="13539" y="8859"/>
                  </a:lnTo>
                  <a:lnTo>
                    <a:pt x="13841" y="8818"/>
                  </a:lnTo>
                  <a:lnTo>
                    <a:pt x="14142" y="8778"/>
                  </a:lnTo>
                  <a:lnTo>
                    <a:pt x="14463" y="8738"/>
                  </a:lnTo>
                  <a:close/>
                  <a:moveTo>
                    <a:pt x="14885" y="0"/>
                  </a:moveTo>
                  <a:lnTo>
                    <a:pt x="14142" y="20"/>
                  </a:lnTo>
                  <a:lnTo>
                    <a:pt x="13399" y="80"/>
                  </a:lnTo>
                  <a:lnTo>
                    <a:pt x="12133" y="2491"/>
                  </a:lnTo>
                  <a:lnTo>
                    <a:pt x="11511" y="2652"/>
                  </a:lnTo>
                  <a:lnTo>
                    <a:pt x="10888" y="2832"/>
                  </a:lnTo>
                  <a:lnTo>
                    <a:pt x="10265" y="3033"/>
                  </a:lnTo>
                  <a:lnTo>
                    <a:pt x="9642" y="3294"/>
                  </a:lnTo>
                  <a:lnTo>
                    <a:pt x="7212" y="2029"/>
                  </a:lnTo>
                  <a:lnTo>
                    <a:pt x="6589" y="2411"/>
                  </a:lnTo>
                  <a:lnTo>
                    <a:pt x="5966" y="2832"/>
                  </a:lnTo>
                  <a:lnTo>
                    <a:pt x="5384" y="3294"/>
                  </a:lnTo>
                  <a:lnTo>
                    <a:pt x="4801" y="3777"/>
                  </a:lnTo>
                  <a:lnTo>
                    <a:pt x="5203" y="6468"/>
                  </a:lnTo>
                  <a:lnTo>
                    <a:pt x="4781" y="6970"/>
                  </a:lnTo>
                  <a:lnTo>
                    <a:pt x="4380" y="7493"/>
                  </a:lnTo>
                  <a:lnTo>
                    <a:pt x="3998" y="8035"/>
                  </a:lnTo>
                  <a:lnTo>
                    <a:pt x="3656" y="8597"/>
                  </a:lnTo>
                  <a:lnTo>
                    <a:pt x="965" y="8999"/>
                  </a:lnTo>
                  <a:lnTo>
                    <a:pt x="684" y="9702"/>
                  </a:lnTo>
                  <a:lnTo>
                    <a:pt x="422" y="10405"/>
                  </a:lnTo>
                  <a:lnTo>
                    <a:pt x="201" y="11108"/>
                  </a:lnTo>
                  <a:lnTo>
                    <a:pt x="21" y="11831"/>
                  </a:lnTo>
                  <a:lnTo>
                    <a:pt x="1949" y="13780"/>
                  </a:lnTo>
                  <a:lnTo>
                    <a:pt x="1909" y="14423"/>
                  </a:lnTo>
                  <a:lnTo>
                    <a:pt x="1889" y="15086"/>
                  </a:lnTo>
                  <a:lnTo>
                    <a:pt x="1889" y="15728"/>
                  </a:lnTo>
                  <a:lnTo>
                    <a:pt x="1949" y="16391"/>
                  </a:lnTo>
                  <a:lnTo>
                    <a:pt x="1" y="18300"/>
                  </a:lnTo>
                  <a:lnTo>
                    <a:pt x="181" y="19043"/>
                  </a:lnTo>
                  <a:lnTo>
                    <a:pt x="382" y="19746"/>
                  </a:lnTo>
                  <a:lnTo>
                    <a:pt x="623" y="20469"/>
                  </a:lnTo>
                  <a:lnTo>
                    <a:pt x="905" y="21152"/>
                  </a:lnTo>
                  <a:lnTo>
                    <a:pt x="3596" y="21594"/>
                  </a:lnTo>
                  <a:lnTo>
                    <a:pt x="3938" y="22156"/>
                  </a:lnTo>
                  <a:lnTo>
                    <a:pt x="4299" y="22699"/>
                  </a:lnTo>
                  <a:lnTo>
                    <a:pt x="4701" y="23221"/>
                  </a:lnTo>
                  <a:lnTo>
                    <a:pt x="5123" y="23743"/>
                  </a:lnTo>
                  <a:lnTo>
                    <a:pt x="4681" y="26435"/>
                  </a:lnTo>
                  <a:lnTo>
                    <a:pt x="5243" y="26917"/>
                  </a:lnTo>
                  <a:lnTo>
                    <a:pt x="5846" y="27379"/>
                  </a:lnTo>
                  <a:lnTo>
                    <a:pt x="6469" y="27801"/>
                  </a:lnTo>
                  <a:lnTo>
                    <a:pt x="7091" y="28182"/>
                  </a:lnTo>
                  <a:lnTo>
                    <a:pt x="9522" y="26957"/>
                  </a:lnTo>
                  <a:lnTo>
                    <a:pt x="10145" y="27218"/>
                  </a:lnTo>
                  <a:lnTo>
                    <a:pt x="10767" y="27439"/>
                  </a:lnTo>
                  <a:lnTo>
                    <a:pt x="11390" y="27640"/>
                  </a:lnTo>
                  <a:lnTo>
                    <a:pt x="12013" y="27781"/>
                  </a:lnTo>
                  <a:lnTo>
                    <a:pt x="13238" y="30211"/>
                  </a:lnTo>
                  <a:lnTo>
                    <a:pt x="14001" y="30272"/>
                  </a:lnTo>
                  <a:lnTo>
                    <a:pt x="14745" y="30292"/>
                  </a:lnTo>
                  <a:lnTo>
                    <a:pt x="15488" y="30272"/>
                  </a:lnTo>
                  <a:lnTo>
                    <a:pt x="16231" y="30231"/>
                  </a:lnTo>
                  <a:lnTo>
                    <a:pt x="17497" y="27801"/>
                  </a:lnTo>
                  <a:lnTo>
                    <a:pt x="18119" y="27660"/>
                  </a:lnTo>
                  <a:lnTo>
                    <a:pt x="18762" y="27479"/>
                  </a:lnTo>
                  <a:lnTo>
                    <a:pt x="19365" y="27258"/>
                  </a:lnTo>
                  <a:lnTo>
                    <a:pt x="19987" y="27017"/>
                  </a:lnTo>
                  <a:lnTo>
                    <a:pt x="22418" y="28263"/>
                  </a:lnTo>
                  <a:lnTo>
                    <a:pt x="23041" y="27881"/>
                  </a:lnTo>
                  <a:lnTo>
                    <a:pt x="23663" y="27459"/>
                  </a:lnTo>
                  <a:lnTo>
                    <a:pt x="24246" y="27017"/>
                  </a:lnTo>
                  <a:lnTo>
                    <a:pt x="24828" y="26535"/>
                  </a:lnTo>
                  <a:lnTo>
                    <a:pt x="24427" y="23844"/>
                  </a:lnTo>
                  <a:lnTo>
                    <a:pt x="24848" y="23341"/>
                  </a:lnTo>
                  <a:lnTo>
                    <a:pt x="25250" y="22819"/>
                  </a:lnTo>
                  <a:lnTo>
                    <a:pt x="25632" y="22277"/>
                  </a:lnTo>
                  <a:lnTo>
                    <a:pt x="25973" y="21714"/>
                  </a:lnTo>
                  <a:lnTo>
                    <a:pt x="28665" y="21293"/>
                  </a:lnTo>
                  <a:lnTo>
                    <a:pt x="28966" y="20610"/>
                  </a:lnTo>
                  <a:lnTo>
                    <a:pt x="29207" y="19907"/>
                  </a:lnTo>
                  <a:lnTo>
                    <a:pt x="29428" y="19183"/>
                  </a:lnTo>
                  <a:lnTo>
                    <a:pt x="29609" y="18460"/>
                  </a:lnTo>
                  <a:lnTo>
                    <a:pt x="27681" y="16532"/>
                  </a:lnTo>
                  <a:lnTo>
                    <a:pt x="27741" y="15869"/>
                  </a:lnTo>
                  <a:lnTo>
                    <a:pt x="27761" y="15206"/>
                  </a:lnTo>
                  <a:lnTo>
                    <a:pt x="27741" y="14563"/>
                  </a:lnTo>
                  <a:lnTo>
                    <a:pt x="27701" y="13921"/>
                  </a:lnTo>
                  <a:lnTo>
                    <a:pt x="29629" y="11992"/>
                  </a:lnTo>
                  <a:lnTo>
                    <a:pt x="29448" y="11269"/>
                  </a:lnTo>
                  <a:lnTo>
                    <a:pt x="29248" y="10546"/>
                  </a:lnTo>
                  <a:lnTo>
                    <a:pt x="29006" y="9843"/>
                  </a:lnTo>
                  <a:lnTo>
                    <a:pt x="28725" y="9140"/>
                  </a:lnTo>
                  <a:lnTo>
                    <a:pt x="26034" y="8698"/>
                  </a:lnTo>
                  <a:lnTo>
                    <a:pt x="25692" y="8135"/>
                  </a:lnTo>
                  <a:lnTo>
                    <a:pt x="25331" y="7593"/>
                  </a:lnTo>
                  <a:lnTo>
                    <a:pt x="24929" y="7071"/>
                  </a:lnTo>
                  <a:lnTo>
                    <a:pt x="24507" y="6569"/>
                  </a:lnTo>
                  <a:lnTo>
                    <a:pt x="24949" y="3877"/>
                  </a:lnTo>
                  <a:lnTo>
                    <a:pt x="24386" y="3395"/>
                  </a:lnTo>
                  <a:lnTo>
                    <a:pt x="23784" y="2933"/>
                  </a:lnTo>
                  <a:lnTo>
                    <a:pt x="23181" y="2511"/>
                  </a:lnTo>
                  <a:lnTo>
                    <a:pt x="22538" y="2109"/>
                  </a:lnTo>
                  <a:lnTo>
                    <a:pt x="20108" y="3335"/>
                  </a:lnTo>
                  <a:lnTo>
                    <a:pt x="19485" y="3073"/>
                  </a:lnTo>
                  <a:lnTo>
                    <a:pt x="18862" y="2852"/>
                  </a:lnTo>
                  <a:lnTo>
                    <a:pt x="18240" y="2672"/>
                  </a:lnTo>
                  <a:lnTo>
                    <a:pt x="17617" y="2511"/>
                  </a:lnTo>
                  <a:lnTo>
                    <a:pt x="16392" y="80"/>
                  </a:lnTo>
                  <a:lnTo>
                    <a:pt x="15628" y="20"/>
                  </a:lnTo>
                  <a:lnTo>
                    <a:pt x="1488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25"/>
            <p:cNvSpPr/>
            <p:nvPr/>
          </p:nvSpPr>
          <p:spPr>
            <a:xfrm>
              <a:off x="3005500" y="4459950"/>
              <a:ext cx="432400" cy="432400"/>
            </a:xfrm>
            <a:custGeom>
              <a:avLst/>
              <a:gdLst/>
              <a:ahLst/>
              <a:cxnLst/>
              <a:rect l="l" t="t" r="r" b="b"/>
              <a:pathLst>
                <a:path w="17296" h="17296" extrusionOk="0">
                  <a:moveTo>
                    <a:pt x="8578" y="442"/>
                  </a:moveTo>
                  <a:lnTo>
                    <a:pt x="8979" y="462"/>
                  </a:lnTo>
                  <a:lnTo>
                    <a:pt x="9381" y="482"/>
                  </a:lnTo>
                  <a:lnTo>
                    <a:pt x="9763" y="523"/>
                  </a:lnTo>
                  <a:lnTo>
                    <a:pt x="10164" y="583"/>
                  </a:lnTo>
                  <a:lnTo>
                    <a:pt x="10546" y="663"/>
                  </a:lnTo>
                  <a:lnTo>
                    <a:pt x="10928" y="764"/>
                  </a:lnTo>
                  <a:lnTo>
                    <a:pt x="11330" y="884"/>
                  </a:lnTo>
                  <a:lnTo>
                    <a:pt x="11691" y="1025"/>
                  </a:lnTo>
                  <a:lnTo>
                    <a:pt x="12073" y="1186"/>
                  </a:lnTo>
                  <a:lnTo>
                    <a:pt x="12434" y="1366"/>
                  </a:lnTo>
                  <a:lnTo>
                    <a:pt x="12796" y="1567"/>
                  </a:lnTo>
                  <a:lnTo>
                    <a:pt x="13157" y="1788"/>
                  </a:lnTo>
                  <a:lnTo>
                    <a:pt x="13499" y="2029"/>
                  </a:lnTo>
                  <a:lnTo>
                    <a:pt x="13820" y="2290"/>
                  </a:lnTo>
                  <a:lnTo>
                    <a:pt x="14142" y="2551"/>
                  </a:lnTo>
                  <a:lnTo>
                    <a:pt x="14423" y="2833"/>
                  </a:lnTo>
                  <a:lnTo>
                    <a:pt x="14704" y="3114"/>
                  </a:lnTo>
                  <a:lnTo>
                    <a:pt x="14965" y="3415"/>
                  </a:lnTo>
                  <a:lnTo>
                    <a:pt x="15226" y="3737"/>
                  </a:lnTo>
                  <a:lnTo>
                    <a:pt x="15447" y="4058"/>
                  </a:lnTo>
                  <a:lnTo>
                    <a:pt x="15668" y="4399"/>
                  </a:lnTo>
                  <a:lnTo>
                    <a:pt x="15869" y="4741"/>
                  </a:lnTo>
                  <a:lnTo>
                    <a:pt x="16050" y="5103"/>
                  </a:lnTo>
                  <a:lnTo>
                    <a:pt x="16211" y="5464"/>
                  </a:lnTo>
                  <a:lnTo>
                    <a:pt x="16351" y="5826"/>
                  </a:lnTo>
                  <a:lnTo>
                    <a:pt x="16472" y="6207"/>
                  </a:lnTo>
                  <a:lnTo>
                    <a:pt x="16592" y="6609"/>
                  </a:lnTo>
                  <a:lnTo>
                    <a:pt x="16673" y="6991"/>
                  </a:lnTo>
                  <a:lnTo>
                    <a:pt x="16753" y="7392"/>
                  </a:lnTo>
                  <a:lnTo>
                    <a:pt x="16813" y="7814"/>
                  </a:lnTo>
                  <a:lnTo>
                    <a:pt x="16833" y="8216"/>
                  </a:lnTo>
                  <a:lnTo>
                    <a:pt x="16853" y="8618"/>
                  </a:lnTo>
                  <a:lnTo>
                    <a:pt x="16833" y="9020"/>
                  </a:lnTo>
                  <a:lnTo>
                    <a:pt x="16813" y="9421"/>
                  </a:lnTo>
                  <a:lnTo>
                    <a:pt x="16773" y="9823"/>
                  </a:lnTo>
                  <a:lnTo>
                    <a:pt x="16693" y="10205"/>
                  </a:lnTo>
                  <a:lnTo>
                    <a:pt x="16612" y="10586"/>
                  </a:lnTo>
                  <a:lnTo>
                    <a:pt x="16512" y="10988"/>
                  </a:lnTo>
                  <a:lnTo>
                    <a:pt x="16391" y="11370"/>
                  </a:lnTo>
                  <a:lnTo>
                    <a:pt x="16251" y="11731"/>
                  </a:lnTo>
                  <a:lnTo>
                    <a:pt x="16090" y="12093"/>
                  </a:lnTo>
                  <a:lnTo>
                    <a:pt x="15909" y="12454"/>
                  </a:lnTo>
                  <a:lnTo>
                    <a:pt x="15709" y="12816"/>
                  </a:lnTo>
                  <a:lnTo>
                    <a:pt x="15488" y="13158"/>
                  </a:lnTo>
                  <a:lnTo>
                    <a:pt x="15247" y="13499"/>
                  </a:lnTo>
                  <a:lnTo>
                    <a:pt x="15005" y="13820"/>
                  </a:lnTo>
                  <a:lnTo>
                    <a:pt x="14744" y="14122"/>
                  </a:lnTo>
                  <a:lnTo>
                    <a:pt x="14463" y="14423"/>
                  </a:lnTo>
                  <a:lnTo>
                    <a:pt x="14182" y="14704"/>
                  </a:lnTo>
                  <a:lnTo>
                    <a:pt x="13881" y="14965"/>
                  </a:lnTo>
                  <a:lnTo>
                    <a:pt x="13559" y="15206"/>
                  </a:lnTo>
                  <a:lnTo>
                    <a:pt x="13238" y="15447"/>
                  </a:lnTo>
                  <a:lnTo>
                    <a:pt x="12896" y="15648"/>
                  </a:lnTo>
                  <a:lnTo>
                    <a:pt x="12555" y="15849"/>
                  </a:lnTo>
                  <a:lnTo>
                    <a:pt x="12193" y="16030"/>
                  </a:lnTo>
                  <a:lnTo>
                    <a:pt x="11832" y="16191"/>
                  </a:lnTo>
                  <a:lnTo>
                    <a:pt x="11450" y="16351"/>
                  </a:lnTo>
                  <a:lnTo>
                    <a:pt x="11088" y="16472"/>
                  </a:lnTo>
                  <a:lnTo>
                    <a:pt x="10687" y="16572"/>
                  </a:lnTo>
                  <a:lnTo>
                    <a:pt x="10285" y="16673"/>
                  </a:lnTo>
                  <a:lnTo>
                    <a:pt x="9883" y="16753"/>
                  </a:lnTo>
                  <a:lnTo>
                    <a:pt x="9481" y="16793"/>
                  </a:lnTo>
                  <a:lnTo>
                    <a:pt x="9080" y="16833"/>
                  </a:lnTo>
                  <a:lnTo>
                    <a:pt x="8276" y="16833"/>
                  </a:lnTo>
                  <a:lnTo>
                    <a:pt x="7875" y="16813"/>
                  </a:lnTo>
                  <a:lnTo>
                    <a:pt x="7473" y="16753"/>
                  </a:lnTo>
                  <a:lnTo>
                    <a:pt x="7091" y="16693"/>
                  </a:lnTo>
                  <a:lnTo>
                    <a:pt x="6689" y="16613"/>
                  </a:lnTo>
                  <a:lnTo>
                    <a:pt x="6308" y="16512"/>
                  </a:lnTo>
                  <a:lnTo>
                    <a:pt x="5926" y="16371"/>
                  </a:lnTo>
                  <a:lnTo>
                    <a:pt x="5564" y="16231"/>
                  </a:lnTo>
                  <a:lnTo>
                    <a:pt x="5183" y="16070"/>
                  </a:lnTo>
                  <a:lnTo>
                    <a:pt x="4821" y="15889"/>
                  </a:lnTo>
                  <a:lnTo>
                    <a:pt x="4480" y="15709"/>
                  </a:lnTo>
                  <a:lnTo>
                    <a:pt x="4138" y="15488"/>
                  </a:lnTo>
                  <a:lnTo>
                    <a:pt x="3797" y="15247"/>
                  </a:lnTo>
                  <a:lnTo>
                    <a:pt x="3455" y="14985"/>
                  </a:lnTo>
                  <a:lnTo>
                    <a:pt x="3154" y="14724"/>
                  </a:lnTo>
                  <a:lnTo>
                    <a:pt x="2853" y="14443"/>
                  </a:lnTo>
                  <a:lnTo>
                    <a:pt x="2572" y="14142"/>
                  </a:lnTo>
                  <a:lnTo>
                    <a:pt x="2310" y="13820"/>
                  </a:lnTo>
                  <a:lnTo>
                    <a:pt x="2049" y="13519"/>
                  </a:lnTo>
                  <a:lnTo>
                    <a:pt x="1828" y="13178"/>
                  </a:lnTo>
                  <a:lnTo>
                    <a:pt x="1607" y="12836"/>
                  </a:lnTo>
                  <a:lnTo>
                    <a:pt x="1406" y="12495"/>
                  </a:lnTo>
                  <a:lnTo>
                    <a:pt x="1246" y="12133"/>
                  </a:lnTo>
                  <a:lnTo>
                    <a:pt x="1085" y="11771"/>
                  </a:lnTo>
                  <a:lnTo>
                    <a:pt x="944" y="11410"/>
                  </a:lnTo>
                  <a:lnTo>
                    <a:pt x="804" y="11028"/>
                  </a:lnTo>
                  <a:lnTo>
                    <a:pt x="703" y="10647"/>
                  </a:lnTo>
                  <a:lnTo>
                    <a:pt x="623" y="10265"/>
                  </a:lnTo>
                  <a:lnTo>
                    <a:pt x="543" y="9883"/>
                  </a:lnTo>
                  <a:lnTo>
                    <a:pt x="503" y="9502"/>
                  </a:lnTo>
                  <a:lnTo>
                    <a:pt x="462" y="9100"/>
                  </a:lnTo>
                  <a:lnTo>
                    <a:pt x="462" y="8698"/>
                  </a:lnTo>
                  <a:lnTo>
                    <a:pt x="462" y="8316"/>
                  </a:lnTo>
                  <a:lnTo>
                    <a:pt x="482" y="7915"/>
                  </a:lnTo>
                  <a:lnTo>
                    <a:pt x="523" y="7533"/>
                  </a:lnTo>
                  <a:lnTo>
                    <a:pt x="603" y="7131"/>
                  </a:lnTo>
                  <a:lnTo>
                    <a:pt x="683" y="6750"/>
                  </a:lnTo>
                  <a:lnTo>
                    <a:pt x="784" y="6348"/>
                  </a:lnTo>
                  <a:lnTo>
                    <a:pt x="904" y="5966"/>
                  </a:lnTo>
                  <a:lnTo>
                    <a:pt x="1045" y="5585"/>
                  </a:lnTo>
                  <a:lnTo>
                    <a:pt x="1206" y="5223"/>
                  </a:lnTo>
                  <a:lnTo>
                    <a:pt x="1386" y="4841"/>
                  </a:lnTo>
                  <a:lnTo>
                    <a:pt x="1587" y="4500"/>
                  </a:lnTo>
                  <a:lnTo>
                    <a:pt x="1808" y="4138"/>
                  </a:lnTo>
                  <a:lnTo>
                    <a:pt x="2049" y="3797"/>
                  </a:lnTo>
                  <a:lnTo>
                    <a:pt x="2290" y="3455"/>
                  </a:lnTo>
                  <a:lnTo>
                    <a:pt x="2572" y="3134"/>
                  </a:lnTo>
                  <a:lnTo>
                    <a:pt x="2853" y="2833"/>
                  </a:lnTo>
                  <a:lnTo>
                    <a:pt x="3154" y="2551"/>
                  </a:lnTo>
                  <a:lnTo>
                    <a:pt x="3455" y="2290"/>
                  </a:lnTo>
                  <a:lnTo>
                    <a:pt x="3777" y="2049"/>
                  </a:lnTo>
                  <a:lnTo>
                    <a:pt x="4118" y="1808"/>
                  </a:lnTo>
                  <a:lnTo>
                    <a:pt x="4440" y="1607"/>
                  </a:lnTo>
                  <a:lnTo>
                    <a:pt x="4801" y="1406"/>
                  </a:lnTo>
                  <a:lnTo>
                    <a:pt x="5143" y="1226"/>
                  </a:lnTo>
                  <a:lnTo>
                    <a:pt x="5504" y="1065"/>
                  </a:lnTo>
                  <a:lnTo>
                    <a:pt x="5886" y="924"/>
                  </a:lnTo>
                  <a:lnTo>
                    <a:pt x="6247" y="804"/>
                  </a:lnTo>
                  <a:lnTo>
                    <a:pt x="6629" y="703"/>
                  </a:lnTo>
                  <a:lnTo>
                    <a:pt x="7031" y="603"/>
                  </a:lnTo>
                  <a:lnTo>
                    <a:pt x="7413" y="543"/>
                  </a:lnTo>
                  <a:lnTo>
                    <a:pt x="7794" y="503"/>
                  </a:lnTo>
                  <a:lnTo>
                    <a:pt x="8196" y="462"/>
                  </a:lnTo>
                  <a:lnTo>
                    <a:pt x="8578" y="442"/>
                  </a:lnTo>
                  <a:close/>
                  <a:moveTo>
                    <a:pt x="8156" y="0"/>
                  </a:moveTo>
                  <a:lnTo>
                    <a:pt x="7754" y="41"/>
                  </a:lnTo>
                  <a:lnTo>
                    <a:pt x="7332" y="101"/>
                  </a:lnTo>
                  <a:lnTo>
                    <a:pt x="6930" y="161"/>
                  </a:lnTo>
                  <a:lnTo>
                    <a:pt x="6529" y="261"/>
                  </a:lnTo>
                  <a:lnTo>
                    <a:pt x="6127" y="362"/>
                  </a:lnTo>
                  <a:lnTo>
                    <a:pt x="5725" y="503"/>
                  </a:lnTo>
                  <a:lnTo>
                    <a:pt x="5344" y="643"/>
                  </a:lnTo>
                  <a:lnTo>
                    <a:pt x="4962" y="824"/>
                  </a:lnTo>
                  <a:lnTo>
                    <a:pt x="4580" y="1005"/>
                  </a:lnTo>
                  <a:lnTo>
                    <a:pt x="4219" y="1206"/>
                  </a:lnTo>
                  <a:lnTo>
                    <a:pt x="3857" y="1447"/>
                  </a:lnTo>
                  <a:lnTo>
                    <a:pt x="3516" y="1688"/>
                  </a:lnTo>
                  <a:lnTo>
                    <a:pt x="3174" y="1949"/>
                  </a:lnTo>
                  <a:lnTo>
                    <a:pt x="2853" y="2230"/>
                  </a:lnTo>
                  <a:lnTo>
                    <a:pt x="2531" y="2511"/>
                  </a:lnTo>
                  <a:lnTo>
                    <a:pt x="2230" y="2833"/>
                  </a:lnTo>
                  <a:lnTo>
                    <a:pt x="1949" y="3174"/>
                  </a:lnTo>
                  <a:lnTo>
                    <a:pt x="1668" y="3516"/>
                  </a:lnTo>
                  <a:lnTo>
                    <a:pt x="1427" y="3877"/>
                  </a:lnTo>
                  <a:lnTo>
                    <a:pt x="1185" y="4259"/>
                  </a:lnTo>
                  <a:lnTo>
                    <a:pt x="985" y="4641"/>
                  </a:lnTo>
                  <a:lnTo>
                    <a:pt x="784" y="5022"/>
                  </a:lnTo>
                  <a:lnTo>
                    <a:pt x="623" y="5424"/>
                  </a:lnTo>
                  <a:lnTo>
                    <a:pt x="462" y="5826"/>
                  </a:lnTo>
                  <a:lnTo>
                    <a:pt x="342" y="6227"/>
                  </a:lnTo>
                  <a:lnTo>
                    <a:pt x="241" y="6629"/>
                  </a:lnTo>
                  <a:lnTo>
                    <a:pt x="141" y="7051"/>
                  </a:lnTo>
                  <a:lnTo>
                    <a:pt x="81" y="7453"/>
                  </a:lnTo>
                  <a:lnTo>
                    <a:pt x="41" y="7875"/>
                  </a:lnTo>
                  <a:lnTo>
                    <a:pt x="0" y="8296"/>
                  </a:lnTo>
                  <a:lnTo>
                    <a:pt x="0" y="8718"/>
                  </a:lnTo>
                  <a:lnTo>
                    <a:pt x="20" y="9120"/>
                  </a:lnTo>
                  <a:lnTo>
                    <a:pt x="41" y="9542"/>
                  </a:lnTo>
                  <a:lnTo>
                    <a:pt x="101" y="9944"/>
                  </a:lnTo>
                  <a:lnTo>
                    <a:pt x="181" y="10365"/>
                  </a:lnTo>
                  <a:lnTo>
                    <a:pt x="261" y="10767"/>
                  </a:lnTo>
                  <a:lnTo>
                    <a:pt x="382" y="11169"/>
                  </a:lnTo>
                  <a:lnTo>
                    <a:pt x="503" y="11571"/>
                  </a:lnTo>
                  <a:lnTo>
                    <a:pt x="663" y="11952"/>
                  </a:lnTo>
                  <a:lnTo>
                    <a:pt x="824" y="12334"/>
                  </a:lnTo>
                  <a:lnTo>
                    <a:pt x="1025" y="12716"/>
                  </a:lnTo>
                  <a:lnTo>
                    <a:pt x="1226" y="13077"/>
                  </a:lnTo>
                  <a:lnTo>
                    <a:pt x="1447" y="13439"/>
                  </a:lnTo>
                  <a:lnTo>
                    <a:pt x="1688" y="13780"/>
                  </a:lnTo>
                  <a:lnTo>
                    <a:pt x="1949" y="14122"/>
                  </a:lnTo>
                  <a:lnTo>
                    <a:pt x="2230" y="14443"/>
                  </a:lnTo>
                  <a:lnTo>
                    <a:pt x="2531" y="14764"/>
                  </a:lnTo>
                  <a:lnTo>
                    <a:pt x="2853" y="15046"/>
                  </a:lnTo>
                  <a:lnTo>
                    <a:pt x="3174" y="15347"/>
                  </a:lnTo>
                  <a:lnTo>
                    <a:pt x="3536" y="15608"/>
                  </a:lnTo>
                  <a:lnTo>
                    <a:pt x="3817" y="15809"/>
                  </a:lnTo>
                  <a:lnTo>
                    <a:pt x="4098" y="16010"/>
                  </a:lnTo>
                  <a:lnTo>
                    <a:pt x="4399" y="16171"/>
                  </a:lnTo>
                  <a:lnTo>
                    <a:pt x="4701" y="16351"/>
                  </a:lnTo>
                  <a:lnTo>
                    <a:pt x="5002" y="16492"/>
                  </a:lnTo>
                  <a:lnTo>
                    <a:pt x="5323" y="16633"/>
                  </a:lnTo>
                  <a:lnTo>
                    <a:pt x="5645" y="16753"/>
                  </a:lnTo>
                  <a:lnTo>
                    <a:pt x="5966" y="16874"/>
                  </a:lnTo>
                  <a:lnTo>
                    <a:pt x="6288" y="16974"/>
                  </a:lnTo>
                  <a:lnTo>
                    <a:pt x="6609" y="17054"/>
                  </a:lnTo>
                  <a:lnTo>
                    <a:pt x="6930" y="17135"/>
                  </a:lnTo>
                  <a:lnTo>
                    <a:pt x="7272" y="17195"/>
                  </a:lnTo>
                  <a:lnTo>
                    <a:pt x="7613" y="17235"/>
                  </a:lnTo>
                  <a:lnTo>
                    <a:pt x="7955" y="17275"/>
                  </a:lnTo>
                  <a:lnTo>
                    <a:pt x="8296" y="17295"/>
                  </a:lnTo>
                  <a:lnTo>
                    <a:pt x="8959" y="17295"/>
                  </a:lnTo>
                  <a:lnTo>
                    <a:pt x="9301" y="17275"/>
                  </a:lnTo>
                  <a:lnTo>
                    <a:pt x="9622" y="17235"/>
                  </a:lnTo>
                  <a:lnTo>
                    <a:pt x="9964" y="17195"/>
                  </a:lnTo>
                  <a:lnTo>
                    <a:pt x="10385" y="17115"/>
                  </a:lnTo>
                  <a:lnTo>
                    <a:pt x="10807" y="17014"/>
                  </a:lnTo>
                  <a:lnTo>
                    <a:pt x="11209" y="16914"/>
                  </a:lnTo>
                  <a:lnTo>
                    <a:pt x="11611" y="16773"/>
                  </a:lnTo>
                  <a:lnTo>
                    <a:pt x="12012" y="16613"/>
                  </a:lnTo>
                  <a:lnTo>
                    <a:pt x="12394" y="16452"/>
                  </a:lnTo>
                  <a:lnTo>
                    <a:pt x="12776" y="16251"/>
                  </a:lnTo>
                  <a:lnTo>
                    <a:pt x="13137" y="16050"/>
                  </a:lnTo>
                  <a:lnTo>
                    <a:pt x="13479" y="15809"/>
                  </a:lnTo>
                  <a:lnTo>
                    <a:pt x="13840" y="15568"/>
                  </a:lnTo>
                  <a:lnTo>
                    <a:pt x="14162" y="15307"/>
                  </a:lnTo>
                  <a:lnTo>
                    <a:pt x="14483" y="15026"/>
                  </a:lnTo>
                  <a:lnTo>
                    <a:pt x="14785" y="14744"/>
                  </a:lnTo>
                  <a:lnTo>
                    <a:pt x="15086" y="14423"/>
                  </a:lnTo>
                  <a:lnTo>
                    <a:pt x="15367" y="14102"/>
                  </a:lnTo>
                  <a:lnTo>
                    <a:pt x="15628" y="13760"/>
                  </a:lnTo>
                  <a:lnTo>
                    <a:pt x="15869" y="13399"/>
                  </a:lnTo>
                  <a:lnTo>
                    <a:pt x="16090" y="13037"/>
                  </a:lnTo>
                  <a:lnTo>
                    <a:pt x="16311" y="12675"/>
                  </a:lnTo>
                  <a:lnTo>
                    <a:pt x="16492" y="12294"/>
                  </a:lnTo>
                  <a:lnTo>
                    <a:pt x="16673" y="11912"/>
                  </a:lnTo>
                  <a:lnTo>
                    <a:pt x="16813" y="11510"/>
                  </a:lnTo>
                  <a:lnTo>
                    <a:pt x="16954" y="11109"/>
                  </a:lnTo>
                  <a:lnTo>
                    <a:pt x="17054" y="10707"/>
                  </a:lnTo>
                  <a:lnTo>
                    <a:pt x="17155" y="10285"/>
                  </a:lnTo>
                  <a:lnTo>
                    <a:pt x="17215" y="9883"/>
                  </a:lnTo>
                  <a:lnTo>
                    <a:pt x="17255" y="9461"/>
                  </a:lnTo>
                  <a:lnTo>
                    <a:pt x="17295" y="9040"/>
                  </a:lnTo>
                  <a:lnTo>
                    <a:pt x="17295" y="8618"/>
                  </a:lnTo>
                  <a:lnTo>
                    <a:pt x="17295" y="8196"/>
                  </a:lnTo>
                  <a:lnTo>
                    <a:pt x="17255" y="7754"/>
                  </a:lnTo>
                  <a:lnTo>
                    <a:pt x="17195" y="7332"/>
                  </a:lnTo>
                  <a:lnTo>
                    <a:pt x="17115" y="6910"/>
                  </a:lnTo>
                  <a:lnTo>
                    <a:pt x="17034" y="6489"/>
                  </a:lnTo>
                  <a:lnTo>
                    <a:pt x="16914" y="6087"/>
                  </a:lnTo>
                  <a:lnTo>
                    <a:pt x="16773" y="5685"/>
                  </a:lnTo>
                  <a:lnTo>
                    <a:pt x="16633" y="5283"/>
                  </a:lnTo>
                  <a:lnTo>
                    <a:pt x="16452" y="4902"/>
                  </a:lnTo>
                  <a:lnTo>
                    <a:pt x="16251" y="4520"/>
                  </a:lnTo>
                  <a:lnTo>
                    <a:pt x="16050" y="4158"/>
                  </a:lnTo>
                  <a:lnTo>
                    <a:pt x="15829" y="3797"/>
                  </a:lnTo>
                  <a:lnTo>
                    <a:pt x="15588" y="3455"/>
                  </a:lnTo>
                  <a:lnTo>
                    <a:pt x="15327" y="3134"/>
                  </a:lnTo>
                  <a:lnTo>
                    <a:pt x="15046" y="2813"/>
                  </a:lnTo>
                  <a:lnTo>
                    <a:pt x="14744" y="2511"/>
                  </a:lnTo>
                  <a:lnTo>
                    <a:pt x="14443" y="2210"/>
                  </a:lnTo>
                  <a:lnTo>
                    <a:pt x="14102" y="1929"/>
                  </a:lnTo>
                  <a:lnTo>
                    <a:pt x="13760" y="1668"/>
                  </a:lnTo>
                  <a:lnTo>
                    <a:pt x="13398" y="1406"/>
                  </a:lnTo>
                  <a:lnTo>
                    <a:pt x="13037" y="1186"/>
                  </a:lnTo>
                  <a:lnTo>
                    <a:pt x="12655" y="965"/>
                  </a:lnTo>
                  <a:lnTo>
                    <a:pt x="12254" y="784"/>
                  </a:lnTo>
                  <a:lnTo>
                    <a:pt x="11872" y="603"/>
                  </a:lnTo>
                  <a:lnTo>
                    <a:pt x="11470" y="462"/>
                  </a:lnTo>
                  <a:lnTo>
                    <a:pt x="11068" y="342"/>
                  </a:lnTo>
                  <a:lnTo>
                    <a:pt x="10647" y="221"/>
                  </a:lnTo>
                  <a:lnTo>
                    <a:pt x="10245" y="141"/>
                  </a:lnTo>
                  <a:lnTo>
                    <a:pt x="9823" y="81"/>
                  </a:lnTo>
                  <a:lnTo>
                    <a:pt x="9421" y="20"/>
                  </a:lnTo>
                  <a:lnTo>
                    <a:pt x="899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25"/>
            <p:cNvSpPr/>
            <p:nvPr/>
          </p:nvSpPr>
          <p:spPr>
            <a:xfrm>
              <a:off x="3460475" y="4792900"/>
              <a:ext cx="532825" cy="524800"/>
            </a:xfrm>
            <a:custGeom>
              <a:avLst/>
              <a:gdLst/>
              <a:ahLst/>
              <a:cxnLst/>
              <a:rect l="l" t="t" r="r" b="b"/>
              <a:pathLst>
                <a:path w="21313" h="20992" extrusionOk="0">
                  <a:moveTo>
                    <a:pt x="10707" y="5986"/>
                  </a:moveTo>
                  <a:lnTo>
                    <a:pt x="11129" y="6006"/>
                  </a:lnTo>
                  <a:lnTo>
                    <a:pt x="11550" y="6087"/>
                  </a:lnTo>
                  <a:lnTo>
                    <a:pt x="11972" y="6187"/>
                  </a:lnTo>
                  <a:lnTo>
                    <a:pt x="12394" y="6328"/>
                  </a:lnTo>
                  <a:lnTo>
                    <a:pt x="12776" y="6529"/>
                  </a:lnTo>
                  <a:lnTo>
                    <a:pt x="13157" y="6750"/>
                  </a:lnTo>
                  <a:lnTo>
                    <a:pt x="13519" y="7011"/>
                  </a:lnTo>
                  <a:lnTo>
                    <a:pt x="13840" y="7312"/>
                  </a:lnTo>
                  <a:lnTo>
                    <a:pt x="14142" y="7633"/>
                  </a:lnTo>
                  <a:lnTo>
                    <a:pt x="14423" y="8015"/>
                  </a:lnTo>
                  <a:lnTo>
                    <a:pt x="14664" y="8417"/>
                  </a:lnTo>
                  <a:lnTo>
                    <a:pt x="14845" y="8818"/>
                  </a:lnTo>
                  <a:lnTo>
                    <a:pt x="14985" y="9240"/>
                  </a:lnTo>
                  <a:lnTo>
                    <a:pt x="15086" y="9662"/>
                  </a:lnTo>
                  <a:lnTo>
                    <a:pt x="15146" y="10104"/>
                  </a:lnTo>
                  <a:lnTo>
                    <a:pt x="15166" y="10546"/>
                  </a:lnTo>
                  <a:lnTo>
                    <a:pt x="15146" y="10968"/>
                  </a:lnTo>
                  <a:lnTo>
                    <a:pt x="15086" y="11410"/>
                  </a:lnTo>
                  <a:lnTo>
                    <a:pt x="14965" y="11811"/>
                  </a:lnTo>
                  <a:lnTo>
                    <a:pt x="14825" y="12233"/>
                  </a:lnTo>
                  <a:lnTo>
                    <a:pt x="14644" y="12615"/>
                  </a:lnTo>
                  <a:lnTo>
                    <a:pt x="14423" y="12997"/>
                  </a:lnTo>
                  <a:lnTo>
                    <a:pt x="14162" y="13358"/>
                  </a:lnTo>
                  <a:lnTo>
                    <a:pt x="13860" y="13680"/>
                  </a:lnTo>
                  <a:lnTo>
                    <a:pt x="13519" y="13981"/>
                  </a:lnTo>
                  <a:lnTo>
                    <a:pt x="13137" y="14262"/>
                  </a:lnTo>
                  <a:lnTo>
                    <a:pt x="12756" y="14503"/>
                  </a:lnTo>
                  <a:lnTo>
                    <a:pt x="12334" y="14684"/>
                  </a:lnTo>
                  <a:lnTo>
                    <a:pt x="11912" y="14825"/>
                  </a:lnTo>
                  <a:lnTo>
                    <a:pt x="11490" y="14925"/>
                  </a:lnTo>
                  <a:lnTo>
                    <a:pt x="11048" y="14985"/>
                  </a:lnTo>
                  <a:lnTo>
                    <a:pt x="10626" y="15005"/>
                  </a:lnTo>
                  <a:lnTo>
                    <a:pt x="10185" y="14985"/>
                  </a:lnTo>
                  <a:lnTo>
                    <a:pt x="9763" y="14925"/>
                  </a:lnTo>
                  <a:lnTo>
                    <a:pt x="9341" y="14804"/>
                  </a:lnTo>
                  <a:lnTo>
                    <a:pt x="8939" y="14664"/>
                  </a:lnTo>
                  <a:lnTo>
                    <a:pt x="8537" y="14483"/>
                  </a:lnTo>
                  <a:lnTo>
                    <a:pt x="8156" y="14262"/>
                  </a:lnTo>
                  <a:lnTo>
                    <a:pt x="7814" y="14001"/>
                  </a:lnTo>
                  <a:lnTo>
                    <a:pt x="7473" y="13700"/>
                  </a:lnTo>
                  <a:lnTo>
                    <a:pt x="7171" y="13358"/>
                  </a:lnTo>
                  <a:lnTo>
                    <a:pt x="6890" y="12977"/>
                  </a:lnTo>
                  <a:lnTo>
                    <a:pt x="6669" y="12595"/>
                  </a:lnTo>
                  <a:lnTo>
                    <a:pt x="6468" y="12173"/>
                  </a:lnTo>
                  <a:lnTo>
                    <a:pt x="6328" y="11751"/>
                  </a:lnTo>
                  <a:lnTo>
                    <a:pt x="6227" y="11329"/>
                  </a:lnTo>
                  <a:lnTo>
                    <a:pt x="6167" y="10887"/>
                  </a:lnTo>
                  <a:lnTo>
                    <a:pt x="6147" y="10466"/>
                  </a:lnTo>
                  <a:lnTo>
                    <a:pt x="6167" y="10024"/>
                  </a:lnTo>
                  <a:lnTo>
                    <a:pt x="6247" y="9602"/>
                  </a:lnTo>
                  <a:lnTo>
                    <a:pt x="6348" y="9180"/>
                  </a:lnTo>
                  <a:lnTo>
                    <a:pt x="6488" y="8778"/>
                  </a:lnTo>
                  <a:lnTo>
                    <a:pt x="6689" y="8377"/>
                  </a:lnTo>
                  <a:lnTo>
                    <a:pt x="6910" y="7995"/>
                  </a:lnTo>
                  <a:lnTo>
                    <a:pt x="7171" y="7653"/>
                  </a:lnTo>
                  <a:lnTo>
                    <a:pt x="7473" y="7312"/>
                  </a:lnTo>
                  <a:lnTo>
                    <a:pt x="7794" y="7011"/>
                  </a:lnTo>
                  <a:lnTo>
                    <a:pt x="8176" y="6729"/>
                  </a:lnTo>
                  <a:lnTo>
                    <a:pt x="8578" y="6508"/>
                  </a:lnTo>
                  <a:lnTo>
                    <a:pt x="8979" y="6308"/>
                  </a:lnTo>
                  <a:lnTo>
                    <a:pt x="9401" y="6167"/>
                  </a:lnTo>
                  <a:lnTo>
                    <a:pt x="9823" y="6067"/>
                  </a:lnTo>
                  <a:lnTo>
                    <a:pt x="10265" y="6006"/>
                  </a:lnTo>
                  <a:lnTo>
                    <a:pt x="10707" y="5986"/>
                  </a:lnTo>
                  <a:close/>
                  <a:moveTo>
                    <a:pt x="8839" y="0"/>
                  </a:moveTo>
                  <a:lnTo>
                    <a:pt x="8337" y="101"/>
                  </a:lnTo>
                  <a:lnTo>
                    <a:pt x="7814" y="221"/>
                  </a:lnTo>
                  <a:lnTo>
                    <a:pt x="7312" y="382"/>
                  </a:lnTo>
                  <a:lnTo>
                    <a:pt x="6830" y="563"/>
                  </a:lnTo>
                  <a:lnTo>
                    <a:pt x="6428" y="2431"/>
                  </a:lnTo>
                  <a:lnTo>
                    <a:pt x="6026" y="2652"/>
                  </a:lnTo>
                  <a:lnTo>
                    <a:pt x="5645" y="2913"/>
                  </a:lnTo>
                  <a:lnTo>
                    <a:pt x="5263" y="3174"/>
                  </a:lnTo>
                  <a:lnTo>
                    <a:pt x="4882" y="3455"/>
                  </a:lnTo>
                  <a:lnTo>
                    <a:pt x="3013" y="3074"/>
                  </a:lnTo>
                  <a:lnTo>
                    <a:pt x="2652" y="3455"/>
                  </a:lnTo>
                  <a:lnTo>
                    <a:pt x="2310" y="3857"/>
                  </a:lnTo>
                  <a:lnTo>
                    <a:pt x="2009" y="4279"/>
                  </a:lnTo>
                  <a:lnTo>
                    <a:pt x="1708" y="4721"/>
                  </a:lnTo>
                  <a:lnTo>
                    <a:pt x="2511" y="6468"/>
                  </a:lnTo>
                  <a:lnTo>
                    <a:pt x="2310" y="6890"/>
                  </a:lnTo>
                  <a:lnTo>
                    <a:pt x="2150" y="7312"/>
                  </a:lnTo>
                  <a:lnTo>
                    <a:pt x="1989" y="7734"/>
                  </a:lnTo>
                  <a:lnTo>
                    <a:pt x="1868" y="8176"/>
                  </a:lnTo>
                  <a:lnTo>
                    <a:pt x="121" y="8979"/>
                  </a:lnTo>
                  <a:lnTo>
                    <a:pt x="61" y="9501"/>
                  </a:lnTo>
                  <a:lnTo>
                    <a:pt x="20" y="10024"/>
                  </a:lnTo>
                  <a:lnTo>
                    <a:pt x="0" y="10546"/>
                  </a:lnTo>
                  <a:lnTo>
                    <a:pt x="20" y="11088"/>
                  </a:lnTo>
                  <a:lnTo>
                    <a:pt x="1688" y="12032"/>
                  </a:lnTo>
                  <a:lnTo>
                    <a:pt x="1768" y="12474"/>
                  </a:lnTo>
                  <a:lnTo>
                    <a:pt x="1889" y="12916"/>
                  </a:lnTo>
                  <a:lnTo>
                    <a:pt x="2029" y="13358"/>
                  </a:lnTo>
                  <a:lnTo>
                    <a:pt x="2170" y="13800"/>
                  </a:lnTo>
                  <a:lnTo>
                    <a:pt x="1226" y="15467"/>
                  </a:lnTo>
                  <a:lnTo>
                    <a:pt x="1487" y="15929"/>
                  </a:lnTo>
                  <a:lnTo>
                    <a:pt x="1768" y="16371"/>
                  </a:lnTo>
                  <a:lnTo>
                    <a:pt x="2069" y="16813"/>
                  </a:lnTo>
                  <a:lnTo>
                    <a:pt x="2391" y="17215"/>
                  </a:lnTo>
                  <a:lnTo>
                    <a:pt x="4299" y="17014"/>
                  </a:lnTo>
                  <a:lnTo>
                    <a:pt x="4640" y="17315"/>
                  </a:lnTo>
                  <a:lnTo>
                    <a:pt x="5002" y="17617"/>
                  </a:lnTo>
                  <a:lnTo>
                    <a:pt x="5364" y="17898"/>
                  </a:lnTo>
                  <a:lnTo>
                    <a:pt x="5745" y="18159"/>
                  </a:lnTo>
                  <a:lnTo>
                    <a:pt x="5966" y="20047"/>
                  </a:lnTo>
                  <a:lnTo>
                    <a:pt x="6428" y="20268"/>
                  </a:lnTo>
                  <a:lnTo>
                    <a:pt x="6930" y="20469"/>
                  </a:lnTo>
                  <a:lnTo>
                    <a:pt x="7433" y="20650"/>
                  </a:lnTo>
                  <a:lnTo>
                    <a:pt x="7935" y="20790"/>
                  </a:lnTo>
                  <a:lnTo>
                    <a:pt x="9341" y="19505"/>
                  </a:lnTo>
                  <a:lnTo>
                    <a:pt x="9803" y="19545"/>
                  </a:lnTo>
                  <a:lnTo>
                    <a:pt x="10265" y="19585"/>
                  </a:lnTo>
                  <a:lnTo>
                    <a:pt x="11189" y="19585"/>
                  </a:lnTo>
                  <a:lnTo>
                    <a:pt x="12474" y="20991"/>
                  </a:lnTo>
                  <a:lnTo>
                    <a:pt x="12997" y="20891"/>
                  </a:lnTo>
                  <a:lnTo>
                    <a:pt x="13499" y="20770"/>
                  </a:lnTo>
                  <a:lnTo>
                    <a:pt x="14001" y="20610"/>
                  </a:lnTo>
                  <a:lnTo>
                    <a:pt x="14503" y="20449"/>
                  </a:lnTo>
                  <a:lnTo>
                    <a:pt x="14885" y="18561"/>
                  </a:lnTo>
                  <a:lnTo>
                    <a:pt x="15287" y="18340"/>
                  </a:lnTo>
                  <a:lnTo>
                    <a:pt x="15688" y="18099"/>
                  </a:lnTo>
                  <a:lnTo>
                    <a:pt x="16070" y="17818"/>
                  </a:lnTo>
                  <a:lnTo>
                    <a:pt x="16432" y="17536"/>
                  </a:lnTo>
                  <a:lnTo>
                    <a:pt x="18300" y="17918"/>
                  </a:lnTo>
                  <a:lnTo>
                    <a:pt x="18661" y="17536"/>
                  </a:lnTo>
                  <a:lnTo>
                    <a:pt x="19003" y="17135"/>
                  </a:lnTo>
                  <a:lnTo>
                    <a:pt x="19324" y="16713"/>
                  </a:lnTo>
                  <a:lnTo>
                    <a:pt x="19605" y="16291"/>
                  </a:lnTo>
                  <a:lnTo>
                    <a:pt x="18802" y="14543"/>
                  </a:lnTo>
                  <a:lnTo>
                    <a:pt x="19003" y="14122"/>
                  </a:lnTo>
                  <a:lnTo>
                    <a:pt x="19184" y="13700"/>
                  </a:lnTo>
                  <a:lnTo>
                    <a:pt x="19324" y="13258"/>
                  </a:lnTo>
                  <a:lnTo>
                    <a:pt x="19445" y="12816"/>
                  </a:lnTo>
                  <a:lnTo>
                    <a:pt x="21192" y="12012"/>
                  </a:lnTo>
                  <a:lnTo>
                    <a:pt x="21253" y="11490"/>
                  </a:lnTo>
                  <a:lnTo>
                    <a:pt x="21293" y="10968"/>
                  </a:lnTo>
                  <a:lnTo>
                    <a:pt x="21313" y="10446"/>
                  </a:lnTo>
                  <a:lnTo>
                    <a:pt x="21293" y="9923"/>
                  </a:lnTo>
                  <a:lnTo>
                    <a:pt x="19626" y="8979"/>
                  </a:lnTo>
                  <a:lnTo>
                    <a:pt x="19545" y="8517"/>
                  </a:lnTo>
                  <a:lnTo>
                    <a:pt x="19425" y="8075"/>
                  </a:lnTo>
                  <a:lnTo>
                    <a:pt x="19304" y="7633"/>
                  </a:lnTo>
                  <a:lnTo>
                    <a:pt x="19143" y="7191"/>
                  </a:lnTo>
                  <a:lnTo>
                    <a:pt x="20088" y="5524"/>
                  </a:lnTo>
                  <a:lnTo>
                    <a:pt x="19826" y="5062"/>
                  </a:lnTo>
                  <a:lnTo>
                    <a:pt x="19545" y="4620"/>
                  </a:lnTo>
                  <a:lnTo>
                    <a:pt x="19244" y="4178"/>
                  </a:lnTo>
                  <a:lnTo>
                    <a:pt x="18922" y="3777"/>
                  </a:lnTo>
                  <a:lnTo>
                    <a:pt x="17014" y="3998"/>
                  </a:lnTo>
                  <a:lnTo>
                    <a:pt x="16673" y="3676"/>
                  </a:lnTo>
                  <a:lnTo>
                    <a:pt x="16331" y="3375"/>
                  </a:lnTo>
                  <a:lnTo>
                    <a:pt x="15950" y="3094"/>
                  </a:lnTo>
                  <a:lnTo>
                    <a:pt x="15568" y="2832"/>
                  </a:lnTo>
                  <a:lnTo>
                    <a:pt x="15367" y="944"/>
                  </a:lnTo>
                  <a:lnTo>
                    <a:pt x="14885" y="723"/>
                  </a:lnTo>
                  <a:lnTo>
                    <a:pt x="14383" y="522"/>
                  </a:lnTo>
                  <a:lnTo>
                    <a:pt x="13901" y="362"/>
                  </a:lnTo>
                  <a:lnTo>
                    <a:pt x="13398" y="201"/>
                  </a:lnTo>
                  <a:lnTo>
                    <a:pt x="11972" y="1507"/>
                  </a:lnTo>
                  <a:lnTo>
                    <a:pt x="11510" y="1446"/>
                  </a:lnTo>
                  <a:lnTo>
                    <a:pt x="11068" y="1406"/>
                  </a:lnTo>
                  <a:lnTo>
                    <a:pt x="10606" y="1406"/>
                  </a:lnTo>
                  <a:lnTo>
                    <a:pt x="10144" y="142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25"/>
            <p:cNvSpPr/>
            <p:nvPr/>
          </p:nvSpPr>
          <p:spPr>
            <a:xfrm>
              <a:off x="3572950" y="4901375"/>
              <a:ext cx="307875" cy="307850"/>
            </a:xfrm>
            <a:custGeom>
              <a:avLst/>
              <a:gdLst/>
              <a:ahLst/>
              <a:cxnLst/>
              <a:rect l="l" t="t" r="r" b="b"/>
              <a:pathLst>
                <a:path w="12315" h="12314" extrusionOk="0">
                  <a:moveTo>
                    <a:pt x="6429" y="462"/>
                  </a:moveTo>
                  <a:lnTo>
                    <a:pt x="6730" y="482"/>
                  </a:lnTo>
                  <a:lnTo>
                    <a:pt x="7011" y="522"/>
                  </a:lnTo>
                  <a:lnTo>
                    <a:pt x="7293" y="583"/>
                  </a:lnTo>
                  <a:lnTo>
                    <a:pt x="7574" y="643"/>
                  </a:lnTo>
                  <a:lnTo>
                    <a:pt x="7855" y="723"/>
                  </a:lnTo>
                  <a:lnTo>
                    <a:pt x="8116" y="804"/>
                  </a:lnTo>
                  <a:lnTo>
                    <a:pt x="8377" y="904"/>
                  </a:lnTo>
                  <a:lnTo>
                    <a:pt x="8618" y="1024"/>
                  </a:lnTo>
                  <a:lnTo>
                    <a:pt x="8879" y="1145"/>
                  </a:lnTo>
                  <a:lnTo>
                    <a:pt x="9120" y="1286"/>
                  </a:lnTo>
                  <a:lnTo>
                    <a:pt x="9341" y="1446"/>
                  </a:lnTo>
                  <a:lnTo>
                    <a:pt x="9582" y="1607"/>
                  </a:lnTo>
                  <a:lnTo>
                    <a:pt x="9783" y="1768"/>
                  </a:lnTo>
                  <a:lnTo>
                    <a:pt x="10004" y="1949"/>
                  </a:lnTo>
                  <a:lnTo>
                    <a:pt x="10205" y="2149"/>
                  </a:lnTo>
                  <a:lnTo>
                    <a:pt x="10386" y="2350"/>
                  </a:lnTo>
                  <a:lnTo>
                    <a:pt x="10567" y="2571"/>
                  </a:lnTo>
                  <a:lnTo>
                    <a:pt x="10748" y="2792"/>
                  </a:lnTo>
                  <a:lnTo>
                    <a:pt x="10908" y="3013"/>
                  </a:lnTo>
                  <a:lnTo>
                    <a:pt x="11069" y="3254"/>
                  </a:lnTo>
                  <a:lnTo>
                    <a:pt x="11210" y="3515"/>
                  </a:lnTo>
                  <a:lnTo>
                    <a:pt x="11330" y="3756"/>
                  </a:lnTo>
                  <a:lnTo>
                    <a:pt x="11430" y="4017"/>
                  </a:lnTo>
                  <a:lnTo>
                    <a:pt x="11531" y="4279"/>
                  </a:lnTo>
                  <a:lnTo>
                    <a:pt x="11631" y="4540"/>
                  </a:lnTo>
                  <a:lnTo>
                    <a:pt x="11692" y="4801"/>
                  </a:lnTo>
                  <a:lnTo>
                    <a:pt x="11752" y="5082"/>
                  </a:lnTo>
                  <a:lnTo>
                    <a:pt x="11792" y="5343"/>
                  </a:lnTo>
                  <a:lnTo>
                    <a:pt x="11832" y="5624"/>
                  </a:lnTo>
                  <a:lnTo>
                    <a:pt x="11852" y="5906"/>
                  </a:lnTo>
                  <a:lnTo>
                    <a:pt x="11852" y="6187"/>
                  </a:lnTo>
                  <a:lnTo>
                    <a:pt x="11852" y="6468"/>
                  </a:lnTo>
                  <a:lnTo>
                    <a:pt x="11832" y="6729"/>
                  </a:lnTo>
                  <a:lnTo>
                    <a:pt x="11792" y="7010"/>
                  </a:lnTo>
                  <a:lnTo>
                    <a:pt x="11732" y="7292"/>
                  </a:lnTo>
                  <a:lnTo>
                    <a:pt x="11672" y="7573"/>
                  </a:lnTo>
                  <a:lnTo>
                    <a:pt x="11591" y="7854"/>
                  </a:lnTo>
                  <a:lnTo>
                    <a:pt x="11511" y="8115"/>
                  </a:lnTo>
                  <a:lnTo>
                    <a:pt x="11410" y="8376"/>
                  </a:lnTo>
                  <a:lnTo>
                    <a:pt x="11290" y="8638"/>
                  </a:lnTo>
                  <a:lnTo>
                    <a:pt x="11169" y="8879"/>
                  </a:lnTo>
                  <a:lnTo>
                    <a:pt x="11029" y="9120"/>
                  </a:lnTo>
                  <a:lnTo>
                    <a:pt x="10888" y="9341"/>
                  </a:lnTo>
                  <a:lnTo>
                    <a:pt x="10727" y="9582"/>
                  </a:lnTo>
                  <a:lnTo>
                    <a:pt x="10547" y="9803"/>
                  </a:lnTo>
                  <a:lnTo>
                    <a:pt x="10366" y="10003"/>
                  </a:lnTo>
                  <a:lnTo>
                    <a:pt x="10185" y="10204"/>
                  </a:lnTo>
                  <a:lnTo>
                    <a:pt x="9964" y="10385"/>
                  </a:lnTo>
                  <a:lnTo>
                    <a:pt x="9763" y="10586"/>
                  </a:lnTo>
                  <a:lnTo>
                    <a:pt x="9542" y="10747"/>
                  </a:lnTo>
                  <a:lnTo>
                    <a:pt x="9301" y="10907"/>
                  </a:lnTo>
                  <a:lnTo>
                    <a:pt x="9060" y="11068"/>
                  </a:lnTo>
                  <a:lnTo>
                    <a:pt x="8799" y="11209"/>
                  </a:lnTo>
                  <a:lnTo>
                    <a:pt x="8538" y="11329"/>
                  </a:lnTo>
                  <a:lnTo>
                    <a:pt x="8277" y="11450"/>
                  </a:lnTo>
                  <a:lnTo>
                    <a:pt x="8016" y="11550"/>
                  </a:lnTo>
                  <a:lnTo>
                    <a:pt x="7755" y="11631"/>
                  </a:lnTo>
                  <a:lnTo>
                    <a:pt x="7473" y="11711"/>
                  </a:lnTo>
                  <a:lnTo>
                    <a:pt x="7212" y="11751"/>
                  </a:lnTo>
                  <a:lnTo>
                    <a:pt x="6931" y="11811"/>
                  </a:lnTo>
                  <a:lnTo>
                    <a:pt x="6650" y="11831"/>
                  </a:lnTo>
                  <a:lnTo>
                    <a:pt x="6389" y="11852"/>
                  </a:lnTo>
                  <a:lnTo>
                    <a:pt x="5826" y="11852"/>
                  </a:lnTo>
                  <a:lnTo>
                    <a:pt x="5565" y="11831"/>
                  </a:lnTo>
                  <a:lnTo>
                    <a:pt x="5284" y="11791"/>
                  </a:lnTo>
                  <a:lnTo>
                    <a:pt x="5023" y="11731"/>
                  </a:lnTo>
                  <a:lnTo>
                    <a:pt x="4762" y="11671"/>
                  </a:lnTo>
                  <a:lnTo>
                    <a:pt x="4500" y="11610"/>
                  </a:lnTo>
                  <a:lnTo>
                    <a:pt x="4239" y="11510"/>
                  </a:lnTo>
                  <a:lnTo>
                    <a:pt x="3978" y="11410"/>
                  </a:lnTo>
                  <a:lnTo>
                    <a:pt x="3717" y="11309"/>
                  </a:lnTo>
                  <a:lnTo>
                    <a:pt x="3476" y="11189"/>
                  </a:lnTo>
                  <a:lnTo>
                    <a:pt x="3235" y="11048"/>
                  </a:lnTo>
                  <a:lnTo>
                    <a:pt x="2994" y="10907"/>
                  </a:lnTo>
                  <a:lnTo>
                    <a:pt x="2773" y="10747"/>
                  </a:lnTo>
                  <a:lnTo>
                    <a:pt x="2552" y="10566"/>
                  </a:lnTo>
                  <a:lnTo>
                    <a:pt x="2351" y="10385"/>
                  </a:lnTo>
                  <a:lnTo>
                    <a:pt x="2130" y="10184"/>
                  </a:lnTo>
                  <a:lnTo>
                    <a:pt x="1949" y="9983"/>
                  </a:lnTo>
                  <a:lnTo>
                    <a:pt x="1748" y="9762"/>
                  </a:lnTo>
                  <a:lnTo>
                    <a:pt x="1568" y="9541"/>
                  </a:lnTo>
                  <a:lnTo>
                    <a:pt x="1407" y="9300"/>
                  </a:lnTo>
                  <a:lnTo>
                    <a:pt x="1266" y="9059"/>
                  </a:lnTo>
                  <a:lnTo>
                    <a:pt x="1126" y="8818"/>
                  </a:lnTo>
                  <a:lnTo>
                    <a:pt x="985" y="8557"/>
                  </a:lnTo>
                  <a:lnTo>
                    <a:pt x="885" y="8316"/>
                  </a:lnTo>
                  <a:lnTo>
                    <a:pt x="784" y="8055"/>
                  </a:lnTo>
                  <a:lnTo>
                    <a:pt x="704" y="7774"/>
                  </a:lnTo>
                  <a:lnTo>
                    <a:pt x="624" y="7513"/>
                  </a:lnTo>
                  <a:lnTo>
                    <a:pt x="563" y="7252"/>
                  </a:lnTo>
                  <a:lnTo>
                    <a:pt x="523" y="6970"/>
                  </a:lnTo>
                  <a:lnTo>
                    <a:pt x="483" y="6689"/>
                  </a:lnTo>
                  <a:lnTo>
                    <a:pt x="463" y="6428"/>
                  </a:lnTo>
                  <a:lnTo>
                    <a:pt x="463" y="6147"/>
                  </a:lnTo>
                  <a:lnTo>
                    <a:pt x="463" y="5866"/>
                  </a:lnTo>
                  <a:lnTo>
                    <a:pt x="483" y="5584"/>
                  </a:lnTo>
                  <a:lnTo>
                    <a:pt x="523" y="5303"/>
                  </a:lnTo>
                  <a:lnTo>
                    <a:pt x="583" y="5022"/>
                  </a:lnTo>
                  <a:lnTo>
                    <a:pt x="644" y="4741"/>
                  </a:lnTo>
                  <a:lnTo>
                    <a:pt x="724" y="4479"/>
                  </a:lnTo>
                  <a:lnTo>
                    <a:pt x="804" y="4198"/>
                  </a:lnTo>
                  <a:lnTo>
                    <a:pt x="905" y="3937"/>
                  </a:lnTo>
                  <a:lnTo>
                    <a:pt x="1025" y="3696"/>
                  </a:lnTo>
                  <a:lnTo>
                    <a:pt x="1146" y="3435"/>
                  </a:lnTo>
                  <a:lnTo>
                    <a:pt x="1286" y="3194"/>
                  </a:lnTo>
                  <a:lnTo>
                    <a:pt x="1427" y="2973"/>
                  </a:lnTo>
                  <a:lnTo>
                    <a:pt x="1588" y="2752"/>
                  </a:lnTo>
                  <a:lnTo>
                    <a:pt x="1769" y="2531"/>
                  </a:lnTo>
                  <a:lnTo>
                    <a:pt x="1949" y="2310"/>
                  </a:lnTo>
                  <a:lnTo>
                    <a:pt x="2150" y="2109"/>
                  </a:lnTo>
                  <a:lnTo>
                    <a:pt x="2351" y="1928"/>
                  </a:lnTo>
                  <a:lnTo>
                    <a:pt x="2552" y="1748"/>
                  </a:lnTo>
                  <a:lnTo>
                    <a:pt x="2793" y="1567"/>
                  </a:lnTo>
                  <a:lnTo>
                    <a:pt x="3014" y="1406"/>
                  </a:lnTo>
                  <a:lnTo>
                    <a:pt x="3376" y="1185"/>
                  </a:lnTo>
                  <a:lnTo>
                    <a:pt x="3757" y="1004"/>
                  </a:lnTo>
                  <a:lnTo>
                    <a:pt x="4139" y="844"/>
                  </a:lnTo>
                  <a:lnTo>
                    <a:pt x="4520" y="703"/>
                  </a:lnTo>
                  <a:lnTo>
                    <a:pt x="4922" y="603"/>
                  </a:lnTo>
                  <a:lnTo>
                    <a:pt x="5324" y="522"/>
                  </a:lnTo>
                  <a:lnTo>
                    <a:pt x="5726" y="482"/>
                  </a:lnTo>
                  <a:lnTo>
                    <a:pt x="6148" y="462"/>
                  </a:lnTo>
                  <a:close/>
                  <a:moveTo>
                    <a:pt x="6188" y="0"/>
                  </a:moveTo>
                  <a:lnTo>
                    <a:pt x="5886" y="20"/>
                  </a:lnTo>
                  <a:lnTo>
                    <a:pt x="5585" y="40"/>
                  </a:lnTo>
                  <a:lnTo>
                    <a:pt x="5284" y="60"/>
                  </a:lnTo>
                  <a:lnTo>
                    <a:pt x="4982" y="121"/>
                  </a:lnTo>
                  <a:lnTo>
                    <a:pt x="4701" y="181"/>
                  </a:lnTo>
                  <a:lnTo>
                    <a:pt x="4400" y="261"/>
                  </a:lnTo>
                  <a:lnTo>
                    <a:pt x="4119" y="362"/>
                  </a:lnTo>
                  <a:lnTo>
                    <a:pt x="3838" y="462"/>
                  </a:lnTo>
                  <a:lnTo>
                    <a:pt x="3556" y="583"/>
                  </a:lnTo>
                  <a:lnTo>
                    <a:pt x="3295" y="723"/>
                  </a:lnTo>
                  <a:lnTo>
                    <a:pt x="3034" y="864"/>
                  </a:lnTo>
                  <a:lnTo>
                    <a:pt x="2773" y="1024"/>
                  </a:lnTo>
                  <a:lnTo>
                    <a:pt x="2512" y="1205"/>
                  </a:lnTo>
                  <a:lnTo>
                    <a:pt x="2271" y="1386"/>
                  </a:lnTo>
                  <a:lnTo>
                    <a:pt x="2050" y="1587"/>
                  </a:lnTo>
                  <a:lnTo>
                    <a:pt x="1829" y="1788"/>
                  </a:lnTo>
                  <a:lnTo>
                    <a:pt x="1608" y="2009"/>
                  </a:lnTo>
                  <a:lnTo>
                    <a:pt x="1427" y="2230"/>
                  </a:lnTo>
                  <a:lnTo>
                    <a:pt x="1226" y="2471"/>
                  </a:lnTo>
                  <a:lnTo>
                    <a:pt x="1065" y="2712"/>
                  </a:lnTo>
                  <a:lnTo>
                    <a:pt x="905" y="2973"/>
                  </a:lnTo>
                  <a:lnTo>
                    <a:pt x="744" y="3234"/>
                  </a:lnTo>
                  <a:lnTo>
                    <a:pt x="624" y="3495"/>
                  </a:lnTo>
                  <a:lnTo>
                    <a:pt x="483" y="3776"/>
                  </a:lnTo>
                  <a:lnTo>
                    <a:pt x="383" y="4058"/>
                  </a:lnTo>
                  <a:lnTo>
                    <a:pt x="282" y="4339"/>
                  </a:lnTo>
                  <a:lnTo>
                    <a:pt x="202" y="4640"/>
                  </a:lnTo>
                  <a:lnTo>
                    <a:pt x="141" y="4921"/>
                  </a:lnTo>
                  <a:lnTo>
                    <a:pt x="81" y="5223"/>
                  </a:lnTo>
                  <a:lnTo>
                    <a:pt x="41" y="5544"/>
                  </a:lnTo>
                  <a:lnTo>
                    <a:pt x="21" y="5845"/>
                  </a:lnTo>
                  <a:lnTo>
                    <a:pt x="1" y="6147"/>
                  </a:lnTo>
                  <a:lnTo>
                    <a:pt x="21" y="6448"/>
                  </a:lnTo>
                  <a:lnTo>
                    <a:pt x="41" y="6729"/>
                  </a:lnTo>
                  <a:lnTo>
                    <a:pt x="61" y="7031"/>
                  </a:lnTo>
                  <a:lnTo>
                    <a:pt x="121" y="7332"/>
                  </a:lnTo>
                  <a:lnTo>
                    <a:pt x="182" y="7613"/>
                  </a:lnTo>
                  <a:lnTo>
                    <a:pt x="262" y="7914"/>
                  </a:lnTo>
                  <a:lnTo>
                    <a:pt x="362" y="8196"/>
                  </a:lnTo>
                  <a:lnTo>
                    <a:pt x="463" y="8477"/>
                  </a:lnTo>
                  <a:lnTo>
                    <a:pt x="583" y="8758"/>
                  </a:lnTo>
                  <a:lnTo>
                    <a:pt x="724" y="9019"/>
                  </a:lnTo>
                  <a:lnTo>
                    <a:pt x="865" y="9300"/>
                  </a:lnTo>
                  <a:lnTo>
                    <a:pt x="1025" y="9541"/>
                  </a:lnTo>
                  <a:lnTo>
                    <a:pt x="1266" y="9883"/>
                  </a:lnTo>
                  <a:lnTo>
                    <a:pt x="1507" y="10184"/>
                  </a:lnTo>
                  <a:lnTo>
                    <a:pt x="1769" y="10465"/>
                  </a:lnTo>
                  <a:lnTo>
                    <a:pt x="2050" y="10727"/>
                  </a:lnTo>
                  <a:lnTo>
                    <a:pt x="2351" y="10988"/>
                  </a:lnTo>
                  <a:lnTo>
                    <a:pt x="2652" y="11209"/>
                  </a:lnTo>
                  <a:lnTo>
                    <a:pt x="2974" y="11410"/>
                  </a:lnTo>
                  <a:lnTo>
                    <a:pt x="3295" y="11590"/>
                  </a:lnTo>
                  <a:lnTo>
                    <a:pt x="3637" y="11771"/>
                  </a:lnTo>
                  <a:lnTo>
                    <a:pt x="3978" y="11912"/>
                  </a:lnTo>
                  <a:lnTo>
                    <a:pt x="4340" y="12032"/>
                  </a:lnTo>
                  <a:lnTo>
                    <a:pt x="4681" y="12133"/>
                  </a:lnTo>
                  <a:lnTo>
                    <a:pt x="5063" y="12213"/>
                  </a:lnTo>
                  <a:lnTo>
                    <a:pt x="5424" y="12253"/>
                  </a:lnTo>
                  <a:lnTo>
                    <a:pt x="5786" y="12293"/>
                  </a:lnTo>
                  <a:lnTo>
                    <a:pt x="6168" y="12314"/>
                  </a:lnTo>
                  <a:lnTo>
                    <a:pt x="6610" y="12293"/>
                  </a:lnTo>
                  <a:lnTo>
                    <a:pt x="7051" y="12253"/>
                  </a:lnTo>
                  <a:lnTo>
                    <a:pt x="7473" y="12173"/>
                  </a:lnTo>
                  <a:lnTo>
                    <a:pt x="7915" y="12052"/>
                  </a:lnTo>
                  <a:lnTo>
                    <a:pt x="8337" y="11912"/>
                  </a:lnTo>
                  <a:lnTo>
                    <a:pt x="8739" y="11731"/>
                  </a:lnTo>
                  <a:lnTo>
                    <a:pt x="9161" y="11530"/>
                  </a:lnTo>
                  <a:lnTo>
                    <a:pt x="9542" y="11289"/>
                  </a:lnTo>
                  <a:lnTo>
                    <a:pt x="9803" y="11108"/>
                  </a:lnTo>
                  <a:lnTo>
                    <a:pt x="10044" y="10927"/>
                  </a:lnTo>
                  <a:lnTo>
                    <a:pt x="10265" y="10727"/>
                  </a:lnTo>
                  <a:lnTo>
                    <a:pt x="10486" y="10526"/>
                  </a:lnTo>
                  <a:lnTo>
                    <a:pt x="10707" y="10305"/>
                  </a:lnTo>
                  <a:lnTo>
                    <a:pt x="10908" y="10084"/>
                  </a:lnTo>
                  <a:lnTo>
                    <a:pt x="11089" y="9843"/>
                  </a:lnTo>
                  <a:lnTo>
                    <a:pt x="11250" y="9602"/>
                  </a:lnTo>
                  <a:lnTo>
                    <a:pt x="11410" y="9361"/>
                  </a:lnTo>
                  <a:lnTo>
                    <a:pt x="11571" y="9100"/>
                  </a:lnTo>
                  <a:lnTo>
                    <a:pt x="11712" y="8818"/>
                  </a:lnTo>
                  <a:lnTo>
                    <a:pt x="11832" y="8557"/>
                  </a:lnTo>
                  <a:lnTo>
                    <a:pt x="11933" y="8276"/>
                  </a:lnTo>
                  <a:lnTo>
                    <a:pt x="12033" y="7975"/>
                  </a:lnTo>
                  <a:lnTo>
                    <a:pt x="12113" y="7693"/>
                  </a:lnTo>
                  <a:lnTo>
                    <a:pt x="12194" y="7392"/>
                  </a:lnTo>
                  <a:lnTo>
                    <a:pt x="12234" y="7091"/>
                  </a:lnTo>
                  <a:lnTo>
                    <a:pt x="12274" y="6790"/>
                  </a:lnTo>
                  <a:lnTo>
                    <a:pt x="12294" y="6488"/>
                  </a:lnTo>
                  <a:lnTo>
                    <a:pt x="12314" y="6187"/>
                  </a:lnTo>
                  <a:lnTo>
                    <a:pt x="12314" y="5886"/>
                  </a:lnTo>
                  <a:lnTo>
                    <a:pt x="12294" y="5584"/>
                  </a:lnTo>
                  <a:lnTo>
                    <a:pt x="12254" y="5283"/>
                  </a:lnTo>
                  <a:lnTo>
                    <a:pt x="12194" y="4982"/>
                  </a:lnTo>
                  <a:lnTo>
                    <a:pt x="12134" y="4700"/>
                  </a:lnTo>
                  <a:lnTo>
                    <a:pt x="12053" y="4399"/>
                  </a:lnTo>
                  <a:lnTo>
                    <a:pt x="11973" y="4118"/>
                  </a:lnTo>
                  <a:lnTo>
                    <a:pt x="11852" y="3837"/>
                  </a:lnTo>
                  <a:lnTo>
                    <a:pt x="11732" y="3576"/>
                  </a:lnTo>
                  <a:lnTo>
                    <a:pt x="11611" y="3294"/>
                  </a:lnTo>
                  <a:lnTo>
                    <a:pt x="11451" y="3033"/>
                  </a:lnTo>
                  <a:lnTo>
                    <a:pt x="11290" y="2772"/>
                  </a:lnTo>
                  <a:lnTo>
                    <a:pt x="11109" y="2511"/>
                  </a:lnTo>
                  <a:lnTo>
                    <a:pt x="10928" y="2270"/>
                  </a:lnTo>
                  <a:lnTo>
                    <a:pt x="10727" y="2049"/>
                  </a:lnTo>
                  <a:lnTo>
                    <a:pt x="10527" y="1828"/>
                  </a:lnTo>
                  <a:lnTo>
                    <a:pt x="10306" y="1607"/>
                  </a:lnTo>
                  <a:lnTo>
                    <a:pt x="10085" y="1426"/>
                  </a:lnTo>
                  <a:lnTo>
                    <a:pt x="9844" y="1225"/>
                  </a:lnTo>
                  <a:lnTo>
                    <a:pt x="9603" y="1065"/>
                  </a:lnTo>
                  <a:lnTo>
                    <a:pt x="9341" y="904"/>
                  </a:lnTo>
                  <a:lnTo>
                    <a:pt x="9100" y="743"/>
                  </a:lnTo>
                  <a:lnTo>
                    <a:pt x="8819" y="623"/>
                  </a:lnTo>
                  <a:lnTo>
                    <a:pt x="8558" y="482"/>
                  </a:lnTo>
                  <a:lnTo>
                    <a:pt x="8277" y="382"/>
                  </a:lnTo>
                  <a:lnTo>
                    <a:pt x="7975" y="281"/>
                  </a:lnTo>
                  <a:lnTo>
                    <a:pt x="7694" y="201"/>
                  </a:lnTo>
                  <a:lnTo>
                    <a:pt x="7393" y="141"/>
                  </a:lnTo>
                  <a:lnTo>
                    <a:pt x="7092" y="80"/>
                  </a:lnTo>
                  <a:lnTo>
                    <a:pt x="6790" y="40"/>
                  </a:lnTo>
                  <a:lnTo>
                    <a:pt x="6489" y="20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25"/>
            <p:cNvSpPr/>
            <p:nvPr/>
          </p:nvSpPr>
          <p:spPr>
            <a:xfrm>
              <a:off x="3592050" y="4463975"/>
              <a:ext cx="329950" cy="326425"/>
            </a:xfrm>
            <a:custGeom>
              <a:avLst/>
              <a:gdLst/>
              <a:ahLst/>
              <a:cxnLst/>
              <a:rect l="l" t="t" r="r" b="b"/>
              <a:pathLst>
                <a:path w="13198" h="13057" extrusionOk="0">
                  <a:moveTo>
                    <a:pt x="6649" y="3736"/>
                  </a:moveTo>
                  <a:lnTo>
                    <a:pt x="6930" y="3756"/>
                  </a:lnTo>
                  <a:lnTo>
                    <a:pt x="7211" y="3797"/>
                  </a:lnTo>
                  <a:lnTo>
                    <a:pt x="7473" y="3877"/>
                  </a:lnTo>
                  <a:lnTo>
                    <a:pt x="7714" y="3977"/>
                  </a:lnTo>
                  <a:lnTo>
                    <a:pt x="7955" y="4098"/>
                  </a:lnTo>
                  <a:lnTo>
                    <a:pt x="8196" y="4238"/>
                  </a:lnTo>
                  <a:lnTo>
                    <a:pt x="8397" y="4399"/>
                  </a:lnTo>
                  <a:lnTo>
                    <a:pt x="8597" y="4580"/>
                  </a:lnTo>
                  <a:lnTo>
                    <a:pt x="8778" y="4781"/>
                  </a:lnTo>
                  <a:lnTo>
                    <a:pt x="8939" y="5002"/>
                  </a:lnTo>
                  <a:lnTo>
                    <a:pt x="9080" y="5243"/>
                  </a:lnTo>
                  <a:lnTo>
                    <a:pt x="9180" y="5484"/>
                  </a:lnTo>
                  <a:lnTo>
                    <a:pt x="9280" y="5745"/>
                  </a:lnTo>
                  <a:lnTo>
                    <a:pt x="9341" y="6026"/>
                  </a:lnTo>
                  <a:lnTo>
                    <a:pt x="9381" y="6307"/>
                  </a:lnTo>
                  <a:lnTo>
                    <a:pt x="9381" y="6589"/>
                  </a:lnTo>
                  <a:lnTo>
                    <a:pt x="9361" y="6870"/>
                  </a:lnTo>
                  <a:lnTo>
                    <a:pt x="9321" y="7131"/>
                  </a:lnTo>
                  <a:lnTo>
                    <a:pt x="9240" y="7392"/>
                  </a:lnTo>
                  <a:lnTo>
                    <a:pt x="9160" y="7653"/>
                  </a:lnTo>
                  <a:lnTo>
                    <a:pt x="9039" y="7894"/>
                  </a:lnTo>
                  <a:lnTo>
                    <a:pt x="8899" y="8115"/>
                  </a:lnTo>
                  <a:lnTo>
                    <a:pt x="8718" y="8336"/>
                  </a:lnTo>
                  <a:lnTo>
                    <a:pt x="8537" y="8537"/>
                  </a:lnTo>
                  <a:lnTo>
                    <a:pt x="8336" y="8698"/>
                  </a:lnTo>
                  <a:lnTo>
                    <a:pt x="8115" y="8859"/>
                  </a:lnTo>
                  <a:lnTo>
                    <a:pt x="7894" y="8999"/>
                  </a:lnTo>
                  <a:lnTo>
                    <a:pt x="7653" y="9120"/>
                  </a:lnTo>
                  <a:lnTo>
                    <a:pt x="7392" y="9200"/>
                  </a:lnTo>
                  <a:lnTo>
                    <a:pt x="7111" y="9280"/>
                  </a:lnTo>
                  <a:lnTo>
                    <a:pt x="6830" y="9300"/>
                  </a:lnTo>
                  <a:lnTo>
                    <a:pt x="6549" y="9321"/>
                  </a:lnTo>
                  <a:lnTo>
                    <a:pt x="6267" y="9300"/>
                  </a:lnTo>
                  <a:lnTo>
                    <a:pt x="5986" y="9260"/>
                  </a:lnTo>
                  <a:lnTo>
                    <a:pt x="5725" y="9180"/>
                  </a:lnTo>
                  <a:lnTo>
                    <a:pt x="5484" y="9079"/>
                  </a:lnTo>
                  <a:lnTo>
                    <a:pt x="5243" y="8959"/>
                  </a:lnTo>
                  <a:lnTo>
                    <a:pt x="5002" y="8818"/>
                  </a:lnTo>
                  <a:lnTo>
                    <a:pt x="4801" y="8658"/>
                  </a:lnTo>
                  <a:lnTo>
                    <a:pt x="4600" y="8477"/>
                  </a:lnTo>
                  <a:lnTo>
                    <a:pt x="4419" y="8276"/>
                  </a:lnTo>
                  <a:lnTo>
                    <a:pt x="4259" y="8055"/>
                  </a:lnTo>
                  <a:lnTo>
                    <a:pt x="4118" y="7814"/>
                  </a:lnTo>
                  <a:lnTo>
                    <a:pt x="4018" y="7573"/>
                  </a:lnTo>
                  <a:lnTo>
                    <a:pt x="3917" y="7312"/>
                  </a:lnTo>
                  <a:lnTo>
                    <a:pt x="3857" y="7051"/>
                  </a:lnTo>
                  <a:lnTo>
                    <a:pt x="3817" y="6749"/>
                  </a:lnTo>
                  <a:lnTo>
                    <a:pt x="3817" y="6468"/>
                  </a:lnTo>
                  <a:lnTo>
                    <a:pt x="3837" y="6187"/>
                  </a:lnTo>
                  <a:lnTo>
                    <a:pt x="3877" y="5926"/>
                  </a:lnTo>
                  <a:lnTo>
                    <a:pt x="3957" y="5665"/>
                  </a:lnTo>
                  <a:lnTo>
                    <a:pt x="4038" y="5404"/>
                  </a:lnTo>
                  <a:lnTo>
                    <a:pt x="4158" y="5162"/>
                  </a:lnTo>
                  <a:lnTo>
                    <a:pt x="4299" y="4942"/>
                  </a:lnTo>
                  <a:lnTo>
                    <a:pt x="4480" y="4721"/>
                  </a:lnTo>
                  <a:lnTo>
                    <a:pt x="4660" y="4540"/>
                  </a:lnTo>
                  <a:lnTo>
                    <a:pt x="4861" y="4359"/>
                  </a:lnTo>
                  <a:lnTo>
                    <a:pt x="5062" y="4198"/>
                  </a:lnTo>
                  <a:lnTo>
                    <a:pt x="5303" y="4058"/>
                  </a:lnTo>
                  <a:lnTo>
                    <a:pt x="5544" y="3937"/>
                  </a:lnTo>
                  <a:lnTo>
                    <a:pt x="5805" y="3857"/>
                  </a:lnTo>
                  <a:lnTo>
                    <a:pt x="6087" y="3797"/>
                  </a:lnTo>
                  <a:lnTo>
                    <a:pt x="6368" y="3756"/>
                  </a:lnTo>
                  <a:lnTo>
                    <a:pt x="6649" y="3736"/>
                  </a:lnTo>
                  <a:close/>
                  <a:moveTo>
                    <a:pt x="7473" y="0"/>
                  </a:moveTo>
                  <a:lnTo>
                    <a:pt x="6709" y="904"/>
                  </a:lnTo>
                  <a:lnTo>
                    <a:pt x="6428" y="904"/>
                  </a:lnTo>
                  <a:lnTo>
                    <a:pt x="6127" y="924"/>
                  </a:lnTo>
                  <a:lnTo>
                    <a:pt x="5846" y="944"/>
                  </a:lnTo>
                  <a:lnTo>
                    <a:pt x="5564" y="984"/>
                  </a:lnTo>
                  <a:lnTo>
                    <a:pt x="4660" y="221"/>
                  </a:lnTo>
                  <a:lnTo>
                    <a:pt x="4359" y="342"/>
                  </a:lnTo>
                  <a:lnTo>
                    <a:pt x="4058" y="442"/>
                  </a:lnTo>
                  <a:lnTo>
                    <a:pt x="3756" y="583"/>
                  </a:lnTo>
                  <a:lnTo>
                    <a:pt x="3475" y="723"/>
                  </a:lnTo>
                  <a:lnTo>
                    <a:pt x="3375" y="1908"/>
                  </a:lnTo>
                  <a:lnTo>
                    <a:pt x="3154" y="2089"/>
                  </a:lnTo>
                  <a:lnTo>
                    <a:pt x="2933" y="2270"/>
                  </a:lnTo>
                  <a:lnTo>
                    <a:pt x="2712" y="2451"/>
                  </a:lnTo>
                  <a:lnTo>
                    <a:pt x="2511" y="2652"/>
                  </a:lnTo>
                  <a:lnTo>
                    <a:pt x="1326" y="2571"/>
                  </a:lnTo>
                  <a:lnTo>
                    <a:pt x="1145" y="2832"/>
                  </a:lnTo>
                  <a:lnTo>
                    <a:pt x="964" y="3114"/>
                  </a:lnTo>
                  <a:lnTo>
                    <a:pt x="804" y="3395"/>
                  </a:lnTo>
                  <a:lnTo>
                    <a:pt x="663" y="3676"/>
                  </a:lnTo>
                  <a:lnTo>
                    <a:pt x="1286" y="4680"/>
                  </a:lnTo>
                  <a:lnTo>
                    <a:pt x="1185" y="4962"/>
                  </a:lnTo>
                  <a:lnTo>
                    <a:pt x="1125" y="5243"/>
                  </a:lnTo>
                  <a:lnTo>
                    <a:pt x="1065" y="5504"/>
                  </a:lnTo>
                  <a:lnTo>
                    <a:pt x="1025" y="5805"/>
                  </a:lnTo>
                  <a:lnTo>
                    <a:pt x="0" y="6428"/>
                  </a:lnTo>
                  <a:lnTo>
                    <a:pt x="0" y="6749"/>
                  </a:lnTo>
                  <a:lnTo>
                    <a:pt x="20" y="7071"/>
                  </a:lnTo>
                  <a:lnTo>
                    <a:pt x="60" y="7392"/>
                  </a:lnTo>
                  <a:lnTo>
                    <a:pt x="121" y="7714"/>
                  </a:lnTo>
                  <a:lnTo>
                    <a:pt x="1205" y="8176"/>
                  </a:lnTo>
                  <a:lnTo>
                    <a:pt x="1306" y="8437"/>
                  </a:lnTo>
                  <a:lnTo>
                    <a:pt x="1406" y="8698"/>
                  </a:lnTo>
                  <a:lnTo>
                    <a:pt x="1527" y="8959"/>
                  </a:lnTo>
                  <a:lnTo>
                    <a:pt x="1647" y="9220"/>
                  </a:lnTo>
                  <a:lnTo>
                    <a:pt x="1205" y="10305"/>
                  </a:lnTo>
                  <a:lnTo>
                    <a:pt x="1406" y="10586"/>
                  </a:lnTo>
                  <a:lnTo>
                    <a:pt x="1607" y="10827"/>
                  </a:lnTo>
                  <a:lnTo>
                    <a:pt x="1828" y="11068"/>
                  </a:lnTo>
                  <a:lnTo>
                    <a:pt x="2049" y="11289"/>
                  </a:lnTo>
                  <a:lnTo>
                    <a:pt x="3214" y="11028"/>
                  </a:lnTo>
                  <a:lnTo>
                    <a:pt x="3435" y="11189"/>
                  </a:lnTo>
                  <a:lnTo>
                    <a:pt x="3676" y="11329"/>
                  </a:lnTo>
                  <a:lnTo>
                    <a:pt x="3917" y="11470"/>
                  </a:lnTo>
                  <a:lnTo>
                    <a:pt x="4178" y="11610"/>
                  </a:lnTo>
                  <a:lnTo>
                    <a:pt x="4460" y="12755"/>
                  </a:lnTo>
                  <a:lnTo>
                    <a:pt x="4761" y="12856"/>
                  </a:lnTo>
                  <a:lnTo>
                    <a:pt x="5082" y="12936"/>
                  </a:lnTo>
                  <a:lnTo>
                    <a:pt x="5404" y="13017"/>
                  </a:lnTo>
                  <a:lnTo>
                    <a:pt x="5725" y="13057"/>
                  </a:lnTo>
                  <a:lnTo>
                    <a:pt x="6488" y="12153"/>
                  </a:lnTo>
                  <a:lnTo>
                    <a:pt x="6770" y="12153"/>
                  </a:lnTo>
                  <a:lnTo>
                    <a:pt x="7071" y="12133"/>
                  </a:lnTo>
                  <a:lnTo>
                    <a:pt x="7352" y="12113"/>
                  </a:lnTo>
                  <a:lnTo>
                    <a:pt x="7633" y="12072"/>
                  </a:lnTo>
                  <a:lnTo>
                    <a:pt x="8537" y="12836"/>
                  </a:lnTo>
                  <a:lnTo>
                    <a:pt x="8839" y="12735"/>
                  </a:lnTo>
                  <a:lnTo>
                    <a:pt x="9140" y="12615"/>
                  </a:lnTo>
                  <a:lnTo>
                    <a:pt x="9441" y="12474"/>
                  </a:lnTo>
                  <a:lnTo>
                    <a:pt x="9722" y="12334"/>
                  </a:lnTo>
                  <a:lnTo>
                    <a:pt x="9823" y="11148"/>
                  </a:lnTo>
                  <a:lnTo>
                    <a:pt x="10044" y="10968"/>
                  </a:lnTo>
                  <a:lnTo>
                    <a:pt x="10265" y="10787"/>
                  </a:lnTo>
                  <a:lnTo>
                    <a:pt x="10486" y="10606"/>
                  </a:lnTo>
                  <a:lnTo>
                    <a:pt x="10687" y="10405"/>
                  </a:lnTo>
                  <a:lnTo>
                    <a:pt x="11872" y="10486"/>
                  </a:lnTo>
                  <a:lnTo>
                    <a:pt x="12052" y="10224"/>
                  </a:lnTo>
                  <a:lnTo>
                    <a:pt x="12233" y="9943"/>
                  </a:lnTo>
                  <a:lnTo>
                    <a:pt x="12394" y="9662"/>
                  </a:lnTo>
                  <a:lnTo>
                    <a:pt x="12535" y="9381"/>
                  </a:lnTo>
                  <a:lnTo>
                    <a:pt x="11912" y="8376"/>
                  </a:lnTo>
                  <a:lnTo>
                    <a:pt x="12012" y="8095"/>
                  </a:lnTo>
                  <a:lnTo>
                    <a:pt x="12073" y="7834"/>
                  </a:lnTo>
                  <a:lnTo>
                    <a:pt x="12133" y="7553"/>
                  </a:lnTo>
                  <a:lnTo>
                    <a:pt x="12173" y="7252"/>
                  </a:lnTo>
                  <a:lnTo>
                    <a:pt x="13197" y="6629"/>
                  </a:lnTo>
                  <a:lnTo>
                    <a:pt x="13197" y="6307"/>
                  </a:lnTo>
                  <a:lnTo>
                    <a:pt x="13177" y="5986"/>
                  </a:lnTo>
                  <a:lnTo>
                    <a:pt x="13137" y="5665"/>
                  </a:lnTo>
                  <a:lnTo>
                    <a:pt x="13077" y="5343"/>
                  </a:lnTo>
                  <a:lnTo>
                    <a:pt x="11992" y="4901"/>
                  </a:lnTo>
                  <a:lnTo>
                    <a:pt x="11892" y="4620"/>
                  </a:lnTo>
                  <a:lnTo>
                    <a:pt x="11791" y="4359"/>
                  </a:lnTo>
                  <a:lnTo>
                    <a:pt x="11671" y="4098"/>
                  </a:lnTo>
                  <a:lnTo>
                    <a:pt x="11550" y="3837"/>
                  </a:lnTo>
                  <a:lnTo>
                    <a:pt x="11992" y="2752"/>
                  </a:lnTo>
                  <a:lnTo>
                    <a:pt x="11791" y="2491"/>
                  </a:lnTo>
                  <a:lnTo>
                    <a:pt x="11590" y="2230"/>
                  </a:lnTo>
                  <a:lnTo>
                    <a:pt x="11370" y="1989"/>
                  </a:lnTo>
                  <a:lnTo>
                    <a:pt x="11149" y="1768"/>
                  </a:lnTo>
                  <a:lnTo>
                    <a:pt x="9984" y="2049"/>
                  </a:lnTo>
                  <a:lnTo>
                    <a:pt x="9763" y="1868"/>
                  </a:lnTo>
                  <a:lnTo>
                    <a:pt x="9521" y="1728"/>
                  </a:lnTo>
                  <a:lnTo>
                    <a:pt x="9280" y="1587"/>
                  </a:lnTo>
                  <a:lnTo>
                    <a:pt x="9019" y="1446"/>
                  </a:lnTo>
                  <a:lnTo>
                    <a:pt x="8738" y="301"/>
                  </a:lnTo>
                  <a:lnTo>
                    <a:pt x="8437" y="201"/>
                  </a:lnTo>
                  <a:lnTo>
                    <a:pt x="8115" y="121"/>
                  </a:lnTo>
                  <a:lnTo>
                    <a:pt x="7794" y="40"/>
                  </a:lnTo>
                  <a:lnTo>
                    <a:pt x="7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25"/>
            <p:cNvSpPr/>
            <p:nvPr/>
          </p:nvSpPr>
          <p:spPr>
            <a:xfrm>
              <a:off x="3659825" y="4529750"/>
              <a:ext cx="194375" cy="194875"/>
            </a:xfrm>
            <a:custGeom>
              <a:avLst/>
              <a:gdLst/>
              <a:ahLst/>
              <a:cxnLst/>
              <a:rect l="l" t="t" r="r" b="b"/>
              <a:pathLst>
                <a:path w="7775" h="7795" extrusionOk="0">
                  <a:moveTo>
                    <a:pt x="3938" y="462"/>
                  </a:moveTo>
                  <a:lnTo>
                    <a:pt x="4280" y="483"/>
                  </a:lnTo>
                  <a:lnTo>
                    <a:pt x="4621" y="543"/>
                  </a:lnTo>
                  <a:lnTo>
                    <a:pt x="4942" y="623"/>
                  </a:lnTo>
                  <a:lnTo>
                    <a:pt x="5244" y="744"/>
                  </a:lnTo>
                  <a:lnTo>
                    <a:pt x="5545" y="884"/>
                  </a:lnTo>
                  <a:lnTo>
                    <a:pt x="5846" y="1065"/>
                  </a:lnTo>
                  <a:lnTo>
                    <a:pt x="6107" y="1286"/>
                  </a:lnTo>
                  <a:lnTo>
                    <a:pt x="6369" y="1507"/>
                  </a:lnTo>
                  <a:lnTo>
                    <a:pt x="6590" y="1768"/>
                  </a:lnTo>
                  <a:lnTo>
                    <a:pt x="6770" y="2029"/>
                  </a:lnTo>
                  <a:lnTo>
                    <a:pt x="6951" y="2331"/>
                  </a:lnTo>
                  <a:lnTo>
                    <a:pt x="7092" y="2632"/>
                  </a:lnTo>
                  <a:lnTo>
                    <a:pt x="7192" y="2953"/>
                  </a:lnTo>
                  <a:lnTo>
                    <a:pt x="7273" y="3275"/>
                  </a:lnTo>
                  <a:lnTo>
                    <a:pt x="7313" y="3616"/>
                  </a:lnTo>
                  <a:lnTo>
                    <a:pt x="7333" y="3958"/>
                  </a:lnTo>
                  <a:lnTo>
                    <a:pt x="7293" y="4299"/>
                  </a:lnTo>
                  <a:lnTo>
                    <a:pt x="7252" y="4621"/>
                  </a:lnTo>
                  <a:lnTo>
                    <a:pt x="7172" y="4942"/>
                  </a:lnTo>
                  <a:lnTo>
                    <a:pt x="7052" y="5263"/>
                  </a:lnTo>
                  <a:lnTo>
                    <a:pt x="6891" y="5565"/>
                  </a:lnTo>
                  <a:lnTo>
                    <a:pt x="6710" y="5846"/>
                  </a:lnTo>
                  <a:lnTo>
                    <a:pt x="6509" y="6127"/>
                  </a:lnTo>
                  <a:lnTo>
                    <a:pt x="6268" y="6368"/>
                  </a:lnTo>
                  <a:lnTo>
                    <a:pt x="6027" y="6589"/>
                  </a:lnTo>
                  <a:lnTo>
                    <a:pt x="5746" y="6790"/>
                  </a:lnTo>
                  <a:lnTo>
                    <a:pt x="5465" y="6951"/>
                  </a:lnTo>
                  <a:lnTo>
                    <a:pt x="5163" y="7091"/>
                  </a:lnTo>
                  <a:lnTo>
                    <a:pt x="4842" y="7212"/>
                  </a:lnTo>
                  <a:lnTo>
                    <a:pt x="4500" y="7272"/>
                  </a:lnTo>
                  <a:lnTo>
                    <a:pt x="4179" y="7332"/>
                  </a:lnTo>
                  <a:lnTo>
                    <a:pt x="3838" y="7332"/>
                  </a:lnTo>
                  <a:lnTo>
                    <a:pt x="3496" y="7312"/>
                  </a:lnTo>
                  <a:lnTo>
                    <a:pt x="3155" y="7252"/>
                  </a:lnTo>
                  <a:lnTo>
                    <a:pt x="2833" y="7172"/>
                  </a:lnTo>
                  <a:lnTo>
                    <a:pt x="2532" y="7051"/>
                  </a:lnTo>
                  <a:lnTo>
                    <a:pt x="2231" y="6910"/>
                  </a:lnTo>
                  <a:lnTo>
                    <a:pt x="1929" y="6730"/>
                  </a:lnTo>
                  <a:lnTo>
                    <a:pt x="1668" y="6529"/>
                  </a:lnTo>
                  <a:lnTo>
                    <a:pt x="1407" y="6288"/>
                  </a:lnTo>
                  <a:lnTo>
                    <a:pt x="1186" y="6027"/>
                  </a:lnTo>
                  <a:lnTo>
                    <a:pt x="1005" y="5766"/>
                  </a:lnTo>
                  <a:lnTo>
                    <a:pt x="825" y="5464"/>
                  </a:lnTo>
                  <a:lnTo>
                    <a:pt x="684" y="5163"/>
                  </a:lnTo>
                  <a:lnTo>
                    <a:pt x="583" y="4842"/>
                  </a:lnTo>
                  <a:lnTo>
                    <a:pt x="503" y="4520"/>
                  </a:lnTo>
                  <a:lnTo>
                    <a:pt x="463" y="4179"/>
                  </a:lnTo>
                  <a:lnTo>
                    <a:pt x="443" y="3837"/>
                  </a:lnTo>
                  <a:lnTo>
                    <a:pt x="463" y="3496"/>
                  </a:lnTo>
                  <a:lnTo>
                    <a:pt x="523" y="3174"/>
                  </a:lnTo>
                  <a:lnTo>
                    <a:pt x="604" y="2853"/>
                  </a:lnTo>
                  <a:lnTo>
                    <a:pt x="724" y="2531"/>
                  </a:lnTo>
                  <a:lnTo>
                    <a:pt x="885" y="2230"/>
                  </a:lnTo>
                  <a:lnTo>
                    <a:pt x="1066" y="1949"/>
                  </a:lnTo>
                  <a:lnTo>
                    <a:pt x="1266" y="1668"/>
                  </a:lnTo>
                  <a:lnTo>
                    <a:pt x="1507" y="1427"/>
                  </a:lnTo>
                  <a:lnTo>
                    <a:pt x="1749" y="1206"/>
                  </a:lnTo>
                  <a:lnTo>
                    <a:pt x="2030" y="1005"/>
                  </a:lnTo>
                  <a:lnTo>
                    <a:pt x="2311" y="844"/>
                  </a:lnTo>
                  <a:lnTo>
                    <a:pt x="2612" y="704"/>
                  </a:lnTo>
                  <a:lnTo>
                    <a:pt x="2934" y="603"/>
                  </a:lnTo>
                  <a:lnTo>
                    <a:pt x="3275" y="523"/>
                  </a:lnTo>
                  <a:lnTo>
                    <a:pt x="3597" y="483"/>
                  </a:lnTo>
                  <a:lnTo>
                    <a:pt x="3938" y="462"/>
                  </a:lnTo>
                  <a:close/>
                  <a:moveTo>
                    <a:pt x="3958" y="0"/>
                  </a:moveTo>
                  <a:lnTo>
                    <a:pt x="3576" y="21"/>
                  </a:lnTo>
                  <a:lnTo>
                    <a:pt x="3175" y="81"/>
                  </a:lnTo>
                  <a:lnTo>
                    <a:pt x="2813" y="161"/>
                  </a:lnTo>
                  <a:lnTo>
                    <a:pt x="2452" y="282"/>
                  </a:lnTo>
                  <a:lnTo>
                    <a:pt x="2110" y="442"/>
                  </a:lnTo>
                  <a:lnTo>
                    <a:pt x="1789" y="623"/>
                  </a:lnTo>
                  <a:lnTo>
                    <a:pt x="1467" y="844"/>
                  </a:lnTo>
                  <a:lnTo>
                    <a:pt x="1186" y="1105"/>
                  </a:lnTo>
                  <a:lnTo>
                    <a:pt x="925" y="1387"/>
                  </a:lnTo>
                  <a:lnTo>
                    <a:pt x="684" y="1688"/>
                  </a:lnTo>
                  <a:lnTo>
                    <a:pt x="483" y="2009"/>
                  </a:lnTo>
                  <a:lnTo>
                    <a:pt x="322" y="2351"/>
                  </a:lnTo>
                  <a:lnTo>
                    <a:pt x="182" y="2712"/>
                  </a:lnTo>
                  <a:lnTo>
                    <a:pt x="81" y="3074"/>
                  </a:lnTo>
                  <a:lnTo>
                    <a:pt x="21" y="3455"/>
                  </a:lnTo>
                  <a:lnTo>
                    <a:pt x="1" y="3837"/>
                  </a:lnTo>
                  <a:lnTo>
                    <a:pt x="1" y="4219"/>
                  </a:lnTo>
                  <a:lnTo>
                    <a:pt x="61" y="4600"/>
                  </a:lnTo>
                  <a:lnTo>
                    <a:pt x="142" y="4982"/>
                  </a:lnTo>
                  <a:lnTo>
                    <a:pt x="262" y="5344"/>
                  </a:lnTo>
                  <a:lnTo>
                    <a:pt x="423" y="5685"/>
                  </a:lnTo>
                  <a:lnTo>
                    <a:pt x="624" y="6007"/>
                  </a:lnTo>
                  <a:lnTo>
                    <a:pt x="845" y="6308"/>
                  </a:lnTo>
                  <a:lnTo>
                    <a:pt x="1086" y="6609"/>
                  </a:lnTo>
                  <a:lnTo>
                    <a:pt x="1367" y="6870"/>
                  </a:lnTo>
                  <a:lnTo>
                    <a:pt x="1648" y="7071"/>
                  </a:lnTo>
                  <a:lnTo>
                    <a:pt x="1929" y="7272"/>
                  </a:lnTo>
                  <a:lnTo>
                    <a:pt x="2231" y="7413"/>
                  </a:lnTo>
                  <a:lnTo>
                    <a:pt x="2552" y="7553"/>
                  </a:lnTo>
                  <a:lnTo>
                    <a:pt x="2873" y="7654"/>
                  </a:lnTo>
                  <a:lnTo>
                    <a:pt x="3195" y="7734"/>
                  </a:lnTo>
                  <a:lnTo>
                    <a:pt x="3536" y="7774"/>
                  </a:lnTo>
                  <a:lnTo>
                    <a:pt x="3878" y="7794"/>
                  </a:lnTo>
                  <a:lnTo>
                    <a:pt x="4199" y="7774"/>
                  </a:lnTo>
                  <a:lnTo>
                    <a:pt x="4601" y="7714"/>
                  </a:lnTo>
                  <a:lnTo>
                    <a:pt x="4983" y="7634"/>
                  </a:lnTo>
                  <a:lnTo>
                    <a:pt x="5344" y="7513"/>
                  </a:lnTo>
                  <a:lnTo>
                    <a:pt x="5686" y="7352"/>
                  </a:lnTo>
                  <a:lnTo>
                    <a:pt x="6007" y="7152"/>
                  </a:lnTo>
                  <a:lnTo>
                    <a:pt x="6328" y="6931"/>
                  </a:lnTo>
                  <a:lnTo>
                    <a:pt x="6590" y="6690"/>
                  </a:lnTo>
                  <a:lnTo>
                    <a:pt x="6851" y="6408"/>
                  </a:lnTo>
                  <a:lnTo>
                    <a:pt x="7092" y="6107"/>
                  </a:lnTo>
                  <a:lnTo>
                    <a:pt x="7273" y="5806"/>
                  </a:lnTo>
                  <a:lnTo>
                    <a:pt x="7453" y="5464"/>
                  </a:lnTo>
                  <a:lnTo>
                    <a:pt x="7594" y="5103"/>
                  </a:lnTo>
                  <a:lnTo>
                    <a:pt x="7694" y="4741"/>
                  </a:lnTo>
                  <a:lnTo>
                    <a:pt x="7755" y="4359"/>
                  </a:lnTo>
                  <a:lnTo>
                    <a:pt x="7775" y="3978"/>
                  </a:lnTo>
                  <a:lnTo>
                    <a:pt x="7755" y="3576"/>
                  </a:lnTo>
                  <a:lnTo>
                    <a:pt x="7714" y="3174"/>
                  </a:lnTo>
                  <a:lnTo>
                    <a:pt x="7614" y="2813"/>
                  </a:lnTo>
                  <a:lnTo>
                    <a:pt x="7493" y="2431"/>
                  </a:lnTo>
                  <a:lnTo>
                    <a:pt x="7333" y="2090"/>
                  </a:lnTo>
                  <a:lnTo>
                    <a:pt x="7152" y="1768"/>
                  </a:lnTo>
                  <a:lnTo>
                    <a:pt x="6931" y="1467"/>
                  </a:lnTo>
                  <a:lnTo>
                    <a:pt x="6670" y="1186"/>
                  </a:lnTo>
                  <a:lnTo>
                    <a:pt x="6409" y="925"/>
                  </a:lnTo>
                  <a:lnTo>
                    <a:pt x="6107" y="704"/>
                  </a:lnTo>
                  <a:lnTo>
                    <a:pt x="5786" y="503"/>
                  </a:lnTo>
                  <a:lnTo>
                    <a:pt x="5445" y="342"/>
                  </a:lnTo>
                  <a:lnTo>
                    <a:pt x="5103" y="201"/>
                  </a:lnTo>
                  <a:lnTo>
                    <a:pt x="4742" y="101"/>
                  </a:lnTo>
                  <a:lnTo>
                    <a:pt x="4360" y="41"/>
                  </a:lnTo>
                  <a:lnTo>
                    <a:pt x="39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140508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7" name="Google Shape;1337;p26"/>
          <p:cNvGrpSpPr/>
          <p:nvPr/>
        </p:nvGrpSpPr>
        <p:grpSpPr>
          <a:xfrm>
            <a:off x="13367" y="-16399"/>
            <a:ext cx="12165236" cy="6916657"/>
            <a:chOff x="33197" y="-12175"/>
            <a:chExt cx="9123927" cy="5118900"/>
          </a:xfrm>
        </p:grpSpPr>
        <p:grpSp>
          <p:nvGrpSpPr>
            <p:cNvPr id="1338" name="Google Shape;1338;p26"/>
            <p:cNvGrpSpPr/>
            <p:nvPr/>
          </p:nvGrpSpPr>
          <p:grpSpPr>
            <a:xfrm>
              <a:off x="577902" y="-12175"/>
              <a:ext cx="7986672" cy="5118900"/>
              <a:chOff x="577902" y="-12175"/>
              <a:chExt cx="7986672" cy="5118900"/>
            </a:xfrm>
          </p:grpSpPr>
          <p:cxnSp>
            <p:nvCxnSpPr>
              <p:cNvPr id="1339" name="Google Shape;1339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0" name="Google Shape;1340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1" name="Google Shape;1341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2" name="Google Shape;1342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3" name="Google Shape;1343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4" name="Google Shape;1344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5" name="Google Shape;1345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6" name="Google Shape;1346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7" name="Google Shape;1347;p26"/>
              <p:cNvCxnSpPr/>
              <p:nvPr/>
            </p:nvCxnSpPr>
            <p:spPr>
              <a:xfrm>
                <a:off x="514171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8" name="Google Shape;1348;p26"/>
              <p:cNvCxnSpPr/>
              <p:nvPr/>
            </p:nvCxnSpPr>
            <p:spPr>
              <a:xfrm>
                <a:off x="571219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49" name="Google Shape;1349;p26"/>
              <p:cNvCxnSpPr/>
              <p:nvPr/>
            </p:nvCxnSpPr>
            <p:spPr>
              <a:xfrm>
                <a:off x="628266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0" name="Google Shape;1350;p26"/>
              <p:cNvCxnSpPr/>
              <p:nvPr/>
            </p:nvCxnSpPr>
            <p:spPr>
              <a:xfrm>
                <a:off x="685314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1" name="Google Shape;1351;p26"/>
              <p:cNvCxnSpPr/>
              <p:nvPr/>
            </p:nvCxnSpPr>
            <p:spPr>
              <a:xfrm>
                <a:off x="7423620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2" name="Google Shape;1352;p26"/>
              <p:cNvCxnSpPr/>
              <p:nvPr/>
            </p:nvCxnSpPr>
            <p:spPr>
              <a:xfrm>
                <a:off x="7994097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3" name="Google Shape;1353;p26"/>
              <p:cNvCxnSpPr/>
              <p:nvPr/>
            </p:nvCxnSpPr>
            <p:spPr>
              <a:xfrm>
                <a:off x="8564573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54" name="Google Shape;1354;p26"/>
            <p:cNvGrpSpPr/>
            <p:nvPr/>
          </p:nvGrpSpPr>
          <p:grpSpPr>
            <a:xfrm rot="5400000">
              <a:off x="2598493" y="-2006994"/>
              <a:ext cx="3993336" cy="9123927"/>
              <a:chOff x="577902" y="-12175"/>
              <a:chExt cx="3993336" cy="5118900"/>
            </a:xfrm>
          </p:grpSpPr>
          <p:cxnSp>
            <p:nvCxnSpPr>
              <p:cNvPr id="1355" name="Google Shape;1355;p26"/>
              <p:cNvCxnSpPr/>
              <p:nvPr/>
            </p:nvCxnSpPr>
            <p:spPr>
              <a:xfrm>
                <a:off x="577902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6" name="Google Shape;1356;p26"/>
              <p:cNvCxnSpPr/>
              <p:nvPr/>
            </p:nvCxnSpPr>
            <p:spPr>
              <a:xfrm>
                <a:off x="114837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7" name="Google Shape;1357;p26"/>
              <p:cNvCxnSpPr/>
              <p:nvPr/>
            </p:nvCxnSpPr>
            <p:spPr>
              <a:xfrm>
                <a:off x="1718855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8" name="Google Shape;1358;p26"/>
              <p:cNvCxnSpPr/>
              <p:nvPr/>
            </p:nvCxnSpPr>
            <p:spPr>
              <a:xfrm>
                <a:off x="228933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59" name="Google Shape;1359;p26"/>
              <p:cNvCxnSpPr/>
              <p:nvPr/>
            </p:nvCxnSpPr>
            <p:spPr>
              <a:xfrm>
                <a:off x="285980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0" name="Google Shape;1360;p26"/>
              <p:cNvCxnSpPr/>
              <p:nvPr/>
            </p:nvCxnSpPr>
            <p:spPr>
              <a:xfrm>
                <a:off x="3430284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1" name="Google Shape;1361;p26"/>
              <p:cNvCxnSpPr/>
              <p:nvPr/>
            </p:nvCxnSpPr>
            <p:spPr>
              <a:xfrm>
                <a:off x="4000761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62" name="Google Shape;1362;p26"/>
              <p:cNvCxnSpPr/>
              <p:nvPr/>
            </p:nvCxnSpPr>
            <p:spPr>
              <a:xfrm>
                <a:off x="4571238" y="-12175"/>
                <a:ext cx="0" cy="5118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63" name="Google Shape;1363;p26"/>
          <p:cNvGrpSpPr/>
          <p:nvPr/>
        </p:nvGrpSpPr>
        <p:grpSpPr>
          <a:xfrm>
            <a:off x="212510" y="315128"/>
            <a:ext cx="1292583" cy="1293147"/>
            <a:chOff x="769800" y="2509975"/>
            <a:chExt cx="1145500" cy="1146000"/>
          </a:xfrm>
        </p:grpSpPr>
        <p:sp>
          <p:nvSpPr>
            <p:cNvPr id="1364" name="Google Shape;1364;p26"/>
            <p:cNvSpPr/>
            <p:nvPr/>
          </p:nvSpPr>
          <p:spPr>
            <a:xfrm>
              <a:off x="769800" y="2509975"/>
              <a:ext cx="1145500" cy="1146000"/>
            </a:xfrm>
            <a:custGeom>
              <a:avLst/>
              <a:gdLst/>
              <a:ahLst/>
              <a:cxnLst/>
              <a:rect l="l" t="t" r="r" b="b"/>
              <a:pathLst>
                <a:path w="45820" h="45840" extrusionOk="0">
                  <a:moveTo>
                    <a:pt x="22317" y="1"/>
                  </a:moveTo>
                  <a:lnTo>
                    <a:pt x="21735" y="41"/>
                  </a:lnTo>
                  <a:lnTo>
                    <a:pt x="21152" y="61"/>
                  </a:lnTo>
                  <a:lnTo>
                    <a:pt x="20569" y="121"/>
                  </a:lnTo>
                  <a:lnTo>
                    <a:pt x="19987" y="181"/>
                  </a:lnTo>
                  <a:lnTo>
                    <a:pt x="19425" y="262"/>
                  </a:lnTo>
                  <a:lnTo>
                    <a:pt x="18842" y="362"/>
                  </a:lnTo>
                  <a:lnTo>
                    <a:pt x="18280" y="463"/>
                  </a:lnTo>
                  <a:lnTo>
                    <a:pt x="17737" y="583"/>
                  </a:lnTo>
                  <a:lnTo>
                    <a:pt x="17175" y="724"/>
                  </a:lnTo>
                  <a:lnTo>
                    <a:pt x="16632" y="864"/>
                  </a:lnTo>
                  <a:lnTo>
                    <a:pt x="16090" y="1025"/>
                  </a:lnTo>
                  <a:lnTo>
                    <a:pt x="15568" y="1206"/>
                  </a:lnTo>
                  <a:lnTo>
                    <a:pt x="15025" y="1387"/>
                  </a:lnTo>
                  <a:lnTo>
                    <a:pt x="14503" y="1588"/>
                  </a:lnTo>
                  <a:lnTo>
                    <a:pt x="13981" y="1808"/>
                  </a:lnTo>
                  <a:lnTo>
                    <a:pt x="13479" y="2029"/>
                  </a:lnTo>
                  <a:lnTo>
                    <a:pt x="12977" y="2270"/>
                  </a:lnTo>
                  <a:lnTo>
                    <a:pt x="12474" y="2512"/>
                  </a:lnTo>
                  <a:lnTo>
                    <a:pt x="11992" y="2773"/>
                  </a:lnTo>
                  <a:lnTo>
                    <a:pt x="11510" y="3034"/>
                  </a:lnTo>
                  <a:lnTo>
                    <a:pt x="11028" y="3315"/>
                  </a:lnTo>
                  <a:lnTo>
                    <a:pt x="10566" y="3616"/>
                  </a:lnTo>
                  <a:lnTo>
                    <a:pt x="10104" y="3918"/>
                  </a:lnTo>
                  <a:lnTo>
                    <a:pt x="9642" y="4239"/>
                  </a:lnTo>
                  <a:lnTo>
                    <a:pt x="9200" y="4560"/>
                  </a:lnTo>
                  <a:lnTo>
                    <a:pt x="8758" y="4882"/>
                  </a:lnTo>
                  <a:lnTo>
                    <a:pt x="8336" y="5243"/>
                  </a:lnTo>
                  <a:lnTo>
                    <a:pt x="7915" y="5585"/>
                  </a:lnTo>
                  <a:lnTo>
                    <a:pt x="7493" y="5946"/>
                  </a:lnTo>
                  <a:lnTo>
                    <a:pt x="7091" y="6328"/>
                  </a:lnTo>
                  <a:lnTo>
                    <a:pt x="6709" y="6710"/>
                  </a:lnTo>
                  <a:lnTo>
                    <a:pt x="6328" y="7112"/>
                  </a:lnTo>
                  <a:lnTo>
                    <a:pt x="5946" y="7513"/>
                  </a:lnTo>
                  <a:lnTo>
                    <a:pt x="5584" y="7915"/>
                  </a:lnTo>
                  <a:lnTo>
                    <a:pt x="5223" y="8337"/>
                  </a:lnTo>
                  <a:lnTo>
                    <a:pt x="4881" y="8779"/>
                  </a:lnTo>
                  <a:lnTo>
                    <a:pt x="4540" y="9201"/>
                  </a:lnTo>
                  <a:lnTo>
                    <a:pt x="4219" y="9663"/>
                  </a:lnTo>
                  <a:lnTo>
                    <a:pt x="3897" y="10105"/>
                  </a:lnTo>
                  <a:lnTo>
                    <a:pt x="3596" y="10567"/>
                  </a:lnTo>
                  <a:lnTo>
                    <a:pt x="3315" y="11029"/>
                  </a:lnTo>
                  <a:lnTo>
                    <a:pt x="3033" y="11511"/>
                  </a:lnTo>
                  <a:lnTo>
                    <a:pt x="2752" y="11993"/>
                  </a:lnTo>
                  <a:lnTo>
                    <a:pt x="2491" y="12495"/>
                  </a:lnTo>
                  <a:lnTo>
                    <a:pt x="2250" y="12977"/>
                  </a:lnTo>
                  <a:lnTo>
                    <a:pt x="2009" y="13479"/>
                  </a:lnTo>
                  <a:lnTo>
                    <a:pt x="1788" y="14001"/>
                  </a:lnTo>
                  <a:lnTo>
                    <a:pt x="1587" y="14524"/>
                  </a:lnTo>
                  <a:lnTo>
                    <a:pt x="1386" y="15046"/>
                  </a:lnTo>
                  <a:lnTo>
                    <a:pt x="1205" y="15568"/>
                  </a:lnTo>
                  <a:lnTo>
                    <a:pt x="1025" y="16111"/>
                  </a:lnTo>
                  <a:lnTo>
                    <a:pt x="864" y="16653"/>
                  </a:lnTo>
                  <a:lnTo>
                    <a:pt x="723" y="17195"/>
                  </a:lnTo>
                  <a:lnTo>
                    <a:pt x="583" y="17738"/>
                  </a:lnTo>
                  <a:lnTo>
                    <a:pt x="462" y="18300"/>
                  </a:lnTo>
                  <a:lnTo>
                    <a:pt x="342" y="18863"/>
                  </a:lnTo>
                  <a:lnTo>
                    <a:pt x="261" y="19425"/>
                  </a:lnTo>
                  <a:lnTo>
                    <a:pt x="181" y="20008"/>
                  </a:lnTo>
                  <a:lnTo>
                    <a:pt x="101" y="20570"/>
                  </a:lnTo>
                  <a:lnTo>
                    <a:pt x="60" y="21152"/>
                  </a:lnTo>
                  <a:lnTo>
                    <a:pt x="20" y="21735"/>
                  </a:lnTo>
                  <a:lnTo>
                    <a:pt x="0" y="22318"/>
                  </a:lnTo>
                  <a:lnTo>
                    <a:pt x="0" y="22920"/>
                  </a:lnTo>
                  <a:lnTo>
                    <a:pt x="0" y="23503"/>
                  </a:lnTo>
                  <a:lnTo>
                    <a:pt x="20" y="24105"/>
                  </a:lnTo>
                  <a:lnTo>
                    <a:pt x="60" y="24688"/>
                  </a:lnTo>
                  <a:lnTo>
                    <a:pt x="101" y="25270"/>
                  </a:lnTo>
                  <a:lnTo>
                    <a:pt x="181" y="25833"/>
                  </a:lnTo>
                  <a:lnTo>
                    <a:pt x="261" y="26415"/>
                  </a:lnTo>
                  <a:lnTo>
                    <a:pt x="342" y="26978"/>
                  </a:lnTo>
                  <a:lnTo>
                    <a:pt x="462" y="27540"/>
                  </a:lnTo>
                  <a:lnTo>
                    <a:pt x="583" y="28103"/>
                  </a:lnTo>
                  <a:lnTo>
                    <a:pt x="723" y="28645"/>
                  </a:lnTo>
                  <a:lnTo>
                    <a:pt x="864" y="29187"/>
                  </a:lnTo>
                  <a:lnTo>
                    <a:pt x="1025" y="29730"/>
                  </a:lnTo>
                  <a:lnTo>
                    <a:pt x="1205" y="30272"/>
                  </a:lnTo>
                  <a:lnTo>
                    <a:pt x="1386" y="30794"/>
                  </a:lnTo>
                  <a:lnTo>
                    <a:pt x="1587" y="31317"/>
                  </a:lnTo>
                  <a:lnTo>
                    <a:pt x="1788" y="31839"/>
                  </a:lnTo>
                  <a:lnTo>
                    <a:pt x="2009" y="32341"/>
                  </a:lnTo>
                  <a:lnTo>
                    <a:pt x="2250" y="32843"/>
                  </a:lnTo>
                  <a:lnTo>
                    <a:pt x="2491" y="33345"/>
                  </a:lnTo>
                  <a:lnTo>
                    <a:pt x="2752" y="33848"/>
                  </a:lnTo>
                  <a:lnTo>
                    <a:pt x="3033" y="34330"/>
                  </a:lnTo>
                  <a:lnTo>
                    <a:pt x="3315" y="34792"/>
                  </a:lnTo>
                  <a:lnTo>
                    <a:pt x="3596" y="35274"/>
                  </a:lnTo>
                  <a:lnTo>
                    <a:pt x="3897" y="35736"/>
                  </a:lnTo>
                  <a:lnTo>
                    <a:pt x="4219" y="36178"/>
                  </a:lnTo>
                  <a:lnTo>
                    <a:pt x="4540" y="36620"/>
                  </a:lnTo>
                  <a:lnTo>
                    <a:pt x="4881" y="37062"/>
                  </a:lnTo>
                  <a:lnTo>
                    <a:pt x="5223" y="37504"/>
                  </a:lnTo>
                  <a:lnTo>
                    <a:pt x="5584" y="37905"/>
                  </a:lnTo>
                  <a:lnTo>
                    <a:pt x="5946" y="38327"/>
                  </a:lnTo>
                  <a:lnTo>
                    <a:pt x="6328" y="38729"/>
                  </a:lnTo>
                  <a:lnTo>
                    <a:pt x="6709" y="39131"/>
                  </a:lnTo>
                  <a:lnTo>
                    <a:pt x="7091" y="39512"/>
                  </a:lnTo>
                  <a:lnTo>
                    <a:pt x="7493" y="39874"/>
                  </a:lnTo>
                  <a:lnTo>
                    <a:pt x="7915" y="40255"/>
                  </a:lnTo>
                  <a:lnTo>
                    <a:pt x="8336" y="40597"/>
                  </a:lnTo>
                  <a:lnTo>
                    <a:pt x="8758" y="40938"/>
                  </a:lnTo>
                  <a:lnTo>
                    <a:pt x="9200" y="41280"/>
                  </a:lnTo>
                  <a:lnTo>
                    <a:pt x="9642" y="41601"/>
                  </a:lnTo>
                  <a:lnTo>
                    <a:pt x="10104" y="41923"/>
                  </a:lnTo>
                  <a:lnTo>
                    <a:pt x="10566" y="42224"/>
                  </a:lnTo>
                  <a:lnTo>
                    <a:pt x="11028" y="42525"/>
                  </a:lnTo>
                  <a:lnTo>
                    <a:pt x="11510" y="42807"/>
                  </a:lnTo>
                  <a:lnTo>
                    <a:pt x="11992" y="43068"/>
                  </a:lnTo>
                  <a:lnTo>
                    <a:pt x="12474" y="43329"/>
                  </a:lnTo>
                  <a:lnTo>
                    <a:pt x="12977" y="43570"/>
                  </a:lnTo>
                  <a:lnTo>
                    <a:pt x="13479" y="43811"/>
                  </a:lnTo>
                  <a:lnTo>
                    <a:pt x="13981" y="44032"/>
                  </a:lnTo>
                  <a:lnTo>
                    <a:pt x="14503" y="44253"/>
                  </a:lnTo>
                  <a:lnTo>
                    <a:pt x="15025" y="44434"/>
                  </a:lnTo>
                  <a:lnTo>
                    <a:pt x="15568" y="44634"/>
                  </a:lnTo>
                  <a:lnTo>
                    <a:pt x="16090" y="44795"/>
                  </a:lnTo>
                  <a:lnTo>
                    <a:pt x="16632" y="44956"/>
                  </a:lnTo>
                  <a:lnTo>
                    <a:pt x="17175" y="45117"/>
                  </a:lnTo>
                  <a:lnTo>
                    <a:pt x="17737" y="45237"/>
                  </a:lnTo>
                  <a:lnTo>
                    <a:pt x="18280" y="45378"/>
                  </a:lnTo>
                  <a:lnTo>
                    <a:pt x="18842" y="45478"/>
                  </a:lnTo>
                  <a:lnTo>
                    <a:pt x="19425" y="45579"/>
                  </a:lnTo>
                  <a:lnTo>
                    <a:pt x="19987" y="45659"/>
                  </a:lnTo>
                  <a:lnTo>
                    <a:pt x="20569" y="45719"/>
                  </a:lnTo>
                  <a:lnTo>
                    <a:pt x="21152" y="45759"/>
                  </a:lnTo>
                  <a:lnTo>
                    <a:pt x="21735" y="45800"/>
                  </a:lnTo>
                  <a:lnTo>
                    <a:pt x="22317" y="45820"/>
                  </a:lnTo>
                  <a:lnTo>
                    <a:pt x="22900" y="45840"/>
                  </a:lnTo>
                  <a:lnTo>
                    <a:pt x="23502" y="45820"/>
                  </a:lnTo>
                  <a:lnTo>
                    <a:pt x="24085" y="45800"/>
                  </a:lnTo>
                  <a:lnTo>
                    <a:pt x="24667" y="45759"/>
                  </a:lnTo>
                  <a:lnTo>
                    <a:pt x="25250" y="45719"/>
                  </a:lnTo>
                  <a:lnTo>
                    <a:pt x="25832" y="45659"/>
                  </a:lnTo>
                  <a:lnTo>
                    <a:pt x="26395" y="45579"/>
                  </a:lnTo>
                  <a:lnTo>
                    <a:pt x="26957" y="45478"/>
                  </a:lnTo>
                  <a:lnTo>
                    <a:pt x="27520" y="45378"/>
                  </a:lnTo>
                  <a:lnTo>
                    <a:pt x="28082" y="45237"/>
                  </a:lnTo>
                  <a:lnTo>
                    <a:pt x="28645" y="45117"/>
                  </a:lnTo>
                  <a:lnTo>
                    <a:pt x="29187" y="44956"/>
                  </a:lnTo>
                  <a:lnTo>
                    <a:pt x="29729" y="44795"/>
                  </a:lnTo>
                  <a:lnTo>
                    <a:pt x="30252" y="44634"/>
                  </a:lnTo>
                  <a:lnTo>
                    <a:pt x="30794" y="44434"/>
                  </a:lnTo>
                  <a:lnTo>
                    <a:pt x="31316" y="44253"/>
                  </a:lnTo>
                  <a:lnTo>
                    <a:pt x="31818" y="44032"/>
                  </a:lnTo>
                  <a:lnTo>
                    <a:pt x="32341" y="43811"/>
                  </a:lnTo>
                  <a:lnTo>
                    <a:pt x="32843" y="43570"/>
                  </a:lnTo>
                  <a:lnTo>
                    <a:pt x="33345" y="43329"/>
                  </a:lnTo>
                  <a:lnTo>
                    <a:pt x="33827" y="43068"/>
                  </a:lnTo>
                  <a:lnTo>
                    <a:pt x="34309" y="42807"/>
                  </a:lnTo>
                  <a:lnTo>
                    <a:pt x="34791" y="42525"/>
                  </a:lnTo>
                  <a:lnTo>
                    <a:pt x="35253" y="42224"/>
                  </a:lnTo>
                  <a:lnTo>
                    <a:pt x="35715" y="41923"/>
                  </a:lnTo>
                  <a:lnTo>
                    <a:pt x="36177" y="41601"/>
                  </a:lnTo>
                  <a:lnTo>
                    <a:pt x="36619" y="41280"/>
                  </a:lnTo>
                  <a:lnTo>
                    <a:pt x="37061" y="40938"/>
                  </a:lnTo>
                  <a:lnTo>
                    <a:pt x="37483" y="40597"/>
                  </a:lnTo>
                  <a:lnTo>
                    <a:pt x="37905" y="40255"/>
                  </a:lnTo>
                  <a:lnTo>
                    <a:pt x="38306" y="39874"/>
                  </a:lnTo>
                  <a:lnTo>
                    <a:pt x="38708" y="39512"/>
                  </a:lnTo>
                  <a:lnTo>
                    <a:pt x="39110" y="39131"/>
                  </a:lnTo>
                  <a:lnTo>
                    <a:pt x="39492" y="38729"/>
                  </a:lnTo>
                  <a:lnTo>
                    <a:pt x="39873" y="38327"/>
                  </a:lnTo>
                  <a:lnTo>
                    <a:pt x="40235" y="37905"/>
                  </a:lnTo>
                  <a:lnTo>
                    <a:pt x="40596" y="37504"/>
                  </a:lnTo>
                  <a:lnTo>
                    <a:pt x="40938" y="37062"/>
                  </a:lnTo>
                  <a:lnTo>
                    <a:pt x="41279" y="36620"/>
                  </a:lnTo>
                  <a:lnTo>
                    <a:pt x="41601" y="36178"/>
                  </a:lnTo>
                  <a:lnTo>
                    <a:pt x="41902" y="35736"/>
                  </a:lnTo>
                  <a:lnTo>
                    <a:pt x="42203" y="35274"/>
                  </a:lnTo>
                  <a:lnTo>
                    <a:pt x="42505" y="34792"/>
                  </a:lnTo>
                  <a:lnTo>
                    <a:pt x="42786" y="34330"/>
                  </a:lnTo>
                  <a:lnTo>
                    <a:pt x="43067" y="33848"/>
                  </a:lnTo>
                  <a:lnTo>
                    <a:pt x="43308" y="33345"/>
                  </a:lnTo>
                  <a:lnTo>
                    <a:pt x="43569" y="32843"/>
                  </a:lnTo>
                  <a:lnTo>
                    <a:pt x="43790" y="32341"/>
                  </a:lnTo>
                  <a:lnTo>
                    <a:pt x="44031" y="31839"/>
                  </a:lnTo>
                  <a:lnTo>
                    <a:pt x="44232" y="31317"/>
                  </a:lnTo>
                  <a:lnTo>
                    <a:pt x="44433" y="30794"/>
                  </a:lnTo>
                  <a:lnTo>
                    <a:pt x="44614" y="30272"/>
                  </a:lnTo>
                  <a:lnTo>
                    <a:pt x="44795" y="29730"/>
                  </a:lnTo>
                  <a:lnTo>
                    <a:pt x="44955" y="29187"/>
                  </a:lnTo>
                  <a:lnTo>
                    <a:pt x="45096" y="28645"/>
                  </a:lnTo>
                  <a:lnTo>
                    <a:pt x="45237" y="28103"/>
                  </a:lnTo>
                  <a:lnTo>
                    <a:pt x="45357" y="27540"/>
                  </a:lnTo>
                  <a:lnTo>
                    <a:pt x="45458" y="26978"/>
                  </a:lnTo>
                  <a:lnTo>
                    <a:pt x="45558" y="26415"/>
                  </a:lnTo>
                  <a:lnTo>
                    <a:pt x="45638" y="25833"/>
                  </a:lnTo>
                  <a:lnTo>
                    <a:pt x="45699" y="25270"/>
                  </a:lnTo>
                  <a:lnTo>
                    <a:pt x="45759" y="24688"/>
                  </a:lnTo>
                  <a:lnTo>
                    <a:pt x="45799" y="24105"/>
                  </a:lnTo>
                  <a:lnTo>
                    <a:pt x="45819" y="23503"/>
                  </a:lnTo>
                  <a:lnTo>
                    <a:pt x="45819" y="22920"/>
                  </a:lnTo>
                  <a:lnTo>
                    <a:pt x="45819" y="22318"/>
                  </a:lnTo>
                  <a:lnTo>
                    <a:pt x="45799" y="21735"/>
                  </a:lnTo>
                  <a:lnTo>
                    <a:pt x="45759" y="21152"/>
                  </a:lnTo>
                  <a:lnTo>
                    <a:pt x="45699" y="20570"/>
                  </a:lnTo>
                  <a:lnTo>
                    <a:pt x="45638" y="20008"/>
                  </a:lnTo>
                  <a:lnTo>
                    <a:pt x="45558" y="19425"/>
                  </a:lnTo>
                  <a:lnTo>
                    <a:pt x="45458" y="18863"/>
                  </a:lnTo>
                  <a:lnTo>
                    <a:pt x="45357" y="18300"/>
                  </a:lnTo>
                  <a:lnTo>
                    <a:pt x="45237" y="17738"/>
                  </a:lnTo>
                  <a:lnTo>
                    <a:pt x="45096" y="17195"/>
                  </a:lnTo>
                  <a:lnTo>
                    <a:pt x="44955" y="16653"/>
                  </a:lnTo>
                  <a:lnTo>
                    <a:pt x="44795" y="16111"/>
                  </a:lnTo>
                  <a:lnTo>
                    <a:pt x="44614" y="15568"/>
                  </a:lnTo>
                  <a:lnTo>
                    <a:pt x="44433" y="15046"/>
                  </a:lnTo>
                  <a:lnTo>
                    <a:pt x="44232" y="14524"/>
                  </a:lnTo>
                  <a:lnTo>
                    <a:pt x="44031" y="14001"/>
                  </a:lnTo>
                  <a:lnTo>
                    <a:pt x="43790" y="13479"/>
                  </a:lnTo>
                  <a:lnTo>
                    <a:pt x="43569" y="12977"/>
                  </a:lnTo>
                  <a:lnTo>
                    <a:pt x="43308" y="12495"/>
                  </a:lnTo>
                  <a:lnTo>
                    <a:pt x="43067" y="11993"/>
                  </a:lnTo>
                  <a:lnTo>
                    <a:pt x="42786" y="11511"/>
                  </a:lnTo>
                  <a:lnTo>
                    <a:pt x="42505" y="11029"/>
                  </a:lnTo>
                  <a:lnTo>
                    <a:pt x="42203" y="10567"/>
                  </a:lnTo>
                  <a:lnTo>
                    <a:pt x="41902" y="10105"/>
                  </a:lnTo>
                  <a:lnTo>
                    <a:pt x="41601" y="9663"/>
                  </a:lnTo>
                  <a:lnTo>
                    <a:pt x="41279" y="9201"/>
                  </a:lnTo>
                  <a:lnTo>
                    <a:pt x="40938" y="8779"/>
                  </a:lnTo>
                  <a:lnTo>
                    <a:pt x="40596" y="8337"/>
                  </a:lnTo>
                  <a:lnTo>
                    <a:pt x="40235" y="7915"/>
                  </a:lnTo>
                  <a:lnTo>
                    <a:pt x="39873" y="7513"/>
                  </a:lnTo>
                  <a:lnTo>
                    <a:pt x="39492" y="7112"/>
                  </a:lnTo>
                  <a:lnTo>
                    <a:pt x="39110" y="6710"/>
                  </a:lnTo>
                  <a:lnTo>
                    <a:pt x="38708" y="6328"/>
                  </a:lnTo>
                  <a:lnTo>
                    <a:pt x="38306" y="5946"/>
                  </a:lnTo>
                  <a:lnTo>
                    <a:pt x="37905" y="5585"/>
                  </a:lnTo>
                  <a:lnTo>
                    <a:pt x="37483" y="5243"/>
                  </a:lnTo>
                  <a:lnTo>
                    <a:pt x="37061" y="4882"/>
                  </a:lnTo>
                  <a:lnTo>
                    <a:pt x="36619" y="4560"/>
                  </a:lnTo>
                  <a:lnTo>
                    <a:pt x="36177" y="4239"/>
                  </a:lnTo>
                  <a:lnTo>
                    <a:pt x="35715" y="3918"/>
                  </a:lnTo>
                  <a:lnTo>
                    <a:pt x="35253" y="3616"/>
                  </a:lnTo>
                  <a:lnTo>
                    <a:pt x="34791" y="3315"/>
                  </a:lnTo>
                  <a:lnTo>
                    <a:pt x="34309" y="3034"/>
                  </a:lnTo>
                  <a:lnTo>
                    <a:pt x="33827" y="2773"/>
                  </a:lnTo>
                  <a:lnTo>
                    <a:pt x="33345" y="2512"/>
                  </a:lnTo>
                  <a:lnTo>
                    <a:pt x="32843" y="2270"/>
                  </a:lnTo>
                  <a:lnTo>
                    <a:pt x="32341" y="2029"/>
                  </a:lnTo>
                  <a:lnTo>
                    <a:pt x="31818" y="1808"/>
                  </a:lnTo>
                  <a:lnTo>
                    <a:pt x="31316" y="1588"/>
                  </a:lnTo>
                  <a:lnTo>
                    <a:pt x="30794" y="1387"/>
                  </a:lnTo>
                  <a:lnTo>
                    <a:pt x="30252" y="1206"/>
                  </a:lnTo>
                  <a:lnTo>
                    <a:pt x="29729" y="1025"/>
                  </a:lnTo>
                  <a:lnTo>
                    <a:pt x="29187" y="864"/>
                  </a:lnTo>
                  <a:lnTo>
                    <a:pt x="28645" y="724"/>
                  </a:lnTo>
                  <a:lnTo>
                    <a:pt x="28082" y="583"/>
                  </a:lnTo>
                  <a:lnTo>
                    <a:pt x="27520" y="463"/>
                  </a:lnTo>
                  <a:lnTo>
                    <a:pt x="26957" y="362"/>
                  </a:lnTo>
                  <a:lnTo>
                    <a:pt x="26395" y="262"/>
                  </a:lnTo>
                  <a:lnTo>
                    <a:pt x="25832" y="181"/>
                  </a:lnTo>
                  <a:lnTo>
                    <a:pt x="25250" y="121"/>
                  </a:lnTo>
                  <a:lnTo>
                    <a:pt x="24667" y="61"/>
                  </a:lnTo>
                  <a:lnTo>
                    <a:pt x="24085" y="41"/>
                  </a:lnTo>
                  <a:lnTo>
                    <a:pt x="2350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26"/>
            <p:cNvSpPr/>
            <p:nvPr/>
          </p:nvSpPr>
          <p:spPr>
            <a:xfrm>
              <a:off x="819500" y="2560200"/>
              <a:ext cx="1046075" cy="1045550"/>
            </a:xfrm>
            <a:custGeom>
              <a:avLst/>
              <a:gdLst/>
              <a:ahLst/>
              <a:cxnLst/>
              <a:rect l="l" t="t" r="r" b="b"/>
              <a:pathLst>
                <a:path w="41843" h="41822" extrusionOk="0">
                  <a:moveTo>
                    <a:pt x="20389" y="0"/>
                  </a:moveTo>
                  <a:lnTo>
                    <a:pt x="19847" y="20"/>
                  </a:lnTo>
                  <a:lnTo>
                    <a:pt x="19305" y="61"/>
                  </a:lnTo>
                  <a:lnTo>
                    <a:pt x="18782" y="101"/>
                  </a:lnTo>
                  <a:lnTo>
                    <a:pt x="18260" y="161"/>
                  </a:lnTo>
                  <a:lnTo>
                    <a:pt x="17738" y="241"/>
                  </a:lnTo>
                  <a:lnTo>
                    <a:pt x="17216" y="322"/>
                  </a:lnTo>
                  <a:lnTo>
                    <a:pt x="16713" y="422"/>
                  </a:lnTo>
                  <a:lnTo>
                    <a:pt x="16191" y="523"/>
                  </a:lnTo>
                  <a:lnTo>
                    <a:pt x="15689" y="643"/>
                  </a:lnTo>
                  <a:lnTo>
                    <a:pt x="15187" y="784"/>
                  </a:lnTo>
                  <a:lnTo>
                    <a:pt x="14705" y="924"/>
                  </a:lnTo>
                  <a:lnTo>
                    <a:pt x="14202" y="1085"/>
                  </a:lnTo>
                  <a:lnTo>
                    <a:pt x="13720" y="1266"/>
                  </a:lnTo>
                  <a:lnTo>
                    <a:pt x="13258" y="1447"/>
                  </a:lnTo>
                  <a:lnTo>
                    <a:pt x="12776" y="1627"/>
                  </a:lnTo>
                  <a:lnTo>
                    <a:pt x="12314" y="1848"/>
                  </a:lnTo>
                  <a:lnTo>
                    <a:pt x="11852" y="2049"/>
                  </a:lnTo>
                  <a:lnTo>
                    <a:pt x="11390" y="2290"/>
                  </a:lnTo>
                  <a:lnTo>
                    <a:pt x="10948" y="2511"/>
                  </a:lnTo>
                  <a:lnTo>
                    <a:pt x="10506" y="2772"/>
                  </a:lnTo>
                  <a:lnTo>
                    <a:pt x="10065" y="3013"/>
                  </a:lnTo>
                  <a:lnTo>
                    <a:pt x="9643" y="3295"/>
                  </a:lnTo>
                  <a:lnTo>
                    <a:pt x="9221" y="3556"/>
                  </a:lnTo>
                  <a:lnTo>
                    <a:pt x="8819" y="3857"/>
                  </a:lnTo>
                  <a:lnTo>
                    <a:pt x="8397" y="4138"/>
                  </a:lnTo>
                  <a:lnTo>
                    <a:pt x="7614" y="4761"/>
                  </a:lnTo>
                  <a:lnTo>
                    <a:pt x="6851" y="5424"/>
                  </a:lnTo>
                  <a:lnTo>
                    <a:pt x="6127" y="6127"/>
                  </a:lnTo>
                  <a:lnTo>
                    <a:pt x="5444" y="6850"/>
                  </a:lnTo>
                  <a:lnTo>
                    <a:pt x="4782" y="7613"/>
                  </a:lnTo>
                  <a:lnTo>
                    <a:pt x="4159" y="8397"/>
                  </a:lnTo>
                  <a:lnTo>
                    <a:pt x="3858" y="8799"/>
                  </a:lnTo>
                  <a:lnTo>
                    <a:pt x="3576" y="9220"/>
                  </a:lnTo>
                  <a:lnTo>
                    <a:pt x="3295" y="9642"/>
                  </a:lnTo>
                  <a:lnTo>
                    <a:pt x="3034" y="10064"/>
                  </a:lnTo>
                  <a:lnTo>
                    <a:pt x="2773" y="10506"/>
                  </a:lnTo>
                  <a:lnTo>
                    <a:pt x="2532" y="10948"/>
                  </a:lnTo>
                  <a:lnTo>
                    <a:pt x="2291" y="11390"/>
                  </a:lnTo>
                  <a:lnTo>
                    <a:pt x="2070" y="11832"/>
                  </a:lnTo>
                  <a:lnTo>
                    <a:pt x="1849" y="12294"/>
                  </a:lnTo>
                  <a:lnTo>
                    <a:pt x="1648" y="12776"/>
                  </a:lnTo>
                  <a:lnTo>
                    <a:pt x="1447" y="13238"/>
                  </a:lnTo>
                  <a:lnTo>
                    <a:pt x="1266" y="13720"/>
                  </a:lnTo>
                  <a:lnTo>
                    <a:pt x="1106" y="14202"/>
                  </a:lnTo>
                  <a:lnTo>
                    <a:pt x="945" y="14684"/>
                  </a:lnTo>
                  <a:lnTo>
                    <a:pt x="804" y="15186"/>
                  </a:lnTo>
                  <a:lnTo>
                    <a:pt x="664" y="15688"/>
                  </a:lnTo>
                  <a:lnTo>
                    <a:pt x="543" y="16191"/>
                  </a:lnTo>
                  <a:lnTo>
                    <a:pt x="423" y="16693"/>
                  </a:lnTo>
                  <a:lnTo>
                    <a:pt x="322" y="17215"/>
                  </a:lnTo>
                  <a:lnTo>
                    <a:pt x="242" y="17717"/>
                  </a:lnTo>
                  <a:lnTo>
                    <a:pt x="162" y="18240"/>
                  </a:lnTo>
                  <a:lnTo>
                    <a:pt x="101" y="18762"/>
                  </a:lnTo>
                  <a:lnTo>
                    <a:pt x="61" y="19304"/>
                  </a:lnTo>
                  <a:lnTo>
                    <a:pt x="21" y="19826"/>
                  </a:lnTo>
                  <a:lnTo>
                    <a:pt x="1" y="20369"/>
                  </a:lnTo>
                  <a:lnTo>
                    <a:pt x="1" y="20911"/>
                  </a:lnTo>
                  <a:lnTo>
                    <a:pt x="1" y="21454"/>
                  </a:lnTo>
                  <a:lnTo>
                    <a:pt x="21" y="21976"/>
                  </a:lnTo>
                  <a:lnTo>
                    <a:pt x="61" y="22518"/>
                  </a:lnTo>
                  <a:lnTo>
                    <a:pt x="101" y="23040"/>
                  </a:lnTo>
                  <a:lnTo>
                    <a:pt x="162" y="23583"/>
                  </a:lnTo>
                  <a:lnTo>
                    <a:pt x="242" y="24085"/>
                  </a:lnTo>
                  <a:lnTo>
                    <a:pt x="322" y="24607"/>
                  </a:lnTo>
                  <a:lnTo>
                    <a:pt x="423" y="25129"/>
                  </a:lnTo>
                  <a:lnTo>
                    <a:pt x="543" y="25632"/>
                  </a:lnTo>
                  <a:lnTo>
                    <a:pt x="664" y="26134"/>
                  </a:lnTo>
                  <a:lnTo>
                    <a:pt x="804" y="26636"/>
                  </a:lnTo>
                  <a:lnTo>
                    <a:pt x="945" y="27138"/>
                  </a:lnTo>
                  <a:lnTo>
                    <a:pt x="1106" y="27620"/>
                  </a:lnTo>
                  <a:lnTo>
                    <a:pt x="1266" y="28102"/>
                  </a:lnTo>
                  <a:lnTo>
                    <a:pt x="1447" y="28584"/>
                  </a:lnTo>
                  <a:lnTo>
                    <a:pt x="1648" y="29047"/>
                  </a:lnTo>
                  <a:lnTo>
                    <a:pt x="1849" y="29509"/>
                  </a:lnTo>
                  <a:lnTo>
                    <a:pt x="2070" y="29971"/>
                  </a:lnTo>
                  <a:lnTo>
                    <a:pt x="2291" y="30433"/>
                  </a:lnTo>
                  <a:lnTo>
                    <a:pt x="2532" y="30874"/>
                  </a:lnTo>
                  <a:lnTo>
                    <a:pt x="2773" y="31316"/>
                  </a:lnTo>
                  <a:lnTo>
                    <a:pt x="3034" y="31758"/>
                  </a:lnTo>
                  <a:lnTo>
                    <a:pt x="3295" y="32180"/>
                  </a:lnTo>
                  <a:lnTo>
                    <a:pt x="3576" y="32602"/>
                  </a:lnTo>
                  <a:lnTo>
                    <a:pt x="3858" y="33024"/>
                  </a:lnTo>
                  <a:lnTo>
                    <a:pt x="4159" y="33426"/>
                  </a:lnTo>
                  <a:lnTo>
                    <a:pt x="4782" y="34209"/>
                  </a:lnTo>
                  <a:lnTo>
                    <a:pt x="5444" y="34972"/>
                  </a:lnTo>
                  <a:lnTo>
                    <a:pt x="6127" y="35695"/>
                  </a:lnTo>
                  <a:lnTo>
                    <a:pt x="6851" y="36398"/>
                  </a:lnTo>
                  <a:lnTo>
                    <a:pt x="7614" y="37041"/>
                  </a:lnTo>
                  <a:lnTo>
                    <a:pt x="8397" y="37664"/>
                  </a:lnTo>
                  <a:lnTo>
                    <a:pt x="8819" y="37965"/>
                  </a:lnTo>
                  <a:lnTo>
                    <a:pt x="9221" y="38246"/>
                  </a:lnTo>
                  <a:lnTo>
                    <a:pt x="9643" y="38528"/>
                  </a:lnTo>
                  <a:lnTo>
                    <a:pt x="10065" y="38789"/>
                  </a:lnTo>
                  <a:lnTo>
                    <a:pt x="10506" y="39050"/>
                  </a:lnTo>
                  <a:lnTo>
                    <a:pt x="10948" y="39311"/>
                  </a:lnTo>
                  <a:lnTo>
                    <a:pt x="11390" y="39532"/>
                  </a:lnTo>
                  <a:lnTo>
                    <a:pt x="11852" y="39773"/>
                  </a:lnTo>
                  <a:lnTo>
                    <a:pt x="12314" y="39974"/>
                  </a:lnTo>
                  <a:lnTo>
                    <a:pt x="12776" y="40175"/>
                  </a:lnTo>
                  <a:lnTo>
                    <a:pt x="13258" y="40376"/>
                  </a:lnTo>
                  <a:lnTo>
                    <a:pt x="13720" y="40556"/>
                  </a:lnTo>
                  <a:lnTo>
                    <a:pt x="14202" y="40737"/>
                  </a:lnTo>
                  <a:lnTo>
                    <a:pt x="14705" y="40878"/>
                  </a:lnTo>
                  <a:lnTo>
                    <a:pt x="15187" y="41039"/>
                  </a:lnTo>
                  <a:lnTo>
                    <a:pt x="15689" y="41159"/>
                  </a:lnTo>
                  <a:lnTo>
                    <a:pt x="16191" y="41300"/>
                  </a:lnTo>
                  <a:lnTo>
                    <a:pt x="16713" y="41400"/>
                  </a:lnTo>
                  <a:lnTo>
                    <a:pt x="17216" y="41501"/>
                  </a:lnTo>
                  <a:lnTo>
                    <a:pt x="17738" y="41581"/>
                  </a:lnTo>
                  <a:lnTo>
                    <a:pt x="18260" y="41661"/>
                  </a:lnTo>
                  <a:lnTo>
                    <a:pt x="18782" y="41722"/>
                  </a:lnTo>
                  <a:lnTo>
                    <a:pt x="19305" y="41762"/>
                  </a:lnTo>
                  <a:lnTo>
                    <a:pt x="19847" y="41802"/>
                  </a:lnTo>
                  <a:lnTo>
                    <a:pt x="20389" y="41822"/>
                  </a:lnTo>
                  <a:lnTo>
                    <a:pt x="21454" y="41822"/>
                  </a:lnTo>
                  <a:lnTo>
                    <a:pt x="21996" y="41802"/>
                  </a:lnTo>
                  <a:lnTo>
                    <a:pt x="22539" y="41762"/>
                  </a:lnTo>
                  <a:lnTo>
                    <a:pt x="23061" y="41722"/>
                  </a:lnTo>
                  <a:lnTo>
                    <a:pt x="23583" y="41661"/>
                  </a:lnTo>
                  <a:lnTo>
                    <a:pt x="24105" y="41581"/>
                  </a:lnTo>
                  <a:lnTo>
                    <a:pt x="24628" y="41501"/>
                  </a:lnTo>
                  <a:lnTo>
                    <a:pt x="25130" y="41400"/>
                  </a:lnTo>
                  <a:lnTo>
                    <a:pt x="25652" y="41300"/>
                  </a:lnTo>
                  <a:lnTo>
                    <a:pt x="26154" y="41159"/>
                  </a:lnTo>
                  <a:lnTo>
                    <a:pt x="26636" y="41039"/>
                  </a:lnTo>
                  <a:lnTo>
                    <a:pt x="27139" y="40878"/>
                  </a:lnTo>
                  <a:lnTo>
                    <a:pt x="27621" y="40737"/>
                  </a:lnTo>
                  <a:lnTo>
                    <a:pt x="28103" y="40556"/>
                  </a:lnTo>
                  <a:lnTo>
                    <a:pt x="28585" y="40376"/>
                  </a:lnTo>
                  <a:lnTo>
                    <a:pt x="29067" y="40175"/>
                  </a:lnTo>
                  <a:lnTo>
                    <a:pt x="29529" y="39974"/>
                  </a:lnTo>
                  <a:lnTo>
                    <a:pt x="29991" y="39773"/>
                  </a:lnTo>
                  <a:lnTo>
                    <a:pt x="30433" y="39532"/>
                  </a:lnTo>
                  <a:lnTo>
                    <a:pt x="30895" y="39311"/>
                  </a:lnTo>
                  <a:lnTo>
                    <a:pt x="31337" y="39050"/>
                  </a:lnTo>
                  <a:lnTo>
                    <a:pt x="31759" y="38789"/>
                  </a:lnTo>
                  <a:lnTo>
                    <a:pt x="32201" y="38528"/>
                  </a:lnTo>
                  <a:lnTo>
                    <a:pt x="32622" y="38246"/>
                  </a:lnTo>
                  <a:lnTo>
                    <a:pt x="33024" y="37965"/>
                  </a:lnTo>
                  <a:lnTo>
                    <a:pt x="33426" y="37664"/>
                  </a:lnTo>
                  <a:lnTo>
                    <a:pt x="34229" y="37041"/>
                  </a:lnTo>
                  <a:lnTo>
                    <a:pt x="34993" y="36398"/>
                  </a:lnTo>
                  <a:lnTo>
                    <a:pt x="35716" y="35695"/>
                  </a:lnTo>
                  <a:lnTo>
                    <a:pt x="36399" y="34972"/>
                  </a:lnTo>
                  <a:lnTo>
                    <a:pt x="37062" y="34209"/>
                  </a:lnTo>
                  <a:lnTo>
                    <a:pt x="37684" y="33426"/>
                  </a:lnTo>
                  <a:lnTo>
                    <a:pt x="37986" y="33024"/>
                  </a:lnTo>
                  <a:lnTo>
                    <a:pt x="38267" y="32602"/>
                  </a:lnTo>
                  <a:lnTo>
                    <a:pt x="38548" y="32180"/>
                  </a:lnTo>
                  <a:lnTo>
                    <a:pt x="38809" y="31758"/>
                  </a:lnTo>
                  <a:lnTo>
                    <a:pt x="39070" y="31316"/>
                  </a:lnTo>
                  <a:lnTo>
                    <a:pt x="39311" y="30874"/>
                  </a:lnTo>
                  <a:lnTo>
                    <a:pt x="39553" y="30433"/>
                  </a:lnTo>
                  <a:lnTo>
                    <a:pt x="39773" y="29971"/>
                  </a:lnTo>
                  <a:lnTo>
                    <a:pt x="39994" y="29509"/>
                  </a:lnTo>
                  <a:lnTo>
                    <a:pt x="40195" y="29047"/>
                  </a:lnTo>
                  <a:lnTo>
                    <a:pt x="40376" y="28584"/>
                  </a:lnTo>
                  <a:lnTo>
                    <a:pt x="40577" y="28102"/>
                  </a:lnTo>
                  <a:lnTo>
                    <a:pt x="40738" y="27620"/>
                  </a:lnTo>
                  <a:lnTo>
                    <a:pt x="40898" y="27138"/>
                  </a:lnTo>
                  <a:lnTo>
                    <a:pt x="41039" y="26636"/>
                  </a:lnTo>
                  <a:lnTo>
                    <a:pt x="41180" y="26134"/>
                  </a:lnTo>
                  <a:lnTo>
                    <a:pt x="41300" y="25632"/>
                  </a:lnTo>
                  <a:lnTo>
                    <a:pt x="41421" y="25129"/>
                  </a:lnTo>
                  <a:lnTo>
                    <a:pt x="41501" y="24607"/>
                  </a:lnTo>
                  <a:lnTo>
                    <a:pt x="41601" y="24085"/>
                  </a:lnTo>
                  <a:lnTo>
                    <a:pt x="41662" y="23583"/>
                  </a:lnTo>
                  <a:lnTo>
                    <a:pt x="41722" y="23040"/>
                  </a:lnTo>
                  <a:lnTo>
                    <a:pt x="41782" y="22518"/>
                  </a:lnTo>
                  <a:lnTo>
                    <a:pt x="41802" y="21976"/>
                  </a:lnTo>
                  <a:lnTo>
                    <a:pt x="41822" y="21454"/>
                  </a:lnTo>
                  <a:lnTo>
                    <a:pt x="41842" y="20911"/>
                  </a:lnTo>
                  <a:lnTo>
                    <a:pt x="41822" y="20369"/>
                  </a:lnTo>
                  <a:lnTo>
                    <a:pt x="41802" y="19826"/>
                  </a:lnTo>
                  <a:lnTo>
                    <a:pt x="41782" y="19304"/>
                  </a:lnTo>
                  <a:lnTo>
                    <a:pt x="41722" y="18762"/>
                  </a:lnTo>
                  <a:lnTo>
                    <a:pt x="41662" y="18240"/>
                  </a:lnTo>
                  <a:lnTo>
                    <a:pt x="41601" y="17717"/>
                  </a:lnTo>
                  <a:lnTo>
                    <a:pt x="41501" y="17215"/>
                  </a:lnTo>
                  <a:lnTo>
                    <a:pt x="41421" y="16693"/>
                  </a:lnTo>
                  <a:lnTo>
                    <a:pt x="41300" y="16191"/>
                  </a:lnTo>
                  <a:lnTo>
                    <a:pt x="41180" y="15688"/>
                  </a:lnTo>
                  <a:lnTo>
                    <a:pt x="41039" y="15186"/>
                  </a:lnTo>
                  <a:lnTo>
                    <a:pt x="40898" y="14684"/>
                  </a:lnTo>
                  <a:lnTo>
                    <a:pt x="40738" y="14202"/>
                  </a:lnTo>
                  <a:lnTo>
                    <a:pt x="40577" y="13720"/>
                  </a:lnTo>
                  <a:lnTo>
                    <a:pt x="40376" y="13238"/>
                  </a:lnTo>
                  <a:lnTo>
                    <a:pt x="40195" y="12776"/>
                  </a:lnTo>
                  <a:lnTo>
                    <a:pt x="39994" y="12294"/>
                  </a:lnTo>
                  <a:lnTo>
                    <a:pt x="39773" y="11832"/>
                  </a:lnTo>
                  <a:lnTo>
                    <a:pt x="39553" y="11390"/>
                  </a:lnTo>
                  <a:lnTo>
                    <a:pt x="39311" y="10948"/>
                  </a:lnTo>
                  <a:lnTo>
                    <a:pt x="39070" y="10506"/>
                  </a:lnTo>
                  <a:lnTo>
                    <a:pt x="38809" y="10064"/>
                  </a:lnTo>
                  <a:lnTo>
                    <a:pt x="38548" y="9642"/>
                  </a:lnTo>
                  <a:lnTo>
                    <a:pt x="38267" y="9220"/>
                  </a:lnTo>
                  <a:lnTo>
                    <a:pt x="37986" y="8799"/>
                  </a:lnTo>
                  <a:lnTo>
                    <a:pt x="37684" y="8397"/>
                  </a:lnTo>
                  <a:lnTo>
                    <a:pt x="37062" y="7613"/>
                  </a:lnTo>
                  <a:lnTo>
                    <a:pt x="36399" y="6850"/>
                  </a:lnTo>
                  <a:lnTo>
                    <a:pt x="35716" y="6127"/>
                  </a:lnTo>
                  <a:lnTo>
                    <a:pt x="34993" y="5424"/>
                  </a:lnTo>
                  <a:lnTo>
                    <a:pt x="34229" y="4761"/>
                  </a:lnTo>
                  <a:lnTo>
                    <a:pt x="33426" y="4138"/>
                  </a:lnTo>
                  <a:lnTo>
                    <a:pt x="33024" y="3857"/>
                  </a:lnTo>
                  <a:lnTo>
                    <a:pt x="32622" y="3556"/>
                  </a:lnTo>
                  <a:lnTo>
                    <a:pt x="32201" y="3295"/>
                  </a:lnTo>
                  <a:lnTo>
                    <a:pt x="31759" y="3013"/>
                  </a:lnTo>
                  <a:lnTo>
                    <a:pt x="31337" y="2772"/>
                  </a:lnTo>
                  <a:lnTo>
                    <a:pt x="30895" y="2511"/>
                  </a:lnTo>
                  <a:lnTo>
                    <a:pt x="30433" y="2290"/>
                  </a:lnTo>
                  <a:lnTo>
                    <a:pt x="29991" y="2049"/>
                  </a:lnTo>
                  <a:lnTo>
                    <a:pt x="29529" y="1848"/>
                  </a:lnTo>
                  <a:lnTo>
                    <a:pt x="29067" y="1627"/>
                  </a:lnTo>
                  <a:lnTo>
                    <a:pt x="28585" y="1447"/>
                  </a:lnTo>
                  <a:lnTo>
                    <a:pt x="28103" y="1266"/>
                  </a:lnTo>
                  <a:lnTo>
                    <a:pt x="27621" y="1085"/>
                  </a:lnTo>
                  <a:lnTo>
                    <a:pt x="27139" y="924"/>
                  </a:lnTo>
                  <a:lnTo>
                    <a:pt x="26636" y="784"/>
                  </a:lnTo>
                  <a:lnTo>
                    <a:pt x="26154" y="643"/>
                  </a:lnTo>
                  <a:lnTo>
                    <a:pt x="25652" y="523"/>
                  </a:lnTo>
                  <a:lnTo>
                    <a:pt x="25130" y="422"/>
                  </a:lnTo>
                  <a:lnTo>
                    <a:pt x="24628" y="322"/>
                  </a:lnTo>
                  <a:lnTo>
                    <a:pt x="24105" y="241"/>
                  </a:lnTo>
                  <a:lnTo>
                    <a:pt x="23583" y="161"/>
                  </a:lnTo>
                  <a:lnTo>
                    <a:pt x="23061" y="101"/>
                  </a:lnTo>
                  <a:lnTo>
                    <a:pt x="22539" y="61"/>
                  </a:lnTo>
                  <a:lnTo>
                    <a:pt x="21996" y="20"/>
                  </a:lnTo>
                  <a:lnTo>
                    <a:pt x="214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6"/>
            <p:cNvSpPr/>
            <p:nvPr/>
          </p:nvSpPr>
          <p:spPr>
            <a:xfrm>
              <a:off x="1305125" y="3045300"/>
              <a:ext cx="74850" cy="75350"/>
            </a:xfrm>
            <a:custGeom>
              <a:avLst/>
              <a:gdLst/>
              <a:ahLst/>
              <a:cxnLst/>
              <a:rect l="l" t="t" r="r" b="b"/>
              <a:pathLst>
                <a:path w="2994" h="3014" extrusionOk="0">
                  <a:moveTo>
                    <a:pt x="1487" y="1"/>
                  </a:moveTo>
                  <a:lnTo>
                    <a:pt x="1346" y="21"/>
                  </a:lnTo>
                  <a:lnTo>
                    <a:pt x="1185" y="41"/>
                  </a:lnTo>
                  <a:lnTo>
                    <a:pt x="1045" y="81"/>
                  </a:lnTo>
                  <a:lnTo>
                    <a:pt x="904" y="121"/>
                  </a:lnTo>
                  <a:lnTo>
                    <a:pt x="784" y="181"/>
                  </a:lnTo>
                  <a:lnTo>
                    <a:pt x="663" y="262"/>
                  </a:lnTo>
                  <a:lnTo>
                    <a:pt x="543" y="342"/>
                  </a:lnTo>
                  <a:lnTo>
                    <a:pt x="442" y="443"/>
                  </a:lnTo>
                  <a:lnTo>
                    <a:pt x="342" y="543"/>
                  </a:lnTo>
                  <a:lnTo>
                    <a:pt x="241" y="664"/>
                  </a:lnTo>
                  <a:lnTo>
                    <a:pt x="181" y="784"/>
                  </a:lnTo>
                  <a:lnTo>
                    <a:pt x="121" y="925"/>
                  </a:lnTo>
                  <a:lnTo>
                    <a:pt x="60" y="1065"/>
                  </a:lnTo>
                  <a:lnTo>
                    <a:pt x="20" y="1206"/>
                  </a:lnTo>
                  <a:lnTo>
                    <a:pt x="0" y="1346"/>
                  </a:lnTo>
                  <a:lnTo>
                    <a:pt x="0" y="1507"/>
                  </a:lnTo>
                  <a:lnTo>
                    <a:pt x="0" y="1668"/>
                  </a:lnTo>
                  <a:lnTo>
                    <a:pt x="20" y="1808"/>
                  </a:lnTo>
                  <a:lnTo>
                    <a:pt x="60" y="1949"/>
                  </a:lnTo>
                  <a:lnTo>
                    <a:pt x="121" y="2090"/>
                  </a:lnTo>
                  <a:lnTo>
                    <a:pt x="181" y="2230"/>
                  </a:lnTo>
                  <a:lnTo>
                    <a:pt x="241" y="2351"/>
                  </a:lnTo>
                  <a:lnTo>
                    <a:pt x="342" y="2451"/>
                  </a:lnTo>
                  <a:lnTo>
                    <a:pt x="442" y="2572"/>
                  </a:lnTo>
                  <a:lnTo>
                    <a:pt x="543" y="2672"/>
                  </a:lnTo>
                  <a:lnTo>
                    <a:pt x="663" y="2753"/>
                  </a:lnTo>
                  <a:lnTo>
                    <a:pt x="784" y="2833"/>
                  </a:lnTo>
                  <a:lnTo>
                    <a:pt x="904" y="2893"/>
                  </a:lnTo>
                  <a:lnTo>
                    <a:pt x="1045" y="2933"/>
                  </a:lnTo>
                  <a:lnTo>
                    <a:pt x="1185" y="2974"/>
                  </a:lnTo>
                  <a:lnTo>
                    <a:pt x="1346" y="2994"/>
                  </a:lnTo>
                  <a:lnTo>
                    <a:pt x="1487" y="3014"/>
                  </a:lnTo>
                  <a:lnTo>
                    <a:pt x="1647" y="2994"/>
                  </a:lnTo>
                  <a:lnTo>
                    <a:pt x="1788" y="2974"/>
                  </a:lnTo>
                  <a:lnTo>
                    <a:pt x="1949" y="2933"/>
                  </a:lnTo>
                  <a:lnTo>
                    <a:pt x="2069" y="2893"/>
                  </a:lnTo>
                  <a:lnTo>
                    <a:pt x="2210" y="2833"/>
                  </a:lnTo>
                  <a:lnTo>
                    <a:pt x="2330" y="2753"/>
                  </a:lnTo>
                  <a:lnTo>
                    <a:pt x="2451" y="2672"/>
                  </a:lnTo>
                  <a:lnTo>
                    <a:pt x="2551" y="2572"/>
                  </a:lnTo>
                  <a:lnTo>
                    <a:pt x="2652" y="2451"/>
                  </a:lnTo>
                  <a:lnTo>
                    <a:pt x="2732" y="2351"/>
                  </a:lnTo>
                  <a:lnTo>
                    <a:pt x="2812" y="2230"/>
                  </a:lnTo>
                  <a:lnTo>
                    <a:pt x="2873" y="2090"/>
                  </a:lnTo>
                  <a:lnTo>
                    <a:pt x="2933" y="1949"/>
                  </a:lnTo>
                  <a:lnTo>
                    <a:pt x="2973" y="1808"/>
                  </a:lnTo>
                  <a:lnTo>
                    <a:pt x="2993" y="1668"/>
                  </a:lnTo>
                  <a:lnTo>
                    <a:pt x="2993" y="1507"/>
                  </a:lnTo>
                  <a:lnTo>
                    <a:pt x="2993" y="1346"/>
                  </a:lnTo>
                  <a:lnTo>
                    <a:pt x="2973" y="1206"/>
                  </a:lnTo>
                  <a:lnTo>
                    <a:pt x="2933" y="1065"/>
                  </a:lnTo>
                  <a:lnTo>
                    <a:pt x="2873" y="925"/>
                  </a:lnTo>
                  <a:lnTo>
                    <a:pt x="2812" y="784"/>
                  </a:lnTo>
                  <a:lnTo>
                    <a:pt x="2732" y="664"/>
                  </a:lnTo>
                  <a:lnTo>
                    <a:pt x="2652" y="543"/>
                  </a:lnTo>
                  <a:lnTo>
                    <a:pt x="2551" y="443"/>
                  </a:lnTo>
                  <a:lnTo>
                    <a:pt x="2451" y="342"/>
                  </a:lnTo>
                  <a:lnTo>
                    <a:pt x="2330" y="262"/>
                  </a:lnTo>
                  <a:lnTo>
                    <a:pt x="2210" y="181"/>
                  </a:lnTo>
                  <a:lnTo>
                    <a:pt x="2069" y="121"/>
                  </a:lnTo>
                  <a:lnTo>
                    <a:pt x="1949" y="81"/>
                  </a:lnTo>
                  <a:lnTo>
                    <a:pt x="1788" y="41"/>
                  </a:lnTo>
                  <a:lnTo>
                    <a:pt x="1647" y="21"/>
                  </a:lnTo>
                  <a:lnTo>
                    <a:pt x="14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6"/>
            <p:cNvSpPr/>
            <p:nvPr/>
          </p:nvSpPr>
          <p:spPr>
            <a:xfrm>
              <a:off x="1323200" y="2560200"/>
              <a:ext cx="38175" cy="104475"/>
            </a:xfrm>
            <a:custGeom>
              <a:avLst/>
              <a:gdLst/>
              <a:ahLst/>
              <a:cxnLst/>
              <a:rect l="l" t="t" r="r" b="b"/>
              <a:pathLst>
                <a:path w="1527" h="4179" extrusionOk="0">
                  <a:moveTo>
                    <a:pt x="764" y="0"/>
                  </a:moveTo>
                  <a:lnTo>
                    <a:pt x="623" y="20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41"/>
                  </a:lnTo>
                  <a:lnTo>
                    <a:pt x="141" y="342"/>
                  </a:lnTo>
                  <a:lnTo>
                    <a:pt x="61" y="482"/>
                  </a:lnTo>
                  <a:lnTo>
                    <a:pt x="20" y="623"/>
                  </a:lnTo>
                  <a:lnTo>
                    <a:pt x="0" y="764"/>
                  </a:lnTo>
                  <a:lnTo>
                    <a:pt x="0" y="3415"/>
                  </a:lnTo>
                  <a:lnTo>
                    <a:pt x="20" y="3576"/>
                  </a:lnTo>
                  <a:lnTo>
                    <a:pt x="61" y="3717"/>
                  </a:lnTo>
                  <a:lnTo>
                    <a:pt x="141" y="3837"/>
                  </a:lnTo>
                  <a:lnTo>
                    <a:pt x="241" y="3958"/>
                  </a:lnTo>
                  <a:lnTo>
                    <a:pt x="342" y="4038"/>
                  </a:lnTo>
                  <a:lnTo>
                    <a:pt x="482" y="4118"/>
                  </a:lnTo>
                  <a:lnTo>
                    <a:pt x="623" y="4158"/>
                  </a:lnTo>
                  <a:lnTo>
                    <a:pt x="764" y="4179"/>
                  </a:lnTo>
                  <a:lnTo>
                    <a:pt x="924" y="4158"/>
                  </a:lnTo>
                  <a:lnTo>
                    <a:pt x="1065" y="4118"/>
                  </a:lnTo>
                  <a:lnTo>
                    <a:pt x="1206" y="4038"/>
                  </a:lnTo>
                  <a:lnTo>
                    <a:pt x="1306" y="3958"/>
                  </a:lnTo>
                  <a:lnTo>
                    <a:pt x="1406" y="3837"/>
                  </a:lnTo>
                  <a:lnTo>
                    <a:pt x="1467" y="3717"/>
                  </a:lnTo>
                  <a:lnTo>
                    <a:pt x="1527" y="3576"/>
                  </a:lnTo>
                  <a:lnTo>
                    <a:pt x="1527" y="3415"/>
                  </a:lnTo>
                  <a:lnTo>
                    <a:pt x="1527" y="764"/>
                  </a:lnTo>
                  <a:lnTo>
                    <a:pt x="1527" y="623"/>
                  </a:lnTo>
                  <a:lnTo>
                    <a:pt x="1467" y="482"/>
                  </a:lnTo>
                  <a:lnTo>
                    <a:pt x="1406" y="342"/>
                  </a:lnTo>
                  <a:lnTo>
                    <a:pt x="1306" y="24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0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26"/>
            <p:cNvSpPr/>
            <p:nvPr/>
          </p:nvSpPr>
          <p:spPr>
            <a:xfrm>
              <a:off x="1760600" y="3063875"/>
              <a:ext cx="104475" cy="38200"/>
            </a:xfrm>
            <a:custGeom>
              <a:avLst/>
              <a:gdLst/>
              <a:ahLst/>
              <a:cxnLst/>
              <a:rect l="l" t="t" r="r" b="b"/>
              <a:pathLst>
                <a:path w="4179" h="1528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0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20" y="925"/>
                  </a:lnTo>
                  <a:lnTo>
                    <a:pt x="60" y="1065"/>
                  </a:lnTo>
                  <a:lnTo>
                    <a:pt x="141" y="1186"/>
                  </a:lnTo>
                  <a:lnTo>
                    <a:pt x="241" y="1307"/>
                  </a:lnTo>
                  <a:lnTo>
                    <a:pt x="342" y="1387"/>
                  </a:lnTo>
                  <a:lnTo>
                    <a:pt x="482" y="1467"/>
                  </a:lnTo>
                  <a:lnTo>
                    <a:pt x="623" y="1507"/>
                  </a:lnTo>
                  <a:lnTo>
                    <a:pt x="764" y="1527"/>
                  </a:lnTo>
                  <a:lnTo>
                    <a:pt x="3415" y="1527"/>
                  </a:lnTo>
                  <a:lnTo>
                    <a:pt x="3576" y="1507"/>
                  </a:lnTo>
                  <a:lnTo>
                    <a:pt x="3716" y="1467"/>
                  </a:lnTo>
                  <a:lnTo>
                    <a:pt x="3837" y="1387"/>
                  </a:lnTo>
                  <a:lnTo>
                    <a:pt x="3957" y="1307"/>
                  </a:lnTo>
                  <a:lnTo>
                    <a:pt x="4038" y="1186"/>
                  </a:lnTo>
                  <a:lnTo>
                    <a:pt x="4118" y="1065"/>
                  </a:lnTo>
                  <a:lnTo>
                    <a:pt x="4158" y="925"/>
                  </a:lnTo>
                  <a:lnTo>
                    <a:pt x="4178" y="764"/>
                  </a:lnTo>
                  <a:lnTo>
                    <a:pt x="4158" y="603"/>
                  </a:lnTo>
                  <a:lnTo>
                    <a:pt x="4118" y="463"/>
                  </a:lnTo>
                  <a:lnTo>
                    <a:pt x="4038" y="342"/>
                  </a:lnTo>
                  <a:lnTo>
                    <a:pt x="3957" y="222"/>
                  </a:lnTo>
                  <a:lnTo>
                    <a:pt x="3837" y="121"/>
                  </a:lnTo>
                  <a:lnTo>
                    <a:pt x="3716" y="61"/>
                  </a:lnTo>
                  <a:lnTo>
                    <a:pt x="3576" y="21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26"/>
            <p:cNvSpPr/>
            <p:nvPr/>
          </p:nvSpPr>
          <p:spPr>
            <a:xfrm>
              <a:off x="1568250" y="2649075"/>
              <a:ext cx="54275" cy="74350"/>
            </a:xfrm>
            <a:custGeom>
              <a:avLst/>
              <a:gdLst/>
              <a:ahLst/>
              <a:cxnLst/>
              <a:rect l="l" t="t" r="r" b="b"/>
              <a:pathLst>
                <a:path w="2171" h="2974" extrusionOk="0">
                  <a:moveTo>
                    <a:pt x="1708" y="1"/>
                  </a:moveTo>
                  <a:lnTo>
                    <a:pt x="1648" y="21"/>
                  </a:lnTo>
                  <a:lnTo>
                    <a:pt x="1568" y="61"/>
                  </a:lnTo>
                  <a:lnTo>
                    <a:pt x="1527" y="101"/>
                  </a:lnTo>
                  <a:lnTo>
                    <a:pt x="1467" y="162"/>
                  </a:lnTo>
                  <a:lnTo>
                    <a:pt x="61" y="2391"/>
                  </a:lnTo>
                  <a:lnTo>
                    <a:pt x="21" y="2472"/>
                  </a:lnTo>
                  <a:lnTo>
                    <a:pt x="1" y="2532"/>
                  </a:lnTo>
                  <a:lnTo>
                    <a:pt x="1" y="2612"/>
                  </a:lnTo>
                  <a:lnTo>
                    <a:pt x="1" y="2692"/>
                  </a:lnTo>
                  <a:lnTo>
                    <a:pt x="21" y="2753"/>
                  </a:lnTo>
                  <a:lnTo>
                    <a:pt x="61" y="2813"/>
                  </a:lnTo>
                  <a:lnTo>
                    <a:pt x="101" y="2873"/>
                  </a:lnTo>
                  <a:lnTo>
                    <a:pt x="162" y="2913"/>
                  </a:lnTo>
                  <a:lnTo>
                    <a:pt x="262" y="2974"/>
                  </a:lnTo>
                  <a:lnTo>
                    <a:pt x="463" y="2974"/>
                  </a:lnTo>
                  <a:lnTo>
                    <a:pt x="563" y="2934"/>
                  </a:lnTo>
                  <a:lnTo>
                    <a:pt x="624" y="2873"/>
                  </a:lnTo>
                  <a:lnTo>
                    <a:pt x="704" y="2813"/>
                  </a:lnTo>
                  <a:lnTo>
                    <a:pt x="2110" y="583"/>
                  </a:lnTo>
                  <a:lnTo>
                    <a:pt x="2150" y="503"/>
                  </a:lnTo>
                  <a:lnTo>
                    <a:pt x="2170" y="443"/>
                  </a:lnTo>
                  <a:lnTo>
                    <a:pt x="2170" y="362"/>
                  </a:lnTo>
                  <a:lnTo>
                    <a:pt x="2170" y="282"/>
                  </a:lnTo>
                  <a:lnTo>
                    <a:pt x="2150" y="222"/>
                  </a:lnTo>
                  <a:lnTo>
                    <a:pt x="2110" y="162"/>
                  </a:lnTo>
                  <a:lnTo>
                    <a:pt x="2050" y="101"/>
                  </a:lnTo>
                  <a:lnTo>
                    <a:pt x="1989" y="61"/>
                  </a:lnTo>
                  <a:lnTo>
                    <a:pt x="1929" y="21"/>
                  </a:lnTo>
                  <a:lnTo>
                    <a:pt x="18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6"/>
            <p:cNvSpPr/>
            <p:nvPr/>
          </p:nvSpPr>
          <p:spPr>
            <a:xfrm>
              <a:off x="1715900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652" y="0"/>
                  </a:moveTo>
                  <a:lnTo>
                    <a:pt x="2592" y="20"/>
                  </a:lnTo>
                  <a:lnTo>
                    <a:pt x="2511" y="40"/>
                  </a:lnTo>
                  <a:lnTo>
                    <a:pt x="201" y="1326"/>
                  </a:lnTo>
                  <a:lnTo>
                    <a:pt x="141" y="1366"/>
                  </a:lnTo>
                  <a:lnTo>
                    <a:pt x="81" y="1426"/>
                  </a:lnTo>
                  <a:lnTo>
                    <a:pt x="41" y="1487"/>
                  </a:lnTo>
                  <a:lnTo>
                    <a:pt x="21" y="1547"/>
                  </a:lnTo>
                  <a:lnTo>
                    <a:pt x="0" y="1627"/>
                  </a:lnTo>
                  <a:lnTo>
                    <a:pt x="0" y="1688"/>
                  </a:lnTo>
                  <a:lnTo>
                    <a:pt x="21" y="1768"/>
                  </a:lnTo>
                  <a:lnTo>
                    <a:pt x="41" y="1828"/>
                  </a:lnTo>
                  <a:lnTo>
                    <a:pt x="121" y="1929"/>
                  </a:lnTo>
                  <a:lnTo>
                    <a:pt x="201" y="1989"/>
                  </a:lnTo>
                  <a:lnTo>
                    <a:pt x="282" y="2029"/>
                  </a:lnTo>
                  <a:lnTo>
                    <a:pt x="483" y="202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5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34" y="201"/>
                  </a:lnTo>
                  <a:lnTo>
                    <a:pt x="2993" y="121"/>
                  </a:lnTo>
                  <a:lnTo>
                    <a:pt x="2933" y="81"/>
                  </a:lnTo>
                  <a:lnTo>
                    <a:pt x="2873" y="40"/>
                  </a:lnTo>
                  <a:lnTo>
                    <a:pt x="2813" y="20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26"/>
            <p:cNvSpPr/>
            <p:nvPr/>
          </p:nvSpPr>
          <p:spPr>
            <a:xfrm>
              <a:off x="1323200" y="3501275"/>
              <a:ext cx="38175" cy="103975"/>
            </a:xfrm>
            <a:custGeom>
              <a:avLst/>
              <a:gdLst/>
              <a:ahLst/>
              <a:cxnLst/>
              <a:rect l="l" t="t" r="r" b="b"/>
              <a:pathLst>
                <a:path w="1527" h="4159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21"/>
                  </a:lnTo>
                  <a:lnTo>
                    <a:pt x="241" y="222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3396"/>
                  </a:lnTo>
                  <a:lnTo>
                    <a:pt x="20" y="3556"/>
                  </a:lnTo>
                  <a:lnTo>
                    <a:pt x="61" y="3697"/>
                  </a:lnTo>
                  <a:lnTo>
                    <a:pt x="141" y="3837"/>
                  </a:lnTo>
                  <a:lnTo>
                    <a:pt x="241" y="3938"/>
                  </a:lnTo>
                  <a:lnTo>
                    <a:pt x="342" y="4038"/>
                  </a:lnTo>
                  <a:lnTo>
                    <a:pt x="482" y="4099"/>
                  </a:lnTo>
                  <a:lnTo>
                    <a:pt x="623" y="4159"/>
                  </a:lnTo>
                  <a:lnTo>
                    <a:pt x="924" y="4159"/>
                  </a:lnTo>
                  <a:lnTo>
                    <a:pt x="1065" y="4099"/>
                  </a:lnTo>
                  <a:lnTo>
                    <a:pt x="1206" y="4038"/>
                  </a:lnTo>
                  <a:lnTo>
                    <a:pt x="1306" y="3938"/>
                  </a:lnTo>
                  <a:lnTo>
                    <a:pt x="1406" y="3837"/>
                  </a:lnTo>
                  <a:lnTo>
                    <a:pt x="1467" y="3697"/>
                  </a:lnTo>
                  <a:lnTo>
                    <a:pt x="1527" y="3556"/>
                  </a:lnTo>
                  <a:lnTo>
                    <a:pt x="1527" y="3396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2"/>
                  </a:lnTo>
                  <a:lnTo>
                    <a:pt x="1206" y="12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26"/>
            <p:cNvSpPr/>
            <p:nvPr/>
          </p:nvSpPr>
          <p:spPr>
            <a:xfrm>
              <a:off x="1568250" y="3442025"/>
              <a:ext cx="54275" cy="74850"/>
            </a:xfrm>
            <a:custGeom>
              <a:avLst/>
              <a:gdLst/>
              <a:ahLst/>
              <a:cxnLst/>
              <a:rect l="l" t="t" r="r" b="b"/>
              <a:pathLst>
                <a:path w="2171" h="2994" extrusionOk="0">
                  <a:moveTo>
                    <a:pt x="382" y="1"/>
                  </a:moveTo>
                  <a:lnTo>
                    <a:pt x="302" y="21"/>
                  </a:lnTo>
                  <a:lnTo>
                    <a:pt x="242" y="41"/>
                  </a:lnTo>
                  <a:lnTo>
                    <a:pt x="162" y="61"/>
                  </a:lnTo>
                  <a:lnTo>
                    <a:pt x="101" y="121"/>
                  </a:lnTo>
                  <a:lnTo>
                    <a:pt x="61" y="181"/>
                  </a:lnTo>
                  <a:lnTo>
                    <a:pt x="21" y="242"/>
                  </a:lnTo>
                  <a:lnTo>
                    <a:pt x="1" y="302"/>
                  </a:lnTo>
                  <a:lnTo>
                    <a:pt x="1" y="382"/>
                  </a:lnTo>
                  <a:lnTo>
                    <a:pt x="1" y="463"/>
                  </a:lnTo>
                  <a:lnTo>
                    <a:pt x="21" y="523"/>
                  </a:lnTo>
                  <a:lnTo>
                    <a:pt x="61" y="603"/>
                  </a:lnTo>
                  <a:lnTo>
                    <a:pt x="1467" y="2833"/>
                  </a:lnTo>
                  <a:lnTo>
                    <a:pt x="1527" y="2893"/>
                  </a:lnTo>
                  <a:lnTo>
                    <a:pt x="1608" y="2953"/>
                  </a:lnTo>
                  <a:lnTo>
                    <a:pt x="1708" y="2994"/>
                  </a:lnTo>
                  <a:lnTo>
                    <a:pt x="1889" y="2994"/>
                  </a:lnTo>
                  <a:lnTo>
                    <a:pt x="1989" y="2933"/>
                  </a:lnTo>
                  <a:lnTo>
                    <a:pt x="2050" y="2893"/>
                  </a:lnTo>
                  <a:lnTo>
                    <a:pt x="2110" y="2833"/>
                  </a:lnTo>
                  <a:lnTo>
                    <a:pt x="2150" y="2773"/>
                  </a:lnTo>
                  <a:lnTo>
                    <a:pt x="2170" y="2692"/>
                  </a:lnTo>
                  <a:lnTo>
                    <a:pt x="2170" y="2632"/>
                  </a:lnTo>
                  <a:lnTo>
                    <a:pt x="2170" y="2552"/>
                  </a:lnTo>
                  <a:lnTo>
                    <a:pt x="2150" y="2491"/>
                  </a:lnTo>
                  <a:lnTo>
                    <a:pt x="2110" y="2411"/>
                  </a:lnTo>
                  <a:lnTo>
                    <a:pt x="704" y="181"/>
                  </a:lnTo>
                  <a:lnTo>
                    <a:pt x="644" y="121"/>
                  </a:lnTo>
                  <a:lnTo>
                    <a:pt x="583" y="81"/>
                  </a:lnTo>
                  <a:lnTo>
                    <a:pt x="523" y="41"/>
                  </a:lnTo>
                  <a:lnTo>
                    <a:pt x="463" y="21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26"/>
            <p:cNvSpPr/>
            <p:nvPr/>
          </p:nvSpPr>
          <p:spPr>
            <a:xfrm>
              <a:off x="1715900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82" y="0"/>
                  </a:moveTo>
                  <a:lnTo>
                    <a:pt x="201" y="40"/>
                  </a:lnTo>
                  <a:lnTo>
                    <a:pt x="141" y="81"/>
                  </a:lnTo>
                  <a:lnTo>
                    <a:pt x="101" y="121"/>
                  </a:lnTo>
                  <a:lnTo>
                    <a:pt x="41" y="181"/>
                  </a:lnTo>
                  <a:lnTo>
                    <a:pt x="21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21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41" y="663"/>
                  </a:lnTo>
                  <a:lnTo>
                    <a:pt x="201" y="703"/>
                  </a:lnTo>
                  <a:lnTo>
                    <a:pt x="2511" y="1989"/>
                  </a:lnTo>
                  <a:lnTo>
                    <a:pt x="2612" y="2009"/>
                  </a:lnTo>
                  <a:lnTo>
                    <a:pt x="2692" y="2029"/>
                  </a:lnTo>
                  <a:lnTo>
                    <a:pt x="2793" y="2009"/>
                  </a:lnTo>
                  <a:lnTo>
                    <a:pt x="2893" y="1969"/>
                  </a:lnTo>
                  <a:lnTo>
                    <a:pt x="2973" y="1909"/>
                  </a:lnTo>
                  <a:lnTo>
                    <a:pt x="303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07"/>
                  </a:lnTo>
                  <a:lnTo>
                    <a:pt x="3054" y="1547"/>
                  </a:lnTo>
                  <a:lnTo>
                    <a:pt x="3034" y="1467"/>
                  </a:lnTo>
                  <a:lnTo>
                    <a:pt x="2993" y="1406"/>
                  </a:lnTo>
                  <a:lnTo>
                    <a:pt x="2953" y="1366"/>
                  </a:lnTo>
                  <a:lnTo>
                    <a:pt x="2873" y="1306"/>
                  </a:lnTo>
                  <a:lnTo>
                    <a:pt x="563" y="4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6"/>
            <p:cNvSpPr/>
            <p:nvPr/>
          </p:nvSpPr>
          <p:spPr>
            <a:xfrm>
              <a:off x="820000" y="3063875"/>
              <a:ext cx="103975" cy="38200"/>
            </a:xfrm>
            <a:custGeom>
              <a:avLst/>
              <a:gdLst/>
              <a:ahLst/>
              <a:cxnLst/>
              <a:rect l="l" t="t" r="r" b="b"/>
              <a:pathLst>
                <a:path w="4159" h="1528" extrusionOk="0">
                  <a:moveTo>
                    <a:pt x="764" y="1"/>
                  </a:moveTo>
                  <a:lnTo>
                    <a:pt x="604" y="21"/>
                  </a:lnTo>
                  <a:lnTo>
                    <a:pt x="463" y="61"/>
                  </a:lnTo>
                  <a:lnTo>
                    <a:pt x="342" y="121"/>
                  </a:lnTo>
                  <a:lnTo>
                    <a:pt x="222" y="222"/>
                  </a:lnTo>
                  <a:lnTo>
                    <a:pt x="121" y="342"/>
                  </a:lnTo>
                  <a:lnTo>
                    <a:pt x="61" y="463"/>
                  </a:lnTo>
                  <a:lnTo>
                    <a:pt x="21" y="603"/>
                  </a:lnTo>
                  <a:lnTo>
                    <a:pt x="1" y="764"/>
                  </a:lnTo>
                  <a:lnTo>
                    <a:pt x="21" y="925"/>
                  </a:lnTo>
                  <a:lnTo>
                    <a:pt x="61" y="1065"/>
                  </a:lnTo>
                  <a:lnTo>
                    <a:pt x="121" y="1186"/>
                  </a:lnTo>
                  <a:lnTo>
                    <a:pt x="222" y="1307"/>
                  </a:lnTo>
                  <a:lnTo>
                    <a:pt x="342" y="1387"/>
                  </a:lnTo>
                  <a:lnTo>
                    <a:pt x="463" y="1467"/>
                  </a:lnTo>
                  <a:lnTo>
                    <a:pt x="604" y="1507"/>
                  </a:lnTo>
                  <a:lnTo>
                    <a:pt x="764" y="1527"/>
                  </a:lnTo>
                  <a:lnTo>
                    <a:pt x="3396" y="1527"/>
                  </a:lnTo>
                  <a:lnTo>
                    <a:pt x="3556" y="1507"/>
                  </a:lnTo>
                  <a:lnTo>
                    <a:pt x="3697" y="1467"/>
                  </a:lnTo>
                  <a:lnTo>
                    <a:pt x="3838" y="1387"/>
                  </a:lnTo>
                  <a:lnTo>
                    <a:pt x="3938" y="1307"/>
                  </a:lnTo>
                  <a:lnTo>
                    <a:pt x="4038" y="1186"/>
                  </a:lnTo>
                  <a:lnTo>
                    <a:pt x="4099" y="1065"/>
                  </a:lnTo>
                  <a:lnTo>
                    <a:pt x="4159" y="925"/>
                  </a:lnTo>
                  <a:lnTo>
                    <a:pt x="4159" y="764"/>
                  </a:lnTo>
                  <a:lnTo>
                    <a:pt x="4159" y="603"/>
                  </a:lnTo>
                  <a:lnTo>
                    <a:pt x="4099" y="463"/>
                  </a:lnTo>
                  <a:lnTo>
                    <a:pt x="4038" y="342"/>
                  </a:lnTo>
                  <a:lnTo>
                    <a:pt x="3938" y="222"/>
                  </a:lnTo>
                  <a:lnTo>
                    <a:pt x="3838" y="121"/>
                  </a:lnTo>
                  <a:lnTo>
                    <a:pt x="3697" y="61"/>
                  </a:lnTo>
                  <a:lnTo>
                    <a:pt x="3556" y="21"/>
                  </a:lnTo>
                  <a:lnTo>
                    <a:pt x="339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26"/>
            <p:cNvSpPr/>
            <p:nvPr/>
          </p:nvSpPr>
          <p:spPr>
            <a:xfrm>
              <a:off x="1062575" y="2649075"/>
              <a:ext cx="54250" cy="74350"/>
            </a:xfrm>
            <a:custGeom>
              <a:avLst/>
              <a:gdLst/>
              <a:ahLst/>
              <a:cxnLst/>
              <a:rect l="l" t="t" r="r" b="b"/>
              <a:pathLst>
                <a:path w="2170" h="2974" extrusionOk="0">
                  <a:moveTo>
                    <a:pt x="301" y="1"/>
                  </a:moveTo>
                  <a:lnTo>
                    <a:pt x="241" y="21"/>
                  </a:lnTo>
                  <a:lnTo>
                    <a:pt x="161" y="61"/>
                  </a:lnTo>
                  <a:lnTo>
                    <a:pt x="100" y="101"/>
                  </a:lnTo>
                  <a:lnTo>
                    <a:pt x="60" y="162"/>
                  </a:lnTo>
                  <a:lnTo>
                    <a:pt x="20" y="222"/>
                  </a:lnTo>
                  <a:lnTo>
                    <a:pt x="0" y="282"/>
                  </a:lnTo>
                  <a:lnTo>
                    <a:pt x="0" y="362"/>
                  </a:lnTo>
                  <a:lnTo>
                    <a:pt x="0" y="443"/>
                  </a:lnTo>
                  <a:lnTo>
                    <a:pt x="20" y="503"/>
                  </a:lnTo>
                  <a:lnTo>
                    <a:pt x="60" y="583"/>
                  </a:lnTo>
                  <a:lnTo>
                    <a:pt x="1466" y="2813"/>
                  </a:lnTo>
                  <a:lnTo>
                    <a:pt x="1527" y="2873"/>
                  </a:lnTo>
                  <a:lnTo>
                    <a:pt x="1607" y="2934"/>
                  </a:lnTo>
                  <a:lnTo>
                    <a:pt x="1707" y="2974"/>
                  </a:lnTo>
                  <a:lnTo>
                    <a:pt x="1888" y="2974"/>
                  </a:lnTo>
                  <a:lnTo>
                    <a:pt x="1989" y="2913"/>
                  </a:lnTo>
                  <a:lnTo>
                    <a:pt x="2049" y="2873"/>
                  </a:lnTo>
                  <a:lnTo>
                    <a:pt x="2109" y="2813"/>
                  </a:lnTo>
                  <a:lnTo>
                    <a:pt x="2149" y="2753"/>
                  </a:lnTo>
                  <a:lnTo>
                    <a:pt x="2169" y="2692"/>
                  </a:lnTo>
                  <a:lnTo>
                    <a:pt x="2169" y="2612"/>
                  </a:lnTo>
                  <a:lnTo>
                    <a:pt x="2169" y="2532"/>
                  </a:lnTo>
                  <a:lnTo>
                    <a:pt x="2149" y="2472"/>
                  </a:lnTo>
                  <a:lnTo>
                    <a:pt x="2109" y="2391"/>
                  </a:lnTo>
                  <a:lnTo>
                    <a:pt x="703" y="162"/>
                  </a:lnTo>
                  <a:lnTo>
                    <a:pt x="643" y="101"/>
                  </a:lnTo>
                  <a:lnTo>
                    <a:pt x="583" y="61"/>
                  </a:lnTo>
                  <a:lnTo>
                    <a:pt x="522" y="21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26"/>
            <p:cNvSpPr/>
            <p:nvPr/>
          </p:nvSpPr>
          <p:spPr>
            <a:xfrm>
              <a:off x="892325" y="2830375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342" y="0"/>
                  </a:moveTo>
                  <a:lnTo>
                    <a:pt x="262" y="20"/>
                  </a:lnTo>
                  <a:lnTo>
                    <a:pt x="201" y="40"/>
                  </a:lnTo>
                  <a:lnTo>
                    <a:pt x="141" y="81"/>
                  </a:lnTo>
                  <a:lnTo>
                    <a:pt x="81" y="121"/>
                  </a:lnTo>
                  <a:lnTo>
                    <a:pt x="41" y="201"/>
                  </a:lnTo>
                  <a:lnTo>
                    <a:pt x="0" y="261"/>
                  </a:lnTo>
                  <a:lnTo>
                    <a:pt x="0" y="342"/>
                  </a:lnTo>
                  <a:lnTo>
                    <a:pt x="0" y="402"/>
                  </a:lnTo>
                  <a:lnTo>
                    <a:pt x="0" y="482"/>
                  </a:lnTo>
                  <a:lnTo>
                    <a:pt x="41" y="543"/>
                  </a:lnTo>
                  <a:lnTo>
                    <a:pt x="81" y="603"/>
                  </a:lnTo>
                  <a:lnTo>
                    <a:pt x="121" y="663"/>
                  </a:lnTo>
                  <a:lnTo>
                    <a:pt x="181" y="703"/>
                  </a:lnTo>
                  <a:lnTo>
                    <a:pt x="2511" y="1989"/>
                  </a:lnTo>
                  <a:lnTo>
                    <a:pt x="2592" y="2029"/>
                  </a:lnTo>
                  <a:lnTo>
                    <a:pt x="2793" y="2029"/>
                  </a:lnTo>
                  <a:lnTo>
                    <a:pt x="2873" y="1989"/>
                  </a:lnTo>
                  <a:lnTo>
                    <a:pt x="2953" y="1929"/>
                  </a:lnTo>
                  <a:lnTo>
                    <a:pt x="3014" y="1828"/>
                  </a:lnTo>
                  <a:lnTo>
                    <a:pt x="3054" y="1768"/>
                  </a:lnTo>
                  <a:lnTo>
                    <a:pt x="3074" y="1688"/>
                  </a:lnTo>
                  <a:lnTo>
                    <a:pt x="3074" y="1627"/>
                  </a:lnTo>
                  <a:lnTo>
                    <a:pt x="3054" y="1547"/>
                  </a:lnTo>
                  <a:lnTo>
                    <a:pt x="3034" y="1487"/>
                  </a:lnTo>
                  <a:lnTo>
                    <a:pt x="2993" y="1426"/>
                  </a:lnTo>
                  <a:lnTo>
                    <a:pt x="2933" y="1366"/>
                  </a:lnTo>
                  <a:lnTo>
                    <a:pt x="2873" y="1326"/>
                  </a:lnTo>
                  <a:lnTo>
                    <a:pt x="563" y="40"/>
                  </a:lnTo>
                  <a:lnTo>
                    <a:pt x="483" y="2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1062575" y="3442025"/>
              <a:ext cx="54250" cy="74850"/>
            </a:xfrm>
            <a:custGeom>
              <a:avLst/>
              <a:gdLst/>
              <a:ahLst/>
              <a:cxnLst/>
              <a:rect l="l" t="t" r="r" b="b"/>
              <a:pathLst>
                <a:path w="2170" h="2994" extrusionOk="0">
                  <a:moveTo>
                    <a:pt x="1788" y="1"/>
                  </a:moveTo>
                  <a:lnTo>
                    <a:pt x="1707" y="21"/>
                  </a:lnTo>
                  <a:lnTo>
                    <a:pt x="1647" y="41"/>
                  </a:lnTo>
                  <a:lnTo>
                    <a:pt x="1567" y="81"/>
                  </a:lnTo>
                  <a:lnTo>
                    <a:pt x="1527" y="121"/>
                  </a:lnTo>
                  <a:lnTo>
                    <a:pt x="1466" y="181"/>
                  </a:lnTo>
                  <a:lnTo>
                    <a:pt x="60" y="2411"/>
                  </a:lnTo>
                  <a:lnTo>
                    <a:pt x="20" y="2491"/>
                  </a:lnTo>
                  <a:lnTo>
                    <a:pt x="0" y="2552"/>
                  </a:lnTo>
                  <a:lnTo>
                    <a:pt x="0" y="2632"/>
                  </a:lnTo>
                  <a:lnTo>
                    <a:pt x="0" y="2692"/>
                  </a:lnTo>
                  <a:lnTo>
                    <a:pt x="20" y="2773"/>
                  </a:lnTo>
                  <a:lnTo>
                    <a:pt x="60" y="2833"/>
                  </a:lnTo>
                  <a:lnTo>
                    <a:pt x="100" y="2893"/>
                  </a:lnTo>
                  <a:lnTo>
                    <a:pt x="161" y="2933"/>
                  </a:lnTo>
                  <a:lnTo>
                    <a:pt x="261" y="2994"/>
                  </a:lnTo>
                  <a:lnTo>
                    <a:pt x="462" y="2994"/>
                  </a:lnTo>
                  <a:lnTo>
                    <a:pt x="562" y="2953"/>
                  </a:lnTo>
                  <a:lnTo>
                    <a:pt x="623" y="2893"/>
                  </a:lnTo>
                  <a:lnTo>
                    <a:pt x="703" y="2833"/>
                  </a:lnTo>
                  <a:lnTo>
                    <a:pt x="2109" y="603"/>
                  </a:lnTo>
                  <a:lnTo>
                    <a:pt x="2149" y="523"/>
                  </a:lnTo>
                  <a:lnTo>
                    <a:pt x="2169" y="463"/>
                  </a:lnTo>
                  <a:lnTo>
                    <a:pt x="2169" y="382"/>
                  </a:lnTo>
                  <a:lnTo>
                    <a:pt x="2169" y="302"/>
                  </a:lnTo>
                  <a:lnTo>
                    <a:pt x="2149" y="242"/>
                  </a:lnTo>
                  <a:lnTo>
                    <a:pt x="2109" y="181"/>
                  </a:lnTo>
                  <a:lnTo>
                    <a:pt x="2049" y="121"/>
                  </a:lnTo>
                  <a:lnTo>
                    <a:pt x="1989" y="61"/>
                  </a:lnTo>
                  <a:lnTo>
                    <a:pt x="1928" y="41"/>
                  </a:lnTo>
                  <a:lnTo>
                    <a:pt x="1848" y="21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892325" y="3284850"/>
              <a:ext cx="76850" cy="50750"/>
            </a:xfrm>
            <a:custGeom>
              <a:avLst/>
              <a:gdLst/>
              <a:ahLst/>
              <a:cxnLst/>
              <a:rect l="l" t="t" r="r" b="b"/>
              <a:pathLst>
                <a:path w="3074" h="2030" extrusionOk="0">
                  <a:moveTo>
                    <a:pt x="2572" y="0"/>
                  </a:moveTo>
                  <a:lnTo>
                    <a:pt x="2511" y="40"/>
                  </a:lnTo>
                  <a:lnTo>
                    <a:pt x="181" y="1306"/>
                  </a:lnTo>
                  <a:lnTo>
                    <a:pt x="121" y="1366"/>
                  </a:lnTo>
                  <a:lnTo>
                    <a:pt x="81" y="1406"/>
                  </a:lnTo>
                  <a:lnTo>
                    <a:pt x="41" y="1467"/>
                  </a:lnTo>
                  <a:lnTo>
                    <a:pt x="0" y="1547"/>
                  </a:lnTo>
                  <a:lnTo>
                    <a:pt x="0" y="1607"/>
                  </a:lnTo>
                  <a:lnTo>
                    <a:pt x="0" y="1688"/>
                  </a:lnTo>
                  <a:lnTo>
                    <a:pt x="0" y="1768"/>
                  </a:lnTo>
                  <a:lnTo>
                    <a:pt x="41" y="1828"/>
                  </a:lnTo>
                  <a:lnTo>
                    <a:pt x="101" y="1909"/>
                  </a:lnTo>
                  <a:lnTo>
                    <a:pt x="181" y="1969"/>
                  </a:lnTo>
                  <a:lnTo>
                    <a:pt x="282" y="2009"/>
                  </a:lnTo>
                  <a:lnTo>
                    <a:pt x="382" y="2029"/>
                  </a:lnTo>
                  <a:lnTo>
                    <a:pt x="462" y="2009"/>
                  </a:lnTo>
                  <a:lnTo>
                    <a:pt x="563" y="1989"/>
                  </a:lnTo>
                  <a:lnTo>
                    <a:pt x="2873" y="703"/>
                  </a:lnTo>
                  <a:lnTo>
                    <a:pt x="2933" y="663"/>
                  </a:lnTo>
                  <a:lnTo>
                    <a:pt x="2993" y="603"/>
                  </a:lnTo>
                  <a:lnTo>
                    <a:pt x="3034" y="543"/>
                  </a:lnTo>
                  <a:lnTo>
                    <a:pt x="3054" y="482"/>
                  </a:lnTo>
                  <a:lnTo>
                    <a:pt x="3074" y="402"/>
                  </a:lnTo>
                  <a:lnTo>
                    <a:pt x="3074" y="342"/>
                  </a:lnTo>
                  <a:lnTo>
                    <a:pt x="3054" y="261"/>
                  </a:lnTo>
                  <a:lnTo>
                    <a:pt x="3014" y="181"/>
                  </a:lnTo>
                  <a:lnTo>
                    <a:pt x="2973" y="121"/>
                  </a:lnTo>
                  <a:lnTo>
                    <a:pt x="2913" y="81"/>
                  </a:lnTo>
                  <a:lnTo>
                    <a:pt x="2853" y="4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26"/>
            <p:cNvSpPr/>
            <p:nvPr/>
          </p:nvSpPr>
          <p:spPr>
            <a:xfrm>
              <a:off x="1323200" y="2722400"/>
              <a:ext cx="38175" cy="379675"/>
            </a:xfrm>
            <a:custGeom>
              <a:avLst/>
              <a:gdLst/>
              <a:ahLst/>
              <a:cxnLst/>
              <a:rect l="l" t="t" r="r" b="b"/>
              <a:pathLst>
                <a:path w="1527" h="15187" extrusionOk="0">
                  <a:moveTo>
                    <a:pt x="764" y="1"/>
                  </a:moveTo>
                  <a:lnTo>
                    <a:pt x="623" y="21"/>
                  </a:lnTo>
                  <a:lnTo>
                    <a:pt x="482" y="61"/>
                  </a:lnTo>
                  <a:lnTo>
                    <a:pt x="342" y="141"/>
                  </a:lnTo>
                  <a:lnTo>
                    <a:pt x="241" y="221"/>
                  </a:lnTo>
                  <a:lnTo>
                    <a:pt x="141" y="342"/>
                  </a:lnTo>
                  <a:lnTo>
                    <a:pt x="61" y="463"/>
                  </a:lnTo>
                  <a:lnTo>
                    <a:pt x="20" y="603"/>
                  </a:lnTo>
                  <a:lnTo>
                    <a:pt x="0" y="764"/>
                  </a:lnTo>
                  <a:lnTo>
                    <a:pt x="0" y="14423"/>
                  </a:lnTo>
                  <a:lnTo>
                    <a:pt x="20" y="14584"/>
                  </a:lnTo>
                  <a:lnTo>
                    <a:pt x="61" y="14724"/>
                  </a:lnTo>
                  <a:lnTo>
                    <a:pt x="141" y="14845"/>
                  </a:lnTo>
                  <a:lnTo>
                    <a:pt x="241" y="14966"/>
                  </a:lnTo>
                  <a:lnTo>
                    <a:pt x="342" y="15046"/>
                  </a:lnTo>
                  <a:lnTo>
                    <a:pt x="482" y="15126"/>
                  </a:lnTo>
                  <a:lnTo>
                    <a:pt x="623" y="15166"/>
                  </a:lnTo>
                  <a:lnTo>
                    <a:pt x="764" y="15186"/>
                  </a:lnTo>
                  <a:lnTo>
                    <a:pt x="924" y="15166"/>
                  </a:lnTo>
                  <a:lnTo>
                    <a:pt x="1065" y="15126"/>
                  </a:lnTo>
                  <a:lnTo>
                    <a:pt x="1206" y="15046"/>
                  </a:lnTo>
                  <a:lnTo>
                    <a:pt x="1306" y="14966"/>
                  </a:lnTo>
                  <a:lnTo>
                    <a:pt x="1406" y="14845"/>
                  </a:lnTo>
                  <a:lnTo>
                    <a:pt x="1467" y="14724"/>
                  </a:lnTo>
                  <a:lnTo>
                    <a:pt x="1527" y="14584"/>
                  </a:lnTo>
                  <a:lnTo>
                    <a:pt x="1527" y="14423"/>
                  </a:lnTo>
                  <a:lnTo>
                    <a:pt x="1527" y="764"/>
                  </a:lnTo>
                  <a:lnTo>
                    <a:pt x="1527" y="603"/>
                  </a:lnTo>
                  <a:lnTo>
                    <a:pt x="1467" y="463"/>
                  </a:lnTo>
                  <a:lnTo>
                    <a:pt x="1406" y="342"/>
                  </a:lnTo>
                  <a:lnTo>
                    <a:pt x="1306" y="221"/>
                  </a:lnTo>
                  <a:lnTo>
                    <a:pt x="1206" y="141"/>
                  </a:lnTo>
                  <a:lnTo>
                    <a:pt x="1065" y="61"/>
                  </a:lnTo>
                  <a:lnTo>
                    <a:pt x="924" y="21"/>
                  </a:lnTo>
                  <a:lnTo>
                    <a:pt x="7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26"/>
            <p:cNvSpPr/>
            <p:nvPr/>
          </p:nvSpPr>
          <p:spPr>
            <a:xfrm>
              <a:off x="1323700" y="3063875"/>
              <a:ext cx="220975" cy="127075"/>
            </a:xfrm>
            <a:custGeom>
              <a:avLst/>
              <a:gdLst/>
              <a:ahLst/>
              <a:cxnLst/>
              <a:rect l="l" t="t" r="r" b="b"/>
              <a:pathLst>
                <a:path w="8839" h="5083" extrusionOk="0">
                  <a:moveTo>
                    <a:pt x="643" y="1"/>
                  </a:moveTo>
                  <a:lnTo>
                    <a:pt x="503" y="41"/>
                  </a:lnTo>
                  <a:lnTo>
                    <a:pt x="362" y="101"/>
                  </a:lnTo>
                  <a:lnTo>
                    <a:pt x="241" y="182"/>
                  </a:lnTo>
                  <a:lnTo>
                    <a:pt x="141" y="302"/>
                  </a:lnTo>
                  <a:lnTo>
                    <a:pt x="61" y="423"/>
                  </a:lnTo>
                  <a:lnTo>
                    <a:pt x="20" y="583"/>
                  </a:lnTo>
                  <a:lnTo>
                    <a:pt x="0" y="724"/>
                  </a:lnTo>
                  <a:lnTo>
                    <a:pt x="0" y="865"/>
                  </a:lnTo>
                  <a:lnTo>
                    <a:pt x="41" y="1005"/>
                  </a:lnTo>
                  <a:lnTo>
                    <a:pt x="101" y="1146"/>
                  </a:lnTo>
                  <a:lnTo>
                    <a:pt x="181" y="1266"/>
                  </a:lnTo>
                  <a:lnTo>
                    <a:pt x="282" y="1367"/>
                  </a:lnTo>
                  <a:lnTo>
                    <a:pt x="422" y="1447"/>
                  </a:lnTo>
                  <a:lnTo>
                    <a:pt x="7734" y="5003"/>
                  </a:lnTo>
                  <a:lnTo>
                    <a:pt x="7895" y="5063"/>
                  </a:lnTo>
                  <a:lnTo>
                    <a:pt x="8075" y="5083"/>
                  </a:lnTo>
                  <a:lnTo>
                    <a:pt x="8176" y="5083"/>
                  </a:lnTo>
                  <a:lnTo>
                    <a:pt x="8276" y="5063"/>
                  </a:lnTo>
                  <a:lnTo>
                    <a:pt x="8377" y="5023"/>
                  </a:lnTo>
                  <a:lnTo>
                    <a:pt x="8477" y="4982"/>
                  </a:lnTo>
                  <a:lnTo>
                    <a:pt x="8558" y="4922"/>
                  </a:lnTo>
                  <a:lnTo>
                    <a:pt x="8638" y="4842"/>
                  </a:lnTo>
                  <a:lnTo>
                    <a:pt x="8698" y="4762"/>
                  </a:lnTo>
                  <a:lnTo>
                    <a:pt x="8758" y="4661"/>
                  </a:lnTo>
                  <a:lnTo>
                    <a:pt x="8819" y="4520"/>
                  </a:lnTo>
                  <a:lnTo>
                    <a:pt x="8839" y="4360"/>
                  </a:lnTo>
                  <a:lnTo>
                    <a:pt x="8819" y="4219"/>
                  </a:lnTo>
                  <a:lnTo>
                    <a:pt x="8799" y="4079"/>
                  </a:lnTo>
                  <a:lnTo>
                    <a:pt x="8738" y="3938"/>
                  </a:lnTo>
                  <a:lnTo>
                    <a:pt x="8638" y="3817"/>
                  </a:lnTo>
                  <a:lnTo>
                    <a:pt x="8537" y="3717"/>
                  </a:lnTo>
                  <a:lnTo>
                    <a:pt x="8397" y="3637"/>
                  </a:lnTo>
                  <a:lnTo>
                    <a:pt x="1085" y="81"/>
                  </a:lnTo>
                  <a:lnTo>
                    <a:pt x="944" y="21"/>
                  </a:lnTo>
                  <a:lnTo>
                    <a:pt x="78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1" name="Google Shape;1381;p26"/>
          <p:cNvGrpSpPr/>
          <p:nvPr/>
        </p:nvGrpSpPr>
        <p:grpSpPr>
          <a:xfrm>
            <a:off x="2068000" y="603019"/>
            <a:ext cx="8056000" cy="5818548"/>
            <a:chOff x="1551000" y="452264"/>
            <a:chExt cx="6042000" cy="4363911"/>
          </a:xfrm>
        </p:grpSpPr>
        <p:sp>
          <p:nvSpPr>
            <p:cNvPr id="1382" name="Google Shape;1382;p26"/>
            <p:cNvSpPr/>
            <p:nvPr/>
          </p:nvSpPr>
          <p:spPr>
            <a:xfrm>
              <a:off x="1551000" y="4440875"/>
              <a:ext cx="6042000" cy="3753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3" name="Google Shape;1383;p26"/>
            <p:cNvGrpSpPr/>
            <p:nvPr/>
          </p:nvGrpSpPr>
          <p:grpSpPr>
            <a:xfrm>
              <a:off x="1705800" y="452264"/>
              <a:ext cx="5732400" cy="4147136"/>
              <a:chOff x="628875" y="452264"/>
              <a:chExt cx="5732400" cy="4147136"/>
            </a:xfrm>
          </p:grpSpPr>
          <p:sp>
            <p:nvSpPr>
              <p:cNvPr id="1384" name="Google Shape;1384;p26"/>
              <p:cNvSpPr/>
              <p:nvPr/>
            </p:nvSpPr>
            <p:spPr>
              <a:xfrm>
                <a:off x="713225" y="617500"/>
                <a:ext cx="5598900" cy="3981900"/>
              </a:xfrm>
              <a:prstGeom prst="roundRect">
                <a:avLst>
                  <a:gd name="adj" fmla="val 5289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26"/>
              <p:cNvSpPr/>
              <p:nvPr/>
            </p:nvSpPr>
            <p:spPr>
              <a:xfrm>
                <a:off x="628875" y="527550"/>
                <a:ext cx="5732400" cy="433500"/>
              </a:xfrm>
              <a:prstGeom prst="roundRect">
                <a:avLst>
                  <a:gd name="adj" fmla="val 13206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386" name="Google Shape;1386;p26"/>
              <p:cNvGrpSpPr/>
              <p:nvPr/>
            </p:nvGrpSpPr>
            <p:grpSpPr>
              <a:xfrm>
                <a:off x="8169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87" name="Google Shape;138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88" name="Google Shape;138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89" name="Google Shape;1389;p26"/>
              <p:cNvGrpSpPr/>
              <p:nvPr/>
            </p:nvGrpSpPr>
            <p:grpSpPr>
              <a:xfrm>
                <a:off x="12447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0" name="Google Shape;139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1" name="Google Shape;139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2" name="Google Shape;1392;p26"/>
              <p:cNvGrpSpPr/>
              <p:nvPr/>
            </p:nvGrpSpPr>
            <p:grpSpPr>
              <a:xfrm>
                <a:off x="16725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3" name="Google Shape;139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4" name="Google Shape;139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5" name="Google Shape;1395;p26"/>
              <p:cNvGrpSpPr/>
              <p:nvPr/>
            </p:nvGrpSpPr>
            <p:grpSpPr>
              <a:xfrm>
                <a:off x="21003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6" name="Google Shape;1396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397" name="Google Shape;1397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398" name="Google Shape;1398;p26"/>
              <p:cNvGrpSpPr/>
              <p:nvPr/>
            </p:nvGrpSpPr>
            <p:grpSpPr>
              <a:xfrm>
                <a:off x="25282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399" name="Google Shape;1399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0" name="Google Shape;1400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1" name="Google Shape;1401;p26"/>
              <p:cNvGrpSpPr/>
              <p:nvPr/>
            </p:nvGrpSpPr>
            <p:grpSpPr>
              <a:xfrm>
                <a:off x="295601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2" name="Google Shape;1402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3" name="Google Shape;1403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4" name="Google Shape;1404;p26"/>
              <p:cNvGrpSpPr/>
              <p:nvPr/>
            </p:nvGrpSpPr>
            <p:grpSpPr>
              <a:xfrm>
                <a:off x="338382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5" name="Google Shape;1405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6" name="Google Shape;1406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07" name="Google Shape;1407;p26"/>
              <p:cNvGrpSpPr/>
              <p:nvPr/>
            </p:nvGrpSpPr>
            <p:grpSpPr>
              <a:xfrm>
                <a:off x="381163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08" name="Google Shape;1408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09" name="Google Shape;1409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0" name="Google Shape;1410;p26"/>
              <p:cNvGrpSpPr/>
              <p:nvPr/>
            </p:nvGrpSpPr>
            <p:grpSpPr>
              <a:xfrm>
                <a:off x="423945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1" name="Google Shape;1411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2" name="Google Shape;1412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3" name="Google Shape;1413;p26"/>
              <p:cNvGrpSpPr/>
              <p:nvPr/>
            </p:nvGrpSpPr>
            <p:grpSpPr>
              <a:xfrm>
                <a:off x="4667263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4" name="Google Shape;1414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5" name="Google Shape;1415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6" name="Google Shape;1416;p26"/>
              <p:cNvGrpSpPr/>
              <p:nvPr/>
            </p:nvGrpSpPr>
            <p:grpSpPr>
              <a:xfrm>
                <a:off x="5095075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17" name="Google Shape;1417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18" name="Google Shape;1418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19" name="Google Shape;1419;p26"/>
              <p:cNvGrpSpPr/>
              <p:nvPr/>
            </p:nvGrpSpPr>
            <p:grpSpPr>
              <a:xfrm>
                <a:off x="5522888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0" name="Google Shape;1420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1" name="Google Shape;1421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422" name="Google Shape;1422;p26"/>
              <p:cNvGrpSpPr/>
              <p:nvPr/>
            </p:nvGrpSpPr>
            <p:grpSpPr>
              <a:xfrm>
                <a:off x="5950700" y="452264"/>
                <a:ext cx="196200" cy="375250"/>
                <a:chOff x="816950" y="467150"/>
                <a:chExt cx="196200" cy="375250"/>
              </a:xfrm>
            </p:grpSpPr>
            <p:sp>
              <p:nvSpPr>
                <p:cNvPr id="1423" name="Google Shape;1423;p26"/>
                <p:cNvSpPr/>
                <p:nvPr/>
              </p:nvSpPr>
              <p:spPr>
                <a:xfrm>
                  <a:off x="816950" y="646200"/>
                  <a:ext cx="196200" cy="196200"/>
                </a:xfrm>
                <a:prstGeom prst="ellipse">
                  <a:avLst/>
                </a:pr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24" name="Google Shape;1424;p26"/>
                <p:cNvSpPr/>
                <p:nvPr/>
              </p:nvSpPr>
              <p:spPr>
                <a:xfrm>
                  <a:off x="871100" y="467150"/>
                  <a:ext cx="87900" cy="31080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grpSp>
        <p:nvGrpSpPr>
          <p:cNvPr id="1425" name="Google Shape;1425;p26"/>
          <p:cNvGrpSpPr/>
          <p:nvPr/>
        </p:nvGrpSpPr>
        <p:grpSpPr>
          <a:xfrm>
            <a:off x="10379934" y="603045"/>
            <a:ext cx="934793" cy="1438696"/>
            <a:chOff x="5120675" y="1937000"/>
            <a:chExt cx="925050" cy="1423700"/>
          </a:xfrm>
        </p:grpSpPr>
        <p:sp>
          <p:nvSpPr>
            <p:cNvPr id="1426" name="Google Shape;1426;p26"/>
            <p:cNvSpPr/>
            <p:nvPr/>
          </p:nvSpPr>
          <p:spPr>
            <a:xfrm>
              <a:off x="5120675" y="1937000"/>
              <a:ext cx="925050" cy="1423700"/>
            </a:xfrm>
            <a:custGeom>
              <a:avLst/>
              <a:gdLst/>
              <a:ahLst/>
              <a:cxnLst/>
              <a:rect l="l" t="t" r="r" b="b"/>
              <a:pathLst>
                <a:path w="37002" h="56948" extrusionOk="0">
                  <a:moveTo>
                    <a:pt x="4400" y="0"/>
                  </a:moveTo>
                  <a:lnTo>
                    <a:pt x="3958" y="20"/>
                  </a:lnTo>
                  <a:lnTo>
                    <a:pt x="3516" y="80"/>
                  </a:lnTo>
                  <a:lnTo>
                    <a:pt x="3094" y="181"/>
                  </a:lnTo>
                  <a:lnTo>
                    <a:pt x="2692" y="301"/>
                  </a:lnTo>
                  <a:lnTo>
                    <a:pt x="2311" y="462"/>
                  </a:lnTo>
                  <a:lnTo>
                    <a:pt x="1949" y="663"/>
                  </a:lnTo>
                  <a:lnTo>
                    <a:pt x="1608" y="884"/>
                  </a:lnTo>
                  <a:lnTo>
                    <a:pt x="1286" y="1125"/>
                  </a:lnTo>
                  <a:lnTo>
                    <a:pt x="1005" y="1406"/>
                  </a:lnTo>
                  <a:lnTo>
                    <a:pt x="764" y="1708"/>
                  </a:lnTo>
                  <a:lnTo>
                    <a:pt x="543" y="2029"/>
                  </a:lnTo>
                  <a:lnTo>
                    <a:pt x="342" y="2370"/>
                  </a:lnTo>
                  <a:lnTo>
                    <a:pt x="201" y="2712"/>
                  </a:lnTo>
                  <a:lnTo>
                    <a:pt x="101" y="3094"/>
                  </a:lnTo>
                  <a:lnTo>
                    <a:pt x="21" y="3475"/>
                  </a:lnTo>
                  <a:lnTo>
                    <a:pt x="1" y="3877"/>
                  </a:lnTo>
                  <a:lnTo>
                    <a:pt x="1" y="46241"/>
                  </a:lnTo>
                  <a:lnTo>
                    <a:pt x="21" y="46643"/>
                  </a:lnTo>
                  <a:lnTo>
                    <a:pt x="101" y="47024"/>
                  </a:lnTo>
                  <a:lnTo>
                    <a:pt x="201" y="47406"/>
                  </a:lnTo>
                  <a:lnTo>
                    <a:pt x="342" y="47747"/>
                  </a:lnTo>
                  <a:lnTo>
                    <a:pt x="543" y="48089"/>
                  </a:lnTo>
                  <a:lnTo>
                    <a:pt x="764" y="48410"/>
                  </a:lnTo>
                  <a:lnTo>
                    <a:pt x="1005" y="48712"/>
                  </a:lnTo>
                  <a:lnTo>
                    <a:pt x="1286" y="48993"/>
                  </a:lnTo>
                  <a:lnTo>
                    <a:pt x="1608" y="49234"/>
                  </a:lnTo>
                  <a:lnTo>
                    <a:pt x="1949" y="49455"/>
                  </a:lnTo>
                  <a:lnTo>
                    <a:pt x="2311" y="49656"/>
                  </a:lnTo>
                  <a:lnTo>
                    <a:pt x="2692" y="49816"/>
                  </a:lnTo>
                  <a:lnTo>
                    <a:pt x="3094" y="49937"/>
                  </a:lnTo>
                  <a:lnTo>
                    <a:pt x="3516" y="50037"/>
                  </a:lnTo>
                  <a:lnTo>
                    <a:pt x="3958" y="50098"/>
                  </a:lnTo>
                  <a:lnTo>
                    <a:pt x="4400" y="50118"/>
                  </a:lnTo>
                  <a:lnTo>
                    <a:pt x="4641" y="50118"/>
                  </a:lnTo>
                  <a:lnTo>
                    <a:pt x="4641" y="56285"/>
                  </a:lnTo>
                  <a:lnTo>
                    <a:pt x="4641" y="56405"/>
                  </a:lnTo>
                  <a:lnTo>
                    <a:pt x="4681" y="56505"/>
                  </a:lnTo>
                  <a:lnTo>
                    <a:pt x="4721" y="56606"/>
                  </a:lnTo>
                  <a:lnTo>
                    <a:pt x="4781" y="56686"/>
                  </a:lnTo>
                  <a:lnTo>
                    <a:pt x="4862" y="56767"/>
                  </a:lnTo>
                  <a:lnTo>
                    <a:pt x="4962" y="56827"/>
                  </a:lnTo>
                  <a:lnTo>
                    <a:pt x="5042" y="56887"/>
                  </a:lnTo>
                  <a:lnTo>
                    <a:pt x="5163" y="56927"/>
                  </a:lnTo>
                  <a:lnTo>
                    <a:pt x="5263" y="56947"/>
                  </a:lnTo>
                  <a:lnTo>
                    <a:pt x="5484" y="56947"/>
                  </a:lnTo>
                  <a:lnTo>
                    <a:pt x="5605" y="56927"/>
                  </a:lnTo>
                  <a:lnTo>
                    <a:pt x="5705" y="56887"/>
                  </a:lnTo>
                  <a:lnTo>
                    <a:pt x="5806" y="56847"/>
                  </a:lnTo>
                  <a:lnTo>
                    <a:pt x="5906" y="56767"/>
                  </a:lnTo>
                  <a:lnTo>
                    <a:pt x="5987" y="56686"/>
                  </a:lnTo>
                  <a:lnTo>
                    <a:pt x="11470" y="50118"/>
                  </a:lnTo>
                  <a:lnTo>
                    <a:pt x="32602" y="50118"/>
                  </a:lnTo>
                  <a:lnTo>
                    <a:pt x="33044" y="50098"/>
                  </a:lnTo>
                  <a:lnTo>
                    <a:pt x="33486" y="50037"/>
                  </a:lnTo>
                  <a:lnTo>
                    <a:pt x="33908" y="49937"/>
                  </a:lnTo>
                  <a:lnTo>
                    <a:pt x="34309" y="49816"/>
                  </a:lnTo>
                  <a:lnTo>
                    <a:pt x="34691" y="49656"/>
                  </a:lnTo>
                  <a:lnTo>
                    <a:pt x="35053" y="49455"/>
                  </a:lnTo>
                  <a:lnTo>
                    <a:pt x="35394" y="49234"/>
                  </a:lnTo>
                  <a:lnTo>
                    <a:pt x="35716" y="48993"/>
                  </a:lnTo>
                  <a:lnTo>
                    <a:pt x="35997" y="48712"/>
                  </a:lnTo>
                  <a:lnTo>
                    <a:pt x="36238" y="48410"/>
                  </a:lnTo>
                  <a:lnTo>
                    <a:pt x="36459" y="48089"/>
                  </a:lnTo>
                  <a:lnTo>
                    <a:pt x="36660" y="47747"/>
                  </a:lnTo>
                  <a:lnTo>
                    <a:pt x="36800" y="47406"/>
                  </a:lnTo>
                  <a:lnTo>
                    <a:pt x="36901" y="47024"/>
                  </a:lnTo>
                  <a:lnTo>
                    <a:pt x="36981" y="46643"/>
                  </a:lnTo>
                  <a:lnTo>
                    <a:pt x="37001" y="46241"/>
                  </a:lnTo>
                  <a:lnTo>
                    <a:pt x="37001" y="3877"/>
                  </a:lnTo>
                  <a:lnTo>
                    <a:pt x="36981" y="3475"/>
                  </a:lnTo>
                  <a:lnTo>
                    <a:pt x="36901" y="3094"/>
                  </a:lnTo>
                  <a:lnTo>
                    <a:pt x="36800" y="2712"/>
                  </a:lnTo>
                  <a:lnTo>
                    <a:pt x="36660" y="2370"/>
                  </a:lnTo>
                  <a:lnTo>
                    <a:pt x="36459" y="2029"/>
                  </a:lnTo>
                  <a:lnTo>
                    <a:pt x="36238" y="1708"/>
                  </a:lnTo>
                  <a:lnTo>
                    <a:pt x="35997" y="1406"/>
                  </a:lnTo>
                  <a:lnTo>
                    <a:pt x="35716" y="1125"/>
                  </a:lnTo>
                  <a:lnTo>
                    <a:pt x="35394" y="884"/>
                  </a:lnTo>
                  <a:lnTo>
                    <a:pt x="35053" y="663"/>
                  </a:lnTo>
                  <a:lnTo>
                    <a:pt x="34691" y="462"/>
                  </a:lnTo>
                  <a:lnTo>
                    <a:pt x="34309" y="301"/>
                  </a:lnTo>
                  <a:lnTo>
                    <a:pt x="33908" y="181"/>
                  </a:lnTo>
                  <a:lnTo>
                    <a:pt x="33486" y="80"/>
                  </a:lnTo>
                  <a:lnTo>
                    <a:pt x="33044" y="20"/>
                  </a:lnTo>
                  <a:lnTo>
                    <a:pt x="326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26"/>
            <p:cNvSpPr/>
            <p:nvPr/>
          </p:nvSpPr>
          <p:spPr>
            <a:xfrm>
              <a:off x="5236675" y="2133850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0"/>
                  </a:moveTo>
                  <a:lnTo>
                    <a:pt x="1" y="2290"/>
                  </a:lnTo>
                  <a:lnTo>
                    <a:pt x="27721" y="229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26"/>
            <p:cNvSpPr/>
            <p:nvPr/>
          </p:nvSpPr>
          <p:spPr>
            <a:xfrm>
              <a:off x="5236675" y="2293550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26"/>
            <p:cNvSpPr/>
            <p:nvPr/>
          </p:nvSpPr>
          <p:spPr>
            <a:xfrm>
              <a:off x="5236675" y="24532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26"/>
            <p:cNvSpPr/>
            <p:nvPr/>
          </p:nvSpPr>
          <p:spPr>
            <a:xfrm>
              <a:off x="5236675" y="26134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1"/>
                  </a:moveTo>
                  <a:lnTo>
                    <a:pt x="1" y="2311"/>
                  </a:lnTo>
                  <a:lnTo>
                    <a:pt x="27721" y="231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26"/>
            <p:cNvSpPr/>
            <p:nvPr/>
          </p:nvSpPr>
          <p:spPr>
            <a:xfrm>
              <a:off x="5236675" y="2773125"/>
              <a:ext cx="693025" cy="57775"/>
            </a:xfrm>
            <a:custGeom>
              <a:avLst/>
              <a:gdLst/>
              <a:ahLst/>
              <a:cxnLst/>
              <a:rect l="l" t="t" r="r" b="b"/>
              <a:pathLst>
                <a:path w="27721" h="2311" extrusionOk="0">
                  <a:moveTo>
                    <a:pt x="1" y="0"/>
                  </a:moveTo>
                  <a:lnTo>
                    <a:pt x="1" y="2310"/>
                  </a:lnTo>
                  <a:lnTo>
                    <a:pt x="27721" y="2310"/>
                  </a:lnTo>
                  <a:lnTo>
                    <a:pt x="277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26"/>
            <p:cNvSpPr/>
            <p:nvPr/>
          </p:nvSpPr>
          <p:spPr>
            <a:xfrm>
              <a:off x="5236675" y="2935825"/>
              <a:ext cx="693025" cy="57275"/>
            </a:xfrm>
            <a:custGeom>
              <a:avLst/>
              <a:gdLst/>
              <a:ahLst/>
              <a:cxnLst/>
              <a:rect l="l" t="t" r="r" b="b"/>
              <a:pathLst>
                <a:path w="27721" h="2291" extrusionOk="0">
                  <a:moveTo>
                    <a:pt x="1" y="1"/>
                  </a:moveTo>
                  <a:lnTo>
                    <a:pt x="1" y="2291"/>
                  </a:lnTo>
                  <a:lnTo>
                    <a:pt x="27721" y="2291"/>
                  </a:lnTo>
                  <a:lnTo>
                    <a:pt x="277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3" name="Google Shape;1433;p26"/>
          <p:cNvGrpSpPr/>
          <p:nvPr/>
        </p:nvGrpSpPr>
        <p:grpSpPr>
          <a:xfrm>
            <a:off x="10268179" y="4468515"/>
            <a:ext cx="1378776" cy="2071123"/>
            <a:chOff x="4112038" y="3686550"/>
            <a:chExt cx="919920" cy="1381854"/>
          </a:xfrm>
        </p:grpSpPr>
        <p:sp>
          <p:nvSpPr>
            <p:cNvPr id="1434" name="Google Shape;1434;p26"/>
            <p:cNvSpPr/>
            <p:nvPr/>
          </p:nvSpPr>
          <p:spPr>
            <a:xfrm>
              <a:off x="4163768" y="4971504"/>
              <a:ext cx="831900" cy="969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26"/>
            <p:cNvSpPr/>
            <p:nvPr/>
          </p:nvSpPr>
          <p:spPr>
            <a:xfrm>
              <a:off x="4112038" y="3686550"/>
              <a:ext cx="919920" cy="1166487"/>
            </a:xfrm>
            <a:custGeom>
              <a:avLst/>
              <a:gdLst/>
              <a:ahLst/>
              <a:cxnLst/>
              <a:rect l="l" t="t" r="r" b="b"/>
              <a:pathLst>
                <a:path w="32000" h="40577" extrusionOk="0">
                  <a:moveTo>
                    <a:pt x="16010" y="0"/>
                  </a:moveTo>
                  <a:lnTo>
                    <a:pt x="15186" y="20"/>
                  </a:lnTo>
                  <a:lnTo>
                    <a:pt x="14363" y="81"/>
                  </a:lnTo>
                  <a:lnTo>
                    <a:pt x="13559" y="181"/>
                  </a:lnTo>
                  <a:lnTo>
                    <a:pt x="12776" y="322"/>
                  </a:lnTo>
                  <a:lnTo>
                    <a:pt x="11992" y="502"/>
                  </a:lnTo>
                  <a:lnTo>
                    <a:pt x="11249" y="703"/>
                  </a:lnTo>
                  <a:lnTo>
                    <a:pt x="10506" y="944"/>
                  </a:lnTo>
                  <a:lnTo>
                    <a:pt x="9763" y="1226"/>
                  </a:lnTo>
                  <a:lnTo>
                    <a:pt x="9060" y="1527"/>
                  </a:lnTo>
                  <a:lnTo>
                    <a:pt x="8377" y="1888"/>
                  </a:lnTo>
                  <a:lnTo>
                    <a:pt x="7694" y="2250"/>
                  </a:lnTo>
                  <a:lnTo>
                    <a:pt x="7051" y="2652"/>
                  </a:lnTo>
                  <a:lnTo>
                    <a:pt x="6428" y="3094"/>
                  </a:lnTo>
                  <a:lnTo>
                    <a:pt x="5826" y="3556"/>
                  </a:lnTo>
                  <a:lnTo>
                    <a:pt x="5243" y="4038"/>
                  </a:lnTo>
                  <a:lnTo>
                    <a:pt x="4681" y="4560"/>
                  </a:lnTo>
                  <a:lnTo>
                    <a:pt x="4158" y="5102"/>
                  </a:lnTo>
                  <a:lnTo>
                    <a:pt x="3656" y="5665"/>
                  </a:lnTo>
                  <a:lnTo>
                    <a:pt x="3174" y="6247"/>
                  </a:lnTo>
                  <a:lnTo>
                    <a:pt x="2732" y="6850"/>
                  </a:lnTo>
                  <a:lnTo>
                    <a:pt x="2310" y="7493"/>
                  </a:lnTo>
                  <a:lnTo>
                    <a:pt x="1929" y="8136"/>
                  </a:lnTo>
                  <a:lnTo>
                    <a:pt x="1567" y="8798"/>
                  </a:lnTo>
                  <a:lnTo>
                    <a:pt x="1246" y="9501"/>
                  </a:lnTo>
                  <a:lnTo>
                    <a:pt x="964" y="10205"/>
                  </a:lnTo>
                  <a:lnTo>
                    <a:pt x="723" y="10928"/>
                  </a:lnTo>
                  <a:lnTo>
                    <a:pt x="502" y="11651"/>
                  </a:lnTo>
                  <a:lnTo>
                    <a:pt x="322" y="12414"/>
                  </a:lnTo>
                  <a:lnTo>
                    <a:pt x="181" y="13177"/>
                  </a:lnTo>
                  <a:lnTo>
                    <a:pt x="81" y="13961"/>
                  </a:lnTo>
                  <a:lnTo>
                    <a:pt x="20" y="14744"/>
                  </a:lnTo>
                  <a:lnTo>
                    <a:pt x="0" y="15548"/>
                  </a:lnTo>
                  <a:lnTo>
                    <a:pt x="0" y="16030"/>
                  </a:lnTo>
                  <a:lnTo>
                    <a:pt x="20" y="16512"/>
                  </a:lnTo>
                  <a:lnTo>
                    <a:pt x="61" y="16974"/>
                  </a:lnTo>
                  <a:lnTo>
                    <a:pt x="121" y="17456"/>
                  </a:lnTo>
                  <a:lnTo>
                    <a:pt x="181" y="17918"/>
                  </a:lnTo>
                  <a:lnTo>
                    <a:pt x="261" y="18380"/>
                  </a:lnTo>
                  <a:lnTo>
                    <a:pt x="362" y="18842"/>
                  </a:lnTo>
                  <a:lnTo>
                    <a:pt x="462" y="19284"/>
                  </a:lnTo>
                  <a:lnTo>
                    <a:pt x="502" y="19404"/>
                  </a:lnTo>
                  <a:lnTo>
                    <a:pt x="502" y="19445"/>
                  </a:lnTo>
                  <a:lnTo>
                    <a:pt x="643" y="19947"/>
                  </a:lnTo>
                  <a:lnTo>
                    <a:pt x="784" y="20429"/>
                  </a:lnTo>
                  <a:lnTo>
                    <a:pt x="924" y="20911"/>
                  </a:lnTo>
                  <a:lnTo>
                    <a:pt x="1085" y="21373"/>
                  </a:lnTo>
                  <a:lnTo>
                    <a:pt x="1447" y="22317"/>
                  </a:lnTo>
                  <a:lnTo>
                    <a:pt x="1828" y="23221"/>
                  </a:lnTo>
                  <a:lnTo>
                    <a:pt x="2250" y="24105"/>
                  </a:lnTo>
                  <a:lnTo>
                    <a:pt x="2692" y="24989"/>
                  </a:lnTo>
                  <a:lnTo>
                    <a:pt x="3154" y="25832"/>
                  </a:lnTo>
                  <a:lnTo>
                    <a:pt x="3596" y="26636"/>
                  </a:lnTo>
                  <a:lnTo>
                    <a:pt x="4500" y="28203"/>
                  </a:lnTo>
                  <a:lnTo>
                    <a:pt x="5343" y="29669"/>
                  </a:lnTo>
                  <a:lnTo>
                    <a:pt x="5725" y="30352"/>
                  </a:lnTo>
                  <a:lnTo>
                    <a:pt x="6067" y="31015"/>
                  </a:lnTo>
                  <a:lnTo>
                    <a:pt x="6368" y="31638"/>
                  </a:lnTo>
                  <a:lnTo>
                    <a:pt x="6609" y="32240"/>
                  </a:lnTo>
                  <a:lnTo>
                    <a:pt x="6730" y="32702"/>
                  </a:lnTo>
                  <a:lnTo>
                    <a:pt x="6850" y="33245"/>
                  </a:lnTo>
                  <a:lnTo>
                    <a:pt x="6930" y="33847"/>
                  </a:lnTo>
                  <a:lnTo>
                    <a:pt x="7011" y="34490"/>
                  </a:lnTo>
                  <a:lnTo>
                    <a:pt x="7071" y="35173"/>
                  </a:lnTo>
                  <a:lnTo>
                    <a:pt x="7111" y="35856"/>
                  </a:lnTo>
                  <a:lnTo>
                    <a:pt x="7171" y="37242"/>
                  </a:lnTo>
                  <a:lnTo>
                    <a:pt x="7212" y="38528"/>
                  </a:lnTo>
                  <a:lnTo>
                    <a:pt x="7212" y="39572"/>
                  </a:lnTo>
                  <a:lnTo>
                    <a:pt x="7192" y="40576"/>
                  </a:lnTo>
                  <a:lnTo>
                    <a:pt x="24808" y="40576"/>
                  </a:lnTo>
                  <a:lnTo>
                    <a:pt x="24808" y="39572"/>
                  </a:lnTo>
                  <a:lnTo>
                    <a:pt x="24808" y="38528"/>
                  </a:lnTo>
                  <a:lnTo>
                    <a:pt x="24828" y="37242"/>
                  </a:lnTo>
                  <a:lnTo>
                    <a:pt x="24888" y="35856"/>
                  </a:lnTo>
                  <a:lnTo>
                    <a:pt x="24928" y="35173"/>
                  </a:lnTo>
                  <a:lnTo>
                    <a:pt x="24989" y="34490"/>
                  </a:lnTo>
                  <a:lnTo>
                    <a:pt x="25069" y="33847"/>
                  </a:lnTo>
                  <a:lnTo>
                    <a:pt x="25170" y="33245"/>
                  </a:lnTo>
                  <a:lnTo>
                    <a:pt x="25270" y="32702"/>
                  </a:lnTo>
                  <a:lnTo>
                    <a:pt x="25411" y="32240"/>
                  </a:lnTo>
                  <a:lnTo>
                    <a:pt x="25652" y="31638"/>
                  </a:lnTo>
                  <a:lnTo>
                    <a:pt x="25953" y="31015"/>
                  </a:lnTo>
                  <a:lnTo>
                    <a:pt x="26274" y="30352"/>
                  </a:lnTo>
                  <a:lnTo>
                    <a:pt x="26656" y="29669"/>
                  </a:lnTo>
                  <a:lnTo>
                    <a:pt x="27500" y="28203"/>
                  </a:lnTo>
                  <a:lnTo>
                    <a:pt x="28404" y="26636"/>
                  </a:lnTo>
                  <a:lnTo>
                    <a:pt x="28866" y="25832"/>
                  </a:lnTo>
                  <a:lnTo>
                    <a:pt x="29307" y="24989"/>
                  </a:lnTo>
                  <a:lnTo>
                    <a:pt x="29749" y="24105"/>
                  </a:lnTo>
                  <a:lnTo>
                    <a:pt x="30171" y="23221"/>
                  </a:lnTo>
                  <a:lnTo>
                    <a:pt x="30553" y="22317"/>
                  </a:lnTo>
                  <a:lnTo>
                    <a:pt x="30914" y="21373"/>
                  </a:lnTo>
                  <a:lnTo>
                    <a:pt x="31075" y="20911"/>
                  </a:lnTo>
                  <a:lnTo>
                    <a:pt x="31236" y="20429"/>
                  </a:lnTo>
                  <a:lnTo>
                    <a:pt x="31376" y="19947"/>
                  </a:lnTo>
                  <a:lnTo>
                    <a:pt x="31497" y="19445"/>
                  </a:lnTo>
                  <a:lnTo>
                    <a:pt x="31517" y="19404"/>
                  </a:lnTo>
                  <a:lnTo>
                    <a:pt x="31537" y="19284"/>
                  </a:lnTo>
                  <a:lnTo>
                    <a:pt x="31638" y="18842"/>
                  </a:lnTo>
                  <a:lnTo>
                    <a:pt x="31738" y="18380"/>
                  </a:lnTo>
                  <a:lnTo>
                    <a:pt x="31818" y="17918"/>
                  </a:lnTo>
                  <a:lnTo>
                    <a:pt x="31879" y="17456"/>
                  </a:lnTo>
                  <a:lnTo>
                    <a:pt x="31939" y="16974"/>
                  </a:lnTo>
                  <a:lnTo>
                    <a:pt x="31979" y="16512"/>
                  </a:lnTo>
                  <a:lnTo>
                    <a:pt x="31999" y="16030"/>
                  </a:lnTo>
                  <a:lnTo>
                    <a:pt x="31999" y="15548"/>
                  </a:lnTo>
                  <a:lnTo>
                    <a:pt x="31979" y="14744"/>
                  </a:lnTo>
                  <a:lnTo>
                    <a:pt x="31919" y="13961"/>
                  </a:lnTo>
                  <a:lnTo>
                    <a:pt x="31818" y="13177"/>
                  </a:lnTo>
                  <a:lnTo>
                    <a:pt x="31678" y="12414"/>
                  </a:lnTo>
                  <a:lnTo>
                    <a:pt x="31497" y="11651"/>
                  </a:lnTo>
                  <a:lnTo>
                    <a:pt x="31296" y="10928"/>
                  </a:lnTo>
                  <a:lnTo>
                    <a:pt x="31035" y="10205"/>
                  </a:lnTo>
                  <a:lnTo>
                    <a:pt x="30754" y="9501"/>
                  </a:lnTo>
                  <a:lnTo>
                    <a:pt x="30432" y="8798"/>
                  </a:lnTo>
                  <a:lnTo>
                    <a:pt x="30071" y="8136"/>
                  </a:lnTo>
                  <a:lnTo>
                    <a:pt x="29689" y="7493"/>
                  </a:lnTo>
                  <a:lnTo>
                    <a:pt x="29267" y="6850"/>
                  </a:lnTo>
                  <a:lnTo>
                    <a:pt x="28825" y="6247"/>
                  </a:lnTo>
                  <a:lnTo>
                    <a:pt x="28343" y="5665"/>
                  </a:lnTo>
                  <a:lnTo>
                    <a:pt x="27841" y="5102"/>
                  </a:lnTo>
                  <a:lnTo>
                    <a:pt x="27319" y="4560"/>
                  </a:lnTo>
                  <a:lnTo>
                    <a:pt x="26756" y="4038"/>
                  </a:lnTo>
                  <a:lnTo>
                    <a:pt x="26174" y="3556"/>
                  </a:lnTo>
                  <a:lnTo>
                    <a:pt x="25571" y="3094"/>
                  </a:lnTo>
                  <a:lnTo>
                    <a:pt x="24949" y="2652"/>
                  </a:lnTo>
                  <a:lnTo>
                    <a:pt x="24306" y="2250"/>
                  </a:lnTo>
                  <a:lnTo>
                    <a:pt x="23623" y="1888"/>
                  </a:lnTo>
                  <a:lnTo>
                    <a:pt x="22940" y="1527"/>
                  </a:lnTo>
                  <a:lnTo>
                    <a:pt x="22237" y="1226"/>
                  </a:lnTo>
                  <a:lnTo>
                    <a:pt x="21514" y="944"/>
                  </a:lnTo>
                  <a:lnTo>
                    <a:pt x="20770" y="703"/>
                  </a:lnTo>
                  <a:lnTo>
                    <a:pt x="20007" y="502"/>
                  </a:lnTo>
                  <a:lnTo>
                    <a:pt x="19224" y="322"/>
                  </a:lnTo>
                  <a:lnTo>
                    <a:pt x="18440" y="181"/>
                  </a:lnTo>
                  <a:lnTo>
                    <a:pt x="17637" y="81"/>
                  </a:lnTo>
                  <a:lnTo>
                    <a:pt x="16833" y="20"/>
                  </a:lnTo>
                  <a:lnTo>
                    <a:pt x="160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26"/>
            <p:cNvSpPr/>
            <p:nvPr/>
          </p:nvSpPr>
          <p:spPr>
            <a:xfrm>
              <a:off x="4385744" y="4110980"/>
              <a:ext cx="367307" cy="654293"/>
            </a:xfrm>
            <a:custGeom>
              <a:avLst/>
              <a:gdLst/>
              <a:ahLst/>
              <a:cxnLst/>
              <a:rect l="l" t="t" r="r" b="b"/>
              <a:pathLst>
                <a:path w="12777" h="22760" extrusionOk="0">
                  <a:moveTo>
                    <a:pt x="6469" y="0"/>
                  </a:moveTo>
                  <a:lnTo>
                    <a:pt x="6348" y="20"/>
                  </a:lnTo>
                  <a:lnTo>
                    <a:pt x="6248" y="101"/>
                  </a:lnTo>
                  <a:lnTo>
                    <a:pt x="6167" y="181"/>
                  </a:lnTo>
                  <a:lnTo>
                    <a:pt x="6147" y="302"/>
                  </a:lnTo>
                  <a:lnTo>
                    <a:pt x="6067" y="884"/>
                  </a:lnTo>
                  <a:lnTo>
                    <a:pt x="6007" y="1246"/>
                  </a:lnTo>
                  <a:lnTo>
                    <a:pt x="5906" y="1647"/>
                  </a:lnTo>
                  <a:lnTo>
                    <a:pt x="5766" y="2049"/>
                  </a:lnTo>
                  <a:lnTo>
                    <a:pt x="5685" y="2250"/>
                  </a:lnTo>
                  <a:lnTo>
                    <a:pt x="5605" y="2431"/>
                  </a:lnTo>
                  <a:lnTo>
                    <a:pt x="5484" y="2592"/>
                  </a:lnTo>
                  <a:lnTo>
                    <a:pt x="5384" y="2752"/>
                  </a:lnTo>
                  <a:lnTo>
                    <a:pt x="5243" y="2893"/>
                  </a:lnTo>
                  <a:lnTo>
                    <a:pt x="5103" y="3013"/>
                  </a:lnTo>
                  <a:lnTo>
                    <a:pt x="5002" y="3054"/>
                  </a:lnTo>
                  <a:lnTo>
                    <a:pt x="4882" y="3074"/>
                  </a:lnTo>
                  <a:lnTo>
                    <a:pt x="4761" y="3054"/>
                  </a:lnTo>
                  <a:lnTo>
                    <a:pt x="4601" y="3033"/>
                  </a:lnTo>
                  <a:lnTo>
                    <a:pt x="4440" y="2993"/>
                  </a:lnTo>
                  <a:lnTo>
                    <a:pt x="4279" y="2913"/>
                  </a:lnTo>
                  <a:lnTo>
                    <a:pt x="3918" y="2752"/>
                  </a:lnTo>
                  <a:lnTo>
                    <a:pt x="3516" y="2531"/>
                  </a:lnTo>
                  <a:lnTo>
                    <a:pt x="3134" y="2270"/>
                  </a:lnTo>
                  <a:lnTo>
                    <a:pt x="2773" y="2009"/>
                  </a:lnTo>
                  <a:lnTo>
                    <a:pt x="2451" y="1748"/>
                  </a:lnTo>
                  <a:lnTo>
                    <a:pt x="2371" y="1688"/>
                  </a:lnTo>
                  <a:lnTo>
                    <a:pt x="2270" y="1668"/>
                  </a:lnTo>
                  <a:lnTo>
                    <a:pt x="2170" y="1688"/>
                  </a:lnTo>
                  <a:lnTo>
                    <a:pt x="2070" y="1708"/>
                  </a:lnTo>
                  <a:lnTo>
                    <a:pt x="1989" y="1788"/>
                  </a:lnTo>
                  <a:lnTo>
                    <a:pt x="1929" y="1868"/>
                  </a:lnTo>
                  <a:lnTo>
                    <a:pt x="1909" y="1969"/>
                  </a:lnTo>
                  <a:lnTo>
                    <a:pt x="1909" y="2069"/>
                  </a:lnTo>
                  <a:lnTo>
                    <a:pt x="2029" y="2571"/>
                  </a:lnTo>
                  <a:lnTo>
                    <a:pt x="2130" y="3154"/>
                  </a:lnTo>
                  <a:lnTo>
                    <a:pt x="2210" y="3737"/>
                  </a:lnTo>
                  <a:lnTo>
                    <a:pt x="2270" y="4339"/>
                  </a:lnTo>
                  <a:lnTo>
                    <a:pt x="2311" y="4902"/>
                  </a:lnTo>
                  <a:lnTo>
                    <a:pt x="2311" y="5163"/>
                  </a:lnTo>
                  <a:lnTo>
                    <a:pt x="2291" y="5404"/>
                  </a:lnTo>
                  <a:lnTo>
                    <a:pt x="2270" y="5625"/>
                  </a:lnTo>
                  <a:lnTo>
                    <a:pt x="2230" y="5826"/>
                  </a:lnTo>
                  <a:lnTo>
                    <a:pt x="2170" y="5986"/>
                  </a:lnTo>
                  <a:lnTo>
                    <a:pt x="2110" y="6107"/>
                  </a:lnTo>
                  <a:lnTo>
                    <a:pt x="2050" y="6207"/>
                  </a:lnTo>
                  <a:lnTo>
                    <a:pt x="1969" y="6268"/>
                  </a:lnTo>
                  <a:lnTo>
                    <a:pt x="1869" y="6308"/>
                  </a:lnTo>
                  <a:lnTo>
                    <a:pt x="1788" y="6328"/>
                  </a:lnTo>
                  <a:lnTo>
                    <a:pt x="1608" y="6328"/>
                  </a:lnTo>
                  <a:lnTo>
                    <a:pt x="1427" y="6308"/>
                  </a:lnTo>
                  <a:lnTo>
                    <a:pt x="1266" y="6247"/>
                  </a:lnTo>
                  <a:lnTo>
                    <a:pt x="1085" y="6147"/>
                  </a:lnTo>
                  <a:lnTo>
                    <a:pt x="925" y="6067"/>
                  </a:lnTo>
                  <a:lnTo>
                    <a:pt x="764" y="5966"/>
                  </a:lnTo>
                  <a:lnTo>
                    <a:pt x="563" y="5806"/>
                  </a:lnTo>
                  <a:lnTo>
                    <a:pt x="463" y="5745"/>
                  </a:lnTo>
                  <a:lnTo>
                    <a:pt x="362" y="5725"/>
                  </a:lnTo>
                  <a:lnTo>
                    <a:pt x="262" y="5725"/>
                  </a:lnTo>
                  <a:lnTo>
                    <a:pt x="161" y="5765"/>
                  </a:lnTo>
                  <a:lnTo>
                    <a:pt x="81" y="5826"/>
                  </a:lnTo>
                  <a:lnTo>
                    <a:pt x="41" y="5926"/>
                  </a:lnTo>
                  <a:lnTo>
                    <a:pt x="1" y="6026"/>
                  </a:lnTo>
                  <a:lnTo>
                    <a:pt x="21" y="6127"/>
                  </a:lnTo>
                  <a:lnTo>
                    <a:pt x="3556" y="22498"/>
                  </a:lnTo>
                  <a:lnTo>
                    <a:pt x="3596" y="22598"/>
                  </a:lnTo>
                  <a:lnTo>
                    <a:pt x="3677" y="22679"/>
                  </a:lnTo>
                  <a:lnTo>
                    <a:pt x="3757" y="22739"/>
                  </a:lnTo>
                  <a:lnTo>
                    <a:pt x="3877" y="22759"/>
                  </a:lnTo>
                  <a:lnTo>
                    <a:pt x="3938" y="22739"/>
                  </a:lnTo>
                  <a:lnTo>
                    <a:pt x="4018" y="22719"/>
                  </a:lnTo>
                  <a:lnTo>
                    <a:pt x="4058" y="22699"/>
                  </a:lnTo>
                  <a:lnTo>
                    <a:pt x="4118" y="22659"/>
                  </a:lnTo>
                  <a:lnTo>
                    <a:pt x="4159" y="22598"/>
                  </a:lnTo>
                  <a:lnTo>
                    <a:pt x="4179" y="22538"/>
                  </a:lnTo>
                  <a:lnTo>
                    <a:pt x="4199" y="22478"/>
                  </a:lnTo>
                  <a:lnTo>
                    <a:pt x="4199" y="22418"/>
                  </a:lnTo>
                  <a:lnTo>
                    <a:pt x="4199" y="22357"/>
                  </a:lnTo>
                  <a:lnTo>
                    <a:pt x="824" y="6770"/>
                  </a:lnTo>
                  <a:lnTo>
                    <a:pt x="824" y="6770"/>
                  </a:lnTo>
                  <a:lnTo>
                    <a:pt x="1065" y="6870"/>
                  </a:lnTo>
                  <a:lnTo>
                    <a:pt x="1326" y="6950"/>
                  </a:lnTo>
                  <a:lnTo>
                    <a:pt x="1608" y="6991"/>
                  </a:lnTo>
                  <a:lnTo>
                    <a:pt x="1728" y="7011"/>
                  </a:lnTo>
                  <a:lnTo>
                    <a:pt x="1869" y="6991"/>
                  </a:lnTo>
                  <a:lnTo>
                    <a:pt x="1989" y="6971"/>
                  </a:lnTo>
                  <a:lnTo>
                    <a:pt x="2090" y="6930"/>
                  </a:lnTo>
                  <a:lnTo>
                    <a:pt x="2210" y="6890"/>
                  </a:lnTo>
                  <a:lnTo>
                    <a:pt x="2311" y="6830"/>
                  </a:lnTo>
                  <a:lnTo>
                    <a:pt x="2411" y="6770"/>
                  </a:lnTo>
                  <a:lnTo>
                    <a:pt x="2491" y="6689"/>
                  </a:lnTo>
                  <a:lnTo>
                    <a:pt x="2592" y="6589"/>
                  </a:lnTo>
                  <a:lnTo>
                    <a:pt x="2652" y="6488"/>
                  </a:lnTo>
                  <a:lnTo>
                    <a:pt x="2753" y="6328"/>
                  </a:lnTo>
                  <a:lnTo>
                    <a:pt x="2813" y="6167"/>
                  </a:lnTo>
                  <a:lnTo>
                    <a:pt x="2873" y="5966"/>
                  </a:lnTo>
                  <a:lnTo>
                    <a:pt x="2913" y="5745"/>
                  </a:lnTo>
                  <a:lnTo>
                    <a:pt x="2953" y="5524"/>
                  </a:lnTo>
                  <a:lnTo>
                    <a:pt x="2953" y="5283"/>
                  </a:lnTo>
                  <a:lnTo>
                    <a:pt x="2974" y="4781"/>
                  </a:lnTo>
                  <a:lnTo>
                    <a:pt x="2933" y="4259"/>
                  </a:lnTo>
                  <a:lnTo>
                    <a:pt x="2893" y="3757"/>
                  </a:lnTo>
                  <a:lnTo>
                    <a:pt x="2813" y="3254"/>
                  </a:lnTo>
                  <a:lnTo>
                    <a:pt x="2753" y="2813"/>
                  </a:lnTo>
                  <a:lnTo>
                    <a:pt x="3054" y="3013"/>
                  </a:lnTo>
                  <a:lnTo>
                    <a:pt x="3395" y="3234"/>
                  </a:lnTo>
                  <a:lnTo>
                    <a:pt x="3757" y="3415"/>
                  </a:lnTo>
                  <a:lnTo>
                    <a:pt x="4139" y="3576"/>
                  </a:lnTo>
                  <a:lnTo>
                    <a:pt x="4319" y="3636"/>
                  </a:lnTo>
                  <a:lnTo>
                    <a:pt x="4500" y="3676"/>
                  </a:lnTo>
                  <a:lnTo>
                    <a:pt x="4681" y="3716"/>
                  </a:lnTo>
                  <a:lnTo>
                    <a:pt x="5022" y="3716"/>
                  </a:lnTo>
                  <a:lnTo>
                    <a:pt x="5183" y="3696"/>
                  </a:lnTo>
                  <a:lnTo>
                    <a:pt x="5324" y="3636"/>
                  </a:lnTo>
                  <a:lnTo>
                    <a:pt x="5464" y="3556"/>
                  </a:lnTo>
                  <a:lnTo>
                    <a:pt x="5645" y="3415"/>
                  </a:lnTo>
                  <a:lnTo>
                    <a:pt x="5826" y="3254"/>
                  </a:lnTo>
                  <a:lnTo>
                    <a:pt x="5967" y="3074"/>
                  </a:lnTo>
                  <a:lnTo>
                    <a:pt x="6107" y="2873"/>
                  </a:lnTo>
                  <a:lnTo>
                    <a:pt x="6228" y="2652"/>
                  </a:lnTo>
                  <a:lnTo>
                    <a:pt x="6328" y="2431"/>
                  </a:lnTo>
                  <a:lnTo>
                    <a:pt x="6429" y="2210"/>
                  </a:lnTo>
                  <a:lnTo>
                    <a:pt x="6509" y="1969"/>
                  </a:lnTo>
                  <a:lnTo>
                    <a:pt x="6589" y="2210"/>
                  </a:lnTo>
                  <a:lnTo>
                    <a:pt x="6690" y="2431"/>
                  </a:lnTo>
                  <a:lnTo>
                    <a:pt x="6790" y="2652"/>
                  </a:lnTo>
                  <a:lnTo>
                    <a:pt x="6911" y="2853"/>
                  </a:lnTo>
                  <a:lnTo>
                    <a:pt x="7051" y="3054"/>
                  </a:lnTo>
                  <a:lnTo>
                    <a:pt x="7172" y="3214"/>
                  </a:lnTo>
                  <a:lnTo>
                    <a:pt x="7332" y="3335"/>
                  </a:lnTo>
                  <a:lnTo>
                    <a:pt x="7473" y="3435"/>
                  </a:lnTo>
                  <a:lnTo>
                    <a:pt x="7594" y="3475"/>
                  </a:lnTo>
                  <a:lnTo>
                    <a:pt x="7694" y="3495"/>
                  </a:lnTo>
                  <a:lnTo>
                    <a:pt x="7975" y="3495"/>
                  </a:lnTo>
                  <a:lnTo>
                    <a:pt x="8297" y="3435"/>
                  </a:lnTo>
                  <a:lnTo>
                    <a:pt x="8638" y="3335"/>
                  </a:lnTo>
                  <a:lnTo>
                    <a:pt x="9000" y="3194"/>
                  </a:lnTo>
                  <a:lnTo>
                    <a:pt x="9381" y="3013"/>
                  </a:lnTo>
                  <a:lnTo>
                    <a:pt x="9763" y="2833"/>
                  </a:lnTo>
                  <a:lnTo>
                    <a:pt x="10125" y="2632"/>
                  </a:lnTo>
                  <a:lnTo>
                    <a:pt x="10024" y="3114"/>
                  </a:lnTo>
                  <a:lnTo>
                    <a:pt x="9924" y="3656"/>
                  </a:lnTo>
                  <a:lnTo>
                    <a:pt x="9843" y="4219"/>
                  </a:lnTo>
                  <a:lnTo>
                    <a:pt x="9803" y="4781"/>
                  </a:lnTo>
                  <a:lnTo>
                    <a:pt x="9803" y="5062"/>
                  </a:lnTo>
                  <a:lnTo>
                    <a:pt x="9823" y="5323"/>
                  </a:lnTo>
                  <a:lnTo>
                    <a:pt x="9843" y="5564"/>
                  </a:lnTo>
                  <a:lnTo>
                    <a:pt x="9904" y="5806"/>
                  </a:lnTo>
                  <a:lnTo>
                    <a:pt x="9964" y="6026"/>
                  </a:lnTo>
                  <a:lnTo>
                    <a:pt x="10044" y="6207"/>
                  </a:lnTo>
                  <a:lnTo>
                    <a:pt x="10165" y="6388"/>
                  </a:lnTo>
                  <a:lnTo>
                    <a:pt x="10285" y="6529"/>
                  </a:lnTo>
                  <a:lnTo>
                    <a:pt x="10506" y="6669"/>
                  </a:lnTo>
                  <a:lnTo>
                    <a:pt x="10727" y="6770"/>
                  </a:lnTo>
                  <a:lnTo>
                    <a:pt x="10948" y="6850"/>
                  </a:lnTo>
                  <a:lnTo>
                    <a:pt x="11149" y="6870"/>
                  </a:lnTo>
                  <a:lnTo>
                    <a:pt x="11370" y="6870"/>
                  </a:lnTo>
                  <a:lnTo>
                    <a:pt x="11591" y="6830"/>
                  </a:lnTo>
                  <a:lnTo>
                    <a:pt x="11792" y="6770"/>
                  </a:lnTo>
                  <a:lnTo>
                    <a:pt x="11993" y="6709"/>
                  </a:lnTo>
                  <a:lnTo>
                    <a:pt x="11993" y="6709"/>
                  </a:lnTo>
                  <a:lnTo>
                    <a:pt x="9100" y="22337"/>
                  </a:lnTo>
                  <a:lnTo>
                    <a:pt x="9100" y="22398"/>
                  </a:lnTo>
                  <a:lnTo>
                    <a:pt x="9120" y="22458"/>
                  </a:lnTo>
                  <a:lnTo>
                    <a:pt x="9140" y="22518"/>
                  </a:lnTo>
                  <a:lnTo>
                    <a:pt x="9160" y="22578"/>
                  </a:lnTo>
                  <a:lnTo>
                    <a:pt x="9201" y="22619"/>
                  </a:lnTo>
                  <a:lnTo>
                    <a:pt x="9261" y="22659"/>
                  </a:lnTo>
                  <a:lnTo>
                    <a:pt x="9301" y="22699"/>
                  </a:lnTo>
                  <a:lnTo>
                    <a:pt x="9381" y="22719"/>
                  </a:lnTo>
                  <a:lnTo>
                    <a:pt x="9502" y="22719"/>
                  </a:lnTo>
                  <a:lnTo>
                    <a:pt x="9562" y="22699"/>
                  </a:lnTo>
                  <a:lnTo>
                    <a:pt x="9622" y="22659"/>
                  </a:lnTo>
                  <a:lnTo>
                    <a:pt x="9663" y="22619"/>
                  </a:lnTo>
                  <a:lnTo>
                    <a:pt x="9703" y="22578"/>
                  </a:lnTo>
                  <a:lnTo>
                    <a:pt x="9743" y="22518"/>
                  </a:lnTo>
                  <a:lnTo>
                    <a:pt x="9763" y="22458"/>
                  </a:lnTo>
                  <a:lnTo>
                    <a:pt x="12776" y="6067"/>
                  </a:lnTo>
                  <a:lnTo>
                    <a:pt x="12776" y="5966"/>
                  </a:lnTo>
                  <a:lnTo>
                    <a:pt x="12756" y="5866"/>
                  </a:lnTo>
                  <a:lnTo>
                    <a:pt x="12696" y="5785"/>
                  </a:lnTo>
                  <a:lnTo>
                    <a:pt x="12615" y="5725"/>
                  </a:lnTo>
                  <a:lnTo>
                    <a:pt x="12515" y="5685"/>
                  </a:lnTo>
                  <a:lnTo>
                    <a:pt x="12415" y="5685"/>
                  </a:lnTo>
                  <a:lnTo>
                    <a:pt x="12314" y="5705"/>
                  </a:lnTo>
                  <a:lnTo>
                    <a:pt x="12234" y="5765"/>
                  </a:lnTo>
                  <a:lnTo>
                    <a:pt x="12073" y="5906"/>
                  </a:lnTo>
                  <a:lnTo>
                    <a:pt x="11912" y="6006"/>
                  </a:lnTo>
                  <a:lnTo>
                    <a:pt x="11691" y="6107"/>
                  </a:lnTo>
                  <a:lnTo>
                    <a:pt x="11470" y="6187"/>
                  </a:lnTo>
                  <a:lnTo>
                    <a:pt x="11350" y="6207"/>
                  </a:lnTo>
                  <a:lnTo>
                    <a:pt x="11229" y="6207"/>
                  </a:lnTo>
                  <a:lnTo>
                    <a:pt x="11089" y="6187"/>
                  </a:lnTo>
                  <a:lnTo>
                    <a:pt x="10968" y="6167"/>
                  </a:lnTo>
                  <a:lnTo>
                    <a:pt x="10848" y="6107"/>
                  </a:lnTo>
                  <a:lnTo>
                    <a:pt x="10707" y="6006"/>
                  </a:lnTo>
                  <a:lnTo>
                    <a:pt x="10627" y="5906"/>
                  </a:lnTo>
                  <a:lnTo>
                    <a:pt x="10566" y="5785"/>
                  </a:lnTo>
                  <a:lnTo>
                    <a:pt x="10526" y="5605"/>
                  </a:lnTo>
                  <a:lnTo>
                    <a:pt x="10486" y="5404"/>
                  </a:lnTo>
                  <a:lnTo>
                    <a:pt x="10466" y="5183"/>
                  </a:lnTo>
                  <a:lnTo>
                    <a:pt x="10466" y="4942"/>
                  </a:lnTo>
                  <a:lnTo>
                    <a:pt x="10506" y="4379"/>
                  </a:lnTo>
                  <a:lnTo>
                    <a:pt x="10587" y="3777"/>
                  </a:lnTo>
                  <a:lnTo>
                    <a:pt x="10687" y="3174"/>
                  </a:lnTo>
                  <a:lnTo>
                    <a:pt x="10808" y="2592"/>
                  </a:lnTo>
                  <a:lnTo>
                    <a:pt x="10948" y="2029"/>
                  </a:lnTo>
                  <a:lnTo>
                    <a:pt x="10968" y="1929"/>
                  </a:lnTo>
                  <a:lnTo>
                    <a:pt x="10948" y="1848"/>
                  </a:lnTo>
                  <a:lnTo>
                    <a:pt x="10908" y="1748"/>
                  </a:lnTo>
                  <a:lnTo>
                    <a:pt x="10828" y="1688"/>
                  </a:lnTo>
                  <a:lnTo>
                    <a:pt x="10747" y="1627"/>
                  </a:lnTo>
                  <a:lnTo>
                    <a:pt x="10647" y="1607"/>
                  </a:lnTo>
                  <a:lnTo>
                    <a:pt x="10546" y="1627"/>
                  </a:lnTo>
                  <a:lnTo>
                    <a:pt x="10466" y="1668"/>
                  </a:lnTo>
                  <a:lnTo>
                    <a:pt x="10024" y="1929"/>
                  </a:lnTo>
                  <a:lnTo>
                    <a:pt x="9582" y="2150"/>
                  </a:lnTo>
                  <a:lnTo>
                    <a:pt x="9160" y="2371"/>
                  </a:lnTo>
                  <a:lnTo>
                    <a:pt x="8779" y="2551"/>
                  </a:lnTo>
                  <a:lnTo>
                    <a:pt x="8437" y="2692"/>
                  </a:lnTo>
                  <a:lnTo>
                    <a:pt x="8136" y="2792"/>
                  </a:lnTo>
                  <a:lnTo>
                    <a:pt x="7915" y="2853"/>
                  </a:lnTo>
                  <a:lnTo>
                    <a:pt x="7835" y="2853"/>
                  </a:lnTo>
                  <a:lnTo>
                    <a:pt x="7774" y="2833"/>
                  </a:lnTo>
                  <a:lnTo>
                    <a:pt x="7714" y="2792"/>
                  </a:lnTo>
                  <a:lnTo>
                    <a:pt x="7634" y="2712"/>
                  </a:lnTo>
                  <a:lnTo>
                    <a:pt x="7473" y="2511"/>
                  </a:lnTo>
                  <a:lnTo>
                    <a:pt x="7332" y="2230"/>
                  </a:lnTo>
                  <a:lnTo>
                    <a:pt x="7192" y="1889"/>
                  </a:lnTo>
                  <a:lnTo>
                    <a:pt x="7051" y="1527"/>
                  </a:lnTo>
                  <a:lnTo>
                    <a:pt x="6951" y="1125"/>
                  </a:lnTo>
                  <a:lnTo>
                    <a:pt x="6850" y="703"/>
                  </a:lnTo>
                  <a:lnTo>
                    <a:pt x="6810" y="302"/>
                  </a:lnTo>
                  <a:lnTo>
                    <a:pt x="6770" y="181"/>
                  </a:lnTo>
                  <a:lnTo>
                    <a:pt x="6690" y="101"/>
                  </a:lnTo>
                  <a:lnTo>
                    <a:pt x="6589" y="20"/>
                  </a:lnTo>
                  <a:lnTo>
                    <a:pt x="64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26"/>
            <p:cNvSpPr/>
            <p:nvPr/>
          </p:nvSpPr>
          <p:spPr>
            <a:xfrm>
              <a:off x="4284121" y="4709217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3"/>
                  </a:lnTo>
                  <a:lnTo>
                    <a:pt x="19967" y="2733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26"/>
            <p:cNvSpPr/>
            <p:nvPr/>
          </p:nvSpPr>
          <p:spPr>
            <a:xfrm>
              <a:off x="4284121" y="4787756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1"/>
                  </a:moveTo>
                  <a:lnTo>
                    <a:pt x="101" y="21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71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71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1"/>
                  </a:lnTo>
                  <a:lnTo>
                    <a:pt x="199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26"/>
            <p:cNvSpPr/>
            <p:nvPr/>
          </p:nvSpPr>
          <p:spPr>
            <a:xfrm>
              <a:off x="4284121" y="4866869"/>
              <a:ext cx="576905" cy="78567"/>
            </a:xfrm>
            <a:custGeom>
              <a:avLst/>
              <a:gdLst/>
              <a:ahLst/>
              <a:cxnLst/>
              <a:rect l="l" t="t" r="r" b="b"/>
              <a:pathLst>
                <a:path w="20068" h="2733" extrusionOk="0">
                  <a:moveTo>
                    <a:pt x="161" y="0"/>
                  </a:moveTo>
                  <a:lnTo>
                    <a:pt x="101" y="21"/>
                  </a:lnTo>
                  <a:lnTo>
                    <a:pt x="40" y="41"/>
                  </a:lnTo>
                  <a:lnTo>
                    <a:pt x="0" y="101"/>
                  </a:lnTo>
                  <a:lnTo>
                    <a:pt x="0" y="161"/>
                  </a:lnTo>
                  <a:lnTo>
                    <a:pt x="0" y="2572"/>
                  </a:lnTo>
                  <a:lnTo>
                    <a:pt x="0" y="263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32"/>
                  </a:lnTo>
                  <a:lnTo>
                    <a:pt x="20067" y="2572"/>
                  </a:lnTo>
                  <a:lnTo>
                    <a:pt x="20067" y="161"/>
                  </a:lnTo>
                  <a:lnTo>
                    <a:pt x="20047" y="101"/>
                  </a:lnTo>
                  <a:lnTo>
                    <a:pt x="20007" y="41"/>
                  </a:lnTo>
                  <a:lnTo>
                    <a:pt x="19967" y="21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0" name="Google Shape;1440;p26"/>
            <p:cNvSpPr/>
            <p:nvPr/>
          </p:nvSpPr>
          <p:spPr>
            <a:xfrm>
              <a:off x="4284121" y="4945408"/>
              <a:ext cx="576905" cy="79142"/>
            </a:xfrm>
            <a:custGeom>
              <a:avLst/>
              <a:gdLst/>
              <a:ahLst/>
              <a:cxnLst/>
              <a:rect l="l" t="t" r="r" b="b"/>
              <a:pathLst>
                <a:path w="20068" h="2753" extrusionOk="0">
                  <a:moveTo>
                    <a:pt x="161" y="0"/>
                  </a:moveTo>
                  <a:lnTo>
                    <a:pt x="101" y="20"/>
                  </a:lnTo>
                  <a:lnTo>
                    <a:pt x="40" y="61"/>
                  </a:lnTo>
                  <a:lnTo>
                    <a:pt x="0" y="101"/>
                  </a:lnTo>
                  <a:lnTo>
                    <a:pt x="0" y="181"/>
                  </a:lnTo>
                  <a:lnTo>
                    <a:pt x="0" y="2592"/>
                  </a:lnTo>
                  <a:lnTo>
                    <a:pt x="0" y="2652"/>
                  </a:lnTo>
                  <a:lnTo>
                    <a:pt x="40" y="2692"/>
                  </a:lnTo>
                  <a:lnTo>
                    <a:pt x="101" y="2732"/>
                  </a:lnTo>
                  <a:lnTo>
                    <a:pt x="161" y="2752"/>
                  </a:lnTo>
                  <a:lnTo>
                    <a:pt x="19907" y="2752"/>
                  </a:lnTo>
                  <a:lnTo>
                    <a:pt x="19967" y="2732"/>
                  </a:lnTo>
                  <a:lnTo>
                    <a:pt x="20007" y="2692"/>
                  </a:lnTo>
                  <a:lnTo>
                    <a:pt x="20047" y="2652"/>
                  </a:lnTo>
                  <a:lnTo>
                    <a:pt x="20067" y="2592"/>
                  </a:lnTo>
                  <a:lnTo>
                    <a:pt x="20067" y="181"/>
                  </a:lnTo>
                  <a:lnTo>
                    <a:pt x="20047" y="101"/>
                  </a:lnTo>
                  <a:lnTo>
                    <a:pt x="20007" y="61"/>
                  </a:lnTo>
                  <a:lnTo>
                    <a:pt x="19967" y="20"/>
                  </a:lnTo>
                  <a:lnTo>
                    <a:pt x="199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1" name="Google Shape;1441;p26"/>
            <p:cNvSpPr/>
            <p:nvPr/>
          </p:nvSpPr>
          <p:spPr>
            <a:xfrm>
              <a:off x="4322815" y="4778528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0"/>
                  </a:moveTo>
                  <a:lnTo>
                    <a:pt x="201" y="20"/>
                  </a:lnTo>
                  <a:lnTo>
                    <a:pt x="141" y="60"/>
                  </a:lnTo>
                  <a:lnTo>
                    <a:pt x="101" y="101"/>
                  </a:lnTo>
                  <a:lnTo>
                    <a:pt x="60" y="141"/>
                  </a:lnTo>
                  <a:lnTo>
                    <a:pt x="20" y="201"/>
                  </a:lnTo>
                  <a:lnTo>
                    <a:pt x="0" y="261"/>
                  </a:lnTo>
                  <a:lnTo>
                    <a:pt x="0" y="322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63"/>
                  </a:lnTo>
                  <a:lnTo>
                    <a:pt x="141" y="60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03"/>
                  </a:lnTo>
                  <a:lnTo>
                    <a:pt x="17235" y="56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22"/>
                  </a:lnTo>
                  <a:lnTo>
                    <a:pt x="17335" y="261"/>
                  </a:lnTo>
                  <a:lnTo>
                    <a:pt x="17315" y="201"/>
                  </a:lnTo>
                  <a:lnTo>
                    <a:pt x="17275" y="141"/>
                  </a:lnTo>
                  <a:lnTo>
                    <a:pt x="17235" y="101"/>
                  </a:lnTo>
                  <a:lnTo>
                    <a:pt x="17195" y="60"/>
                  </a:lnTo>
                  <a:lnTo>
                    <a:pt x="17134" y="20"/>
                  </a:lnTo>
                  <a:lnTo>
                    <a:pt x="170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2" name="Google Shape;1442;p26"/>
            <p:cNvSpPr/>
            <p:nvPr/>
          </p:nvSpPr>
          <p:spPr>
            <a:xfrm>
              <a:off x="4322815" y="4857066"/>
              <a:ext cx="498367" cy="19060"/>
            </a:xfrm>
            <a:custGeom>
              <a:avLst/>
              <a:gdLst/>
              <a:ahLst/>
              <a:cxnLst/>
              <a:rect l="l" t="t" r="r" b="b"/>
              <a:pathLst>
                <a:path w="17336" h="663" extrusionOk="0">
                  <a:moveTo>
                    <a:pt x="322" y="0"/>
                  </a:moveTo>
                  <a:lnTo>
                    <a:pt x="261" y="20"/>
                  </a:lnTo>
                  <a:lnTo>
                    <a:pt x="201" y="40"/>
                  </a:lnTo>
                  <a:lnTo>
                    <a:pt x="141" y="60"/>
                  </a:lnTo>
                  <a:lnTo>
                    <a:pt x="101" y="100"/>
                  </a:lnTo>
                  <a:lnTo>
                    <a:pt x="60" y="161"/>
                  </a:lnTo>
                  <a:lnTo>
                    <a:pt x="20" y="201"/>
                  </a:lnTo>
                  <a:lnTo>
                    <a:pt x="0" y="281"/>
                  </a:lnTo>
                  <a:lnTo>
                    <a:pt x="0" y="341"/>
                  </a:lnTo>
                  <a:lnTo>
                    <a:pt x="0" y="402"/>
                  </a:lnTo>
                  <a:lnTo>
                    <a:pt x="20" y="462"/>
                  </a:lnTo>
                  <a:lnTo>
                    <a:pt x="60" y="522"/>
                  </a:lnTo>
                  <a:lnTo>
                    <a:pt x="101" y="583"/>
                  </a:lnTo>
                  <a:lnTo>
                    <a:pt x="141" y="623"/>
                  </a:lnTo>
                  <a:lnTo>
                    <a:pt x="201" y="643"/>
                  </a:lnTo>
                  <a:lnTo>
                    <a:pt x="261" y="663"/>
                  </a:lnTo>
                  <a:lnTo>
                    <a:pt x="17074" y="663"/>
                  </a:lnTo>
                  <a:lnTo>
                    <a:pt x="17134" y="643"/>
                  </a:lnTo>
                  <a:lnTo>
                    <a:pt x="17195" y="623"/>
                  </a:lnTo>
                  <a:lnTo>
                    <a:pt x="17235" y="583"/>
                  </a:lnTo>
                  <a:lnTo>
                    <a:pt x="17275" y="522"/>
                  </a:lnTo>
                  <a:lnTo>
                    <a:pt x="17315" y="462"/>
                  </a:lnTo>
                  <a:lnTo>
                    <a:pt x="17335" y="402"/>
                  </a:lnTo>
                  <a:lnTo>
                    <a:pt x="17335" y="341"/>
                  </a:lnTo>
                  <a:lnTo>
                    <a:pt x="17335" y="281"/>
                  </a:lnTo>
                  <a:lnTo>
                    <a:pt x="17315" y="201"/>
                  </a:lnTo>
                  <a:lnTo>
                    <a:pt x="17275" y="161"/>
                  </a:lnTo>
                  <a:lnTo>
                    <a:pt x="17235" y="100"/>
                  </a:lnTo>
                  <a:lnTo>
                    <a:pt x="17195" y="60"/>
                  </a:lnTo>
                  <a:lnTo>
                    <a:pt x="17134" y="40"/>
                  </a:lnTo>
                  <a:lnTo>
                    <a:pt x="17074" y="20"/>
                  </a:lnTo>
                  <a:lnTo>
                    <a:pt x="170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3" name="Google Shape;1443;p26"/>
            <p:cNvSpPr/>
            <p:nvPr/>
          </p:nvSpPr>
          <p:spPr>
            <a:xfrm>
              <a:off x="4322815" y="4936151"/>
              <a:ext cx="498367" cy="19088"/>
            </a:xfrm>
            <a:custGeom>
              <a:avLst/>
              <a:gdLst/>
              <a:ahLst/>
              <a:cxnLst/>
              <a:rect l="l" t="t" r="r" b="b"/>
              <a:pathLst>
                <a:path w="17336" h="664" extrusionOk="0">
                  <a:moveTo>
                    <a:pt x="261" y="1"/>
                  </a:moveTo>
                  <a:lnTo>
                    <a:pt x="201" y="21"/>
                  </a:lnTo>
                  <a:lnTo>
                    <a:pt x="141" y="61"/>
                  </a:lnTo>
                  <a:lnTo>
                    <a:pt x="101" y="101"/>
                  </a:lnTo>
                  <a:lnTo>
                    <a:pt x="60" y="142"/>
                  </a:lnTo>
                  <a:lnTo>
                    <a:pt x="20" y="202"/>
                  </a:lnTo>
                  <a:lnTo>
                    <a:pt x="0" y="262"/>
                  </a:lnTo>
                  <a:lnTo>
                    <a:pt x="0" y="322"/>
                  </a:lnTo>
                  <a:lnTo>
                    <a:pt x="0" y="403"/>
                  </a:lnTo>
                  <a:lnTo>
                    <a:pt x="20" y="463"/>
                  </a:lnTo>
                  <a:lnTo>
                    <a:pt x="60" y="523"/>
                  </a:lnTo>
                  <a:lnTo>
                    <a:pt x="101" y="563"/>
                  </a:lnTo>
                  <a:lnTo>
                    <a:pt x="141" y="604"/>
                  </a:lnTo>
                  <a:lnTo>
                    <a:pt x="201" y="644"/>
                  </a:lnTo>
                  <a:lnTo>
                    <a:pt x="261" y="664"/>
                  </a:lnTo>
                  <a:lnTo>
                    <a:pt x="17074" y="664"/>
                  </a:lnTo>
                  <a:lnTo>
                    <a:pt x="17134" y="644"/>
                  </a:lnTo>
                  <a:lnTo>
                    <a:pt x="17195" y="604"/>
                  </a:lnTo>
                  <a:lnTo>
                    <a:pt x="17235" y="563"/>
                  </a:lnTo>
                  <a:lnTo>
                    <a:pt x="17275" y="523"/>
                  </a:lnTo>
                  <a:lnTo>
                    <a:pt x="17315" y="463"/>
                  </a:lnTo>
                  <a:lnTo>
                    <a:pt x="17335" y="403"/>
                  </a:lnTo>
                  <a:lnTo>
                    <a:pt x="17335" y="322"/>
                  </a:lnTo>
                  <a:lnTo>
                    <a:pt x="17335" y="262"/>
                  </a:lnTo>
                  <a:lnTo>
                    <a:pt x="17315" y="202"/>
                  </a:lnTo>
                  <a:lnTo>
                    <a:pt x="17275" y="142"/>
                  </a:lnTo>
                  <a:lnTo>
                    <a:pt x="17235" y="101"/>
                  </a:lnTo>
                  <a:lnTo>
                    <a:pt x="17195" y="61"/>
                  </a:lnTo>
                  <a:lnTo>
                    <a:pt x="17134" y="21"/>
                  </a:lnTo>
                  <a:lnTo>
                    <a:pt x="170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44" name="Google Shape;1444;p26"/>
          <p:cNvGrpSpPr/>
          <p:nvPr/>
        </p:nvGrpSpPr>
        <p:grpSpPr>
          <a:xfrm>
            <a:off x="302234" y="4046300"/>
            <a:ext cx="1370633" cy="2468104"/>
            <a:chOff x="8046725" y="2806125"/>
            <a:chExt cx="1027975" cy="1851078"/>
          </a:xfrm>
        </p:grpSpPr>
        <p:sp>
          <p:nvSpPr>
            <p:cNvPr id="1445" name="Google Shape;1445;p26"/>
            <p:cNvSpPr/>
            <p:nvPr/>
          </p:nvSpPr>
          <p:spPr>
            <a:xfrm>
              <a:off x="8178525" y="4543803"/>
              <a:ext cx="764400" cy="113400"/>
            </a:xfrm>
            <a:prstGeom prst="ellipse">
              <a:avLst/>
            </a:prstGeom>
            <a:solidFill>
              <a:schemeClr val="dk1">
                <a:alpha val="1556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6" name="Google Shape;1446;p26"/>
            <p:cNvGrpSpPr/>
            <p:nvPr/>
          </p:nvGrpSpPr>
          <p:grpSpPr>
            <a:xfrm>
              <a:off x="8046725" y="2806125"/>
              <a:ext cx="1027975" cy="1793300"/>
              <a:chOff x="-868675" y="2970500"/>
              <a:chExt cx="1027975" cy="1793300"/>
            </a:xfrm>
          </p:grpSpPr>
          <p:sp>
            <p:nvSpPr>
              <p:cNvPr id="1447" name="Google Shape;1447;p26"/>
              <p:cNvSpPr/>
              <p:nvPr/>
            </p:nvSpPr>
            <p:spPr>
              <a:xfrm>
                <a:off x="-868675" y="3094025"/>
                <a:ext cx="1027975" cy="908475"/>
              </a:xfrm>
              <a:custGeom>
                <a:avLst/>
                <a:gdLst/>
                <a:ahLst/>
                <a:cxnLst/>
                <a:rect l="l" t="t" r="r" b="b"/>
                <a:pathLst>
                  <a:path w="41119" h="36339" extrusionOk="0">
                    <a:moveTo>
                      <a:pt x="35956" y="1"/>
                    </a:moveTo>
                    <a:lnTo>
                      <a:pt x="35494" y="21"/>
                    </a:lnTo>
                    <a:lnTo>
                      <a:pt x="35032" y="81"/>
                    </a:lnTo>
                    <a:lnTo>
                      <a:pt x="34570" y="182"/>
                    </a:lnTo>
                    <a:lnTo>
                      <a:pt x="34108" y="282"/>
                    </a:lnTo>
                    <a:lnTo>
                      <a:pt x="33666" y="423"/>
                    </a:lnTo>
                    <a:lnTo>
                      <a:pt x="33204" y="583"/>
                    </a:lnTo>
                    <a:lnTo>
                      <a:pt x="32762" y="764"/>
                    </a:lnTo>
                    <a:lnTo>
                      <a:pt x="32340" y="965"/>
                    </a:lnTo>
                    <a:lnTo>
                      <a:pt x="31898" y="1186"/>
                    </a:lnTo>
                    <a:lnTo>
                      <a:pt x="31497" y="1407"/>
                    </a:lnTo>
                    <a:lnTo>
                      <a:pt x="30934" y="1728"/>
                    </a:lnTo>
                    <a:lnTo>
                      <a:pt x="30392" y="2090"/>
                    </a:lnTo>
                    <a:lnTo>
                      <a:pt x="29850" y="2451"/>
                    </a:lnTo>
                    <a:lnTo>
                      <a:pt x="29327" y="2833"/>
                    </a:lnTo>
                    <a:lnTo>
                      <a:pt x="28805" y="3235"/>
                    </a:lnTo>
                    <a:lnTo>
                      <a:pt x="28303" y="3657"/>
                    </a:lnTo>
                    <a:lnTo>
                      <a:pt x="27821" y="4099"/>
                    </a:lnTo>
                    <a:lnTo>
                      <a:pt x="27339" y="4540"/>
                    </a:lnTo>
                    <a:lnTo>
                      <a:pt x="26877" y="5023"/>
                    </a:lnTo>
                    <a:lnTo>
                      <a:pt x="26435" y="5485"/>
                    </a:lnTo>
                    <a:lnTo>
                      <a:pt x="26013" y="5987"/>
                    </a:lnTo>
                    <a:lnTo>
                      <a:pt x="25591" y="6489"/>
                    </a:lnTo>
                    <a:lnTo>
                      <a:pt x="25189" y="7011"/>
                    </a:lnTo>
                    <a:lnTo>
                      <a:pt x="24808" y="7554"/>
                    </a:lnTo>
                    <a:lnTo>
                      <a:pt x="24446" y="8096"/>
                    </a:lnTo>
                    <a:lnTo>
                      <a:pt x="24105" y="8658"/>
                    </a:lnTo>
                    <a:lnTo>
                      <a:pt x="23683" y="9341"/>
                    </a:lnTo>
                    <a:lnTo>
                      <a:pt x="23462" y="9683"/>
                    </a:lnTo>
                    <a:lnTo>
                      <a:pt x="23201" y="9984"/>
                    </a:lnTo>
                    <a:lnTo>
                      <a:pt x="22919" y="10265"/>
                    </a:lnTo>
                    <a:lnTo>
                      <a:pt x="22779" y="10386"/>
                    </a:lnTo>
                    <a:lnTo>
                      <a:pt x="22638" y="10486"/>
                    </a:lnTo>
                    <a:lnTo>
                      <a:pt x="22478" y="10587"/>
                    </a:lnTo>
                    <a:lnTo>
                      <a:pt x="22297" y="10667"/>
                    </a:lnTo>
                    <a:lnTo>
                      <a:pt x="22116" y="10727"/>
                    </a:lnTo>
                    <a:lnTo>
                      <a:pt x="21935" y="10768"/>
                    </a:lnTo>
                    <a:lnTo>
                      <a:pt x="21754" y="10788"/>
                    </a:lnTo>
                    <a:lnTo>
                      <a:pt x="21574" y="10788"/>
                    </a:lnTo>
                    <a:lnTo>
                      <a:pt x="21393" y="10768"/>
                    </a:lnTo>
                    <a:lnTo>
                      <a:pt x="21212" y="10727"/>
                    </a:lnTo>
                    <a:lnTo>
                      <a:pt x="20850" y="10627"/>
                    </a:lnTo>
                    <a:lnTo>
                      <a:pt x="20489" y="10486"/>
                    </a:lnTo>
                    <a:lnTo>
                      <a:pt x="19786" y="10165"/>
                    </a:lnTo>
                    <a:lnTo>
                      <a:pt x="19424" y="10024"/>
                    </a:lnTo>
                    <a:lnTo>
                      <a:pt x="19063" y="9924"/>
                    </a:lnTo>
                    <a:lnTo>
                      <a:pt x="18802" y="9884"/>
                    </a:lnTo>
                    <a:lnTo>
                      <a:pt x="18540" y="9864"/>
                    </a:lnTo>
                    <a:lnTo>
                      <a:pt x="18259" y="9884"/>
                    </a:lnTo>
                    <a:lnTo>
                      <a:pt x="17998" y="9924"/>
                    </a:lnTo>
                    <a:lnTo>
                      <a:pt x="17737" y="9984"/>
                    </a:lnTo>
                    <a:lnTo>
                      <a:pt x="17476" y="10064"/>
                    </a:lnTo>
                    <a:lnTo>
                      <a:pt x="17235" y="10185"/>
                    </a:lnTo>
                    <a:lnTo>
                      <a:pt x="16994" y="10306"/>
                    </a:lnTo>
                    <a:lnTo>
                      <a:pt x="16753" y="10466"/>
                    </a:lnTo>
                    <a:lnTo>
                      <a:pt x="16532" y="10627"/>
                    </a:lnTo>
                    <a:lnTo>
                      <a:pt x="16311" y="10808"/>
                    </a:lnTo>
                    <a:lnTo>
                      <a:pt x="16130" y="11009"/>
                    </a:lnTo>
                    <a:lnTo>
                      <a:pt x="15929" y="11230"/>
                    </a:lnTo>
                    <a:lnTo>
                      <a:pt x="15768" y="11450"/>
                    </a:lnTo>
                    <a:lnTo>
                      <a:pt x="15608" y="11692"/>
                    </a:lnTo>
                    <a:lnTo>
                      <a:pt x="15467" y="11933"/>
                    </a:lnTo>
                    <a:lnTo>
                      <a:pt x="15367" y="12174"/>
                    </a:lnTo>
                    <a:lnTo>
                      <a:pt x="15246" y="12435"/>
                    </a:lnTo>
                    <a:lnTo>
                      <a:pt x="15166" y="12696"/>
                    </a:lnTo>
                    <a:lnTo>
                      <a:pt x="15085" y="12957"/>
                    </a:lnTo>
                    <a:lnTo>
                      <a:pt x="15025" y="13238"/>
                    </a:lnTo>
                    <a:lnTo>
                      <a:pt x="14965" y="13519"/>
                    </a:lnTo>
                    <a:lnTo>
                      <a:pt x="14905" y="14062"/>
                    </a:lnTo>
                    <a:lnTo>
                      <a:pt x="14865" y="14624"/>
                    </a:lnTo>
                    <a:lnTo>
                      <a:pt x="14885" y="15187"/>
                    </a:lnTo>
                    <a:lnTo>
                      <a:pt x="14925" y="15749"/>
                    </a:lnTo>
                    <a:lnTo>
                      <a:pt x="14985" y="16312"/>
                    </a:lnTo>
                    <a:lnTo>
                      <a:pt x="15065" y="16995"/>
                    </a:lnTo>
                    <a:lnTo>
                      <a:pt x="15146" y="17657"/>
                    </a:lnTo>
                    <a:lnTo>
                      <a:pt x="15166" y="17999"/>
                    </a:lnTo>
                    <a:lnTo>
                      <a:pt x="15186" y="18320"/>
                    </a:lnTo>
                    <a:lnTo>
                      <a:pt x="15166" y="18662"/>
                    </a:lnTo>
                    <a:lnTo>
                      <a:pt x="15106" y="18983"/>
                    </a:lnTo>
                    <a:lnTo>
                      <a:pt x="15025" y="19325"/>
                    </a:lnTo>
                    <a:lnTo>
                      <a:pt x="14885" y="19626"/>
                    </a:lnTo>
                    <a:lnTo>
                      <a:pt x="14724" y="19927"/>
                    </a:lnTo>
                    <a:lnTo>
                      <a:pt x="14623" y="20068"/>
                    </a:lnTo>
                    <a:lnTo>
                      <a:pt x="14523" y="20188"/>
                    </a:lnTo>
                    <a:lnTo>
                      <a:pt x="14403" y="20309"/>
                    </a:lnTo>
                    <a:lnTo>
                      <a:pt x="14282" y="20429"/>
                    </a:lnTo>
                    <a:lnTo>
                      <a:pt x="14141" y="20510"/>
                    </a:lnTo>
                    <a:lnTo>
                      <a:pt x="14001" y="20610"/>
                    </a:lnTo>
                    <a:lnTo>
                      <a:pt x="13860" y="20671"/>
                    </a:lnTo>
                    <a:lnTo>
                      <a:pt x="13720" y="20731"/>
                    </a:lnTo>
                    <a:lnTo>
                      <a:pt x="13559" y="20751"/>
                    </a:lnTo>
                    <a:lnTo>
                      <a:pt x="13398" y="20771"/>
                    </a:lnTo>
                    <a:lnTo>
                      <a:pt x="13217" y="20771"/>
                    </a:lnTo>
                    <a:lnTo>
                      <a:pt x="13057" y="20751"/>
                    </a:lnTo>
                    <a:lnTo>
                      <a:pt x="12896" y="20711"/>
                    </a:lnTo>
                    <a:lnTo>
                      <a:pt x="12735" y="20671"/>
                    </a:lnTo>
                    <a:lnTo>
                      <a:pt x="12575" y="20590"/>
                    </a:lnTo>
                    <a:lnTo>
                      <a:pt x="12434" y="20510"/>
                    </a:lnTo>
                    <a:lnTo>
                      <a:pt x="12153" y="20329"/>
                    </a:lnTo>
                    <a:lnTo>
                      <a:pt x="11872" y="20088"/>
                    </a:lnTo>
                    <a:lnTo>
                      <a:pt x="11610" y="19827"/>
                    </a:lnTo>
                    <a:lnTo>
                      <a:pt x="11369" y="19566"/>
                    </a:lnTo>
                    <a:lnTo>
                      <a:pt x="11128" y="19285"/>
                    </a:lnTo>
                    <a:lnTo>
                      <a:pt x="10666" y="18762"/>
                    </a:lnTo>
                    <a:lnTo>
                      <a:pt x="10204" y="18260"/>
                    </a:lnTo>
                    <a:lnTo>
                      <a:pt x="9702" y="17758"/>
                    </a:lnTo>
                    <a:lnTo>
                      <a:pt x="9200" y="17276"/>
                    </a:lnTo>
                    <a:lnTo>
                      <a:pt x="8698" y="16814"/>
                    </a:lnTo>
                    <a:lnTo>
                      <a:pt x="8155" y="16352"/>
                    </a:lnTo>
                    <a:lnTo>
                      <a:pt x="7633" y="15930"/>
                    </a:lnTo>
                    <a:lnTo>
                      <a:pt x="7071" y="15508"/>
                    </a:lnTo>
                    <a:lnTo>
                      <a:pt x="6468" y="15086"/>
                    </a:lnTo>
                    <a:lnTo>
                      <a:pt x="6167" y="14885"/>
                    </a:lnTo>
                    <a:lnTo>
                      <a:pt x="5845" y="14705"/>
                    </a:lnTo>
                    <a:lnTo>
                      <a:pt x="5504" y="14544"/>
                    </a:lnTo>
                    <a:lnTo>
                      <a:pt x="5182" y="14383"/>
                    </a:lnTo>
                    <a:lnTo>
                      <a:pt x="4841" y="14243"/>
                    </a:lnTo>
                    <a:lnTo>
                      <a:pt x="4500" y="14122"/>
                    </a:lnTo>
                    <a:lnTo>
                      <a:pt x="4158" y="14042"/>
                    </a:lnTo>
                    <a:lnTo>
                      <a:pt x="3817" y="13981"/>
                    </a:lnTo>
                    <a:lnTo>
                      <a:pt x="3475" y="13941"/>
                    </a:lnTo>
                    <a:lnTo>
                      <a:pt x="3134" y="13921"/>
                    </a:lnTo>
                    <a:lnTo>
                      <a:pt x="2792" y="13961"/>
                    </a:lnTo>
                    <a:lnTo>
                      <a:pt x="2451" y="14022"/>
                    </a:lnTo>
                    <a:lnTo>
                      <a:pt x="2129" y="14122"/>
                    </a:lnTo>
                    <a:lnTo>
                      <a:pt x="1808" y="14263"/>
                    </a:lnTo>
                    <a:lnTo>
                      <a:pt x="1547" y="14423"/>
                    </a:lnTo>
                    <a:lnTo>
                      <a:pt x="1326" y="14604"/>
                    </a:lnTo>
                    <a:lnTo>
                      <a:pt x="1105" y="14785"/>
                    </a:lnTo>
                    <a:lnTo>
                      <a:pt x="904" y="15006"/>
                    </a:lnTo>
                    <a:lnTo>
                      <a:pt x="723" y="15247"/>
                    </a:lnTo>
                    <a:lnTo>
                      <a:pt x="583" y="15488"/>
                    </a:lnTo>
                    <a:lnTo>
                      <a:pt x="442" y="15749"/>
                    </a:lnTo>
                    <a:lnTo>
                      <a:pt x="321" y="16030"/>
                    </a:lnTo>
                    <a:lnTo>
                      <a:pt x="221" y="16312"/>
                    </a:lnTo>
                    <a:lnTo>
                      <a:pt x="141" y="16613"/>
                    </a:lnTo>
                    <a:lnTo>
                      <a:pt x="80" y="16914"/>
                    </a:lnTo>
                    <a:lnTo>
                      <a:pt x="20" y="17216"/>
                    </a:lnTo>
                    <a:lnTo>
                      <a:pt x="0" y="17517"/>
                    </a:lnTo>
                    <a:lnTo>
                      <a:pt x="0" y="17818"/>
                    </a:lnTo>
                    <a:lnTo>
                      <a:pt x="0" y="18140"/>
                    </a:lnTo>
                    <a:lnTo>
                      <a:pt x="40" y="18441"/>
                    </a:lnTo>
                    <a:lnTo>
                      <a:pt x="80" y="18742"/>
                    </a:lnTo>
                    <a:lnTo>
                      <a:pt x="141" y="19023"/>
                    </a:lnTo>
                    <a:lnTo>
                      <a:pt x="221" y="19325"/>
                    </a:lnTo>
                    <a:lnTo>
                      <a:pt x="301" y="19606"/>
                    </a:lnTo>
                    <a:lnTo>
                      <a:pt x="522" y="20168"/>
                    </a:lnTo>
                    <a:lnTo>
                      <a:pt x="763" y="20711"/>
                    </a:lnTo>
                    <a:lnTo>
                      <a:pt x="1024" y="21253"/>
                    </a:lnTo>
                    <a:lnTo>
                      <a:pt x="1306" y="21795"/>
                    </a:lnTo>
                    <a:lnTo>
                      <a:pt x="1928" y="22840"/>
                    </a:lnTo>
                    <a:lnTo>
                      <a:pt x="3214" y="24929"/>
                    </a:lnTo>
                    <a:lnTo>
                      <a:pt x="3857" y="25974"/>
                    </a:lnTo>
                    <a:lnTo>
                      <a:pt x="4540" y="26978"/>
                    </a:lnTo>
                    <a:lnTo>
                      <a:pt x="5223" y="28002"/>
                    </a:lnTo>
                    <a:lnTo>
                      <a:pt x="5946" y="28987"/>
                    </a:lnTo>
                    <a:lnTo>
                      <a:pt x="6709" y="29931"/>
                    </a:lnTo>
                    <a:lnTo>
                      <a:pt x="7091" y="30413"/>
                    </a:lnTo>
                    <a:lnTo>
                      <a:pt x="7493" y="30875"/>
                    </a:lnTo>
                    <a:lnTo>
                      <a:pt x="7914" y="31317"/>
                    </a:lnTo>
                    <a:lnTo>
                      <a:pt x="8336" y="31759"/>
                    </a:lnTo>
                    <a:lnTo>
                      <a:pt x="8758" y="32201"/>
                    </a:lnTo>
                    <a:lnTo>
                      <a:pt x="9220" y="32602"/>
                    </a:lnTo>
                    <a:lnTo>
                      <a:pt x="9662" y="33024"/>
                    </a:lnTo>
                    <a:lnTo>
                      <a:pt x="10144" y="33406"/>
                    </a:lnTo>
                    <a:lnTo>
                      <a:pt x="10606" y="33787"/>
                    </a:lnTo>
                    <a:lnTo>
                      <a:pt x="11108" y="34149"/>
                    </a:lnTo>
                    <a:lnTo>
                      <a:pt x="11610" y="34491"/>
                    </a:lnTo>
                    <a:lnTo>
                      <a:pt x="12113" y="34812"/>
                    </a:lnTo>
                    <a:lnTo>
                      <a:pt x="12635" y="35133"/>
                    </a:lnTo>
                    <a:lnTo>
                      <a:pt x="13157" y="35415"/>
                    </a:lnTo>
                    <a:lnTo>
                      <a:pt x="13699" y="35676"/>
                    </a:lnTo>
                    <a:lnTo>
                      <a:pt x="14262" y="35917"/>
                    </a:lnTo>
                    <a:lnTo>
                      <a:pt x="14824" y="36138"/>
                    </a:lnTo>
                    <a:lnTo>
                      <a:pt x="15387" y="36339"/>
                    </a:lnTo>
                    <a:lnTo>
                      <a:pt x="26274" y="36339"/>
                    </a:lnTo>
                    <a:lnTo>
                      <a:pt x="26816" y="35736"/>
                    </a:lnTo>
                    <a:lnTo>
                      <a:pt x="27359" y="35093"/>
                    </a:lnTo>
                    <a:lnTo>
                      <a:pt x="27901" y="34430"/>
                    </a:lnTo>
                    <a:lnTo>
                      <a:pt x="28423" y="33727"/>
                    </a:lnTo>
                    <a:lnTo>
                      <a:pt x="28946" y="33024"/>
                    </a:lnTo>
                    <a:lnTo>
                      <a:pt x="29468" y="32281"/>
                    </a:lnTo>
                    <a:lnTo>
                      <a:pt x="29970" y="31538"/>
                    </a:lnTo>
                    <a:lnTo>
                      <a:pt x="30492" y="30774"/>
                    </a:lnTo>
                    <a:lnTo>
                      <a:pt x="30974" y="29991"/>
                    </a:lnTo>
                    <a:lnTo>
                      <a:pt x="31477" y="29188"/>
                    </a:lnTo>
                    <a:lnTo>
                      <a:pt x="31959" y="28364"/>
                    </a:lnTo>
                    <a:lnTo>
                      <a:pt x="32441" y="27540"/>
                    </a:lnTo>
                    <a:lnTo>
                      <a:pt x="33365" y="25853"/>
                    </a:lnTo>
                    <a:lnTo>
                      <a:pt x="34269" y="24146"/>
                    </a:lnTo>
                    <a:lnTo>
                      <a:pt x="35132" y="22418"/>
                    </a:lnTo>
                    <a:lnTo>
                      <a:pt x="35976" y="20671"/>
                    </a:lnTo>
                    <a:lnTo>
                      <a:pt x="36760" y="18923"/>
                    </a:lnTo>
                    <a:lnTo>
                      <a:pt x="37523" y="17175"/>
                    </a:lnTo>
                    <a:lnTo>
                      <a:pt x="38226" y="15468"/>
                    </a:lnTo>
                    <a:lnTo>
                      <a:pt x="38909" y="13801"/>
                    </a:lnTo>
                    <a:lnTo>
                      <a:pt x="39532" y="12174"/>
                    </a:lnTo>
                    <a:lnTo>
                      <a:pt x="40114" y="10587"/>
                    </a:lnTo>
                    <a:lnTo>
                      <a:pt x="40355" y="9944"/>
                    </a:lnTo>
                    <a:lnTo>
                      <a:pt x="40556" y="9301"/>
                    </a:lnTo>
                    <a:lnTo>
                      <a:pt x="40737" y="8638"/>
                    </a:lnTo>
                    <a:lnTo>
                      <a:pt x="40897" y="7955"/>
                    </a:lnTo>
                    <a:lnTo>
                      <a:pt x="41018" y="7292"/>
                    </a:lnTo>
                    <a:lnTo>
                      <a:pt x="41098" y="6609"/>
                    </a:lnTo>
                    <a:lnTo>
                      <a:pt x="41118" y="6268"/>
                    </a:lnTo>
                    <a:lnTo>
                      <a:pt x="41118" y="5926"/>
                    </a:lnTo>
                    <a:lnTo>
                      <a:pt x="41118" y="5585"/>
                    </a:lnTo>
                    <a:lnTo>
                      <a:pt x="41098" y="5244"/>
                    </a:lnTo>
                    <a:lnTo>
                      <a:pt x="41058" y="4902"/>
                    </a:lnTo>
                    <a:lnTo>
                      <a:pt x="41018" y="4561"/>
                    </a:lnTo>
                    <a:lnTo>
                      <a:pt x="40938" y="4219"/>
                    </a:lnTo>
                    <a:lnTo>
                      <a:pt x="40857" y="3878"/>
                    </a:lnTo>
                    <a:lnTo>
                      <a:pt x="40757" y="3556"/>
                    </a:lnTo>
                    <a:lnTo>
                      <a:pt x="40636" y="3235"/>
                    </a:lnTo>
                    <a:lnTo>
                      <a:pt x="40516" y="2913"/>
                    </a:lnTo>
                    <a:lnTo>
                      <a:pt x="40355" y="2612"/>
                    </a:lnTo>
                    <a:lnTo>
                      <a:pt x="40194" y="2311"/>
                    </a:lnTo>
                    <a:lnTo>
                      <a:pt x="40014" y="2030"/>
                    </a:lnTo>
                    <a:lnTo>
                      <a:pt x="39813" y="1748"/>
                    </a:lnTo>
                    <a:lnTo>
                      <a:pt x="39592" y="1507"/>
                    </a:lnTo>
                    <a:lnTo>
                      <a:pt x="39351" y="1266"/>
                    </a:lnTo>
                    <a:lnTo>
                      <a:pt x="39110" y="1045"/>
                    </a:lnTo>
                    <a:lnTo>
                      <a:pt x="38829" y="844"/>
                    </a:lnTo>
                    <a:lnTo>
                      <a:pt x="38547" y="644"/>
                    </a:lnTo>
                    <a:lnTo>
                      <a:pt x="38346" y="543"/>
                    </a:lnTo>
                    <a:lnTo>
                      <a:pt x="38146" y="443"/>
                    </a:lnTo>
                    <a:lnTo>
                      <a:pt x="37724" y="262"/>
                    </a:lnTo>
                    <a:lnTo>
                      <a:pt x="37302" y="141"/>
                    </a:lnTo>
                    <a:lnTo>
                      <a:pt x="36860" y="61"/>
                    </a:lnTo>
                    <a:lnTo>
                      <a:pt x="36398" y="21"/>
                    </a:lnTo>
                    <a:lnTo>
                      <a:pt x="35956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26"/>
              <p:cNvSpPr/>
              <p:nvPr/>
            </p:nvSpPr>
            <p:spPr>
              <a:xfrm>
                <a:off x="-774775" y="3167350"/>
                <a:ext cx="813550" cy="777900"/>
              </a:xfrm>
              <a:custGeom>
                <a:avLst/>
                <a:gdLst/>
                <a:ahLst/>
                <a:cxnLst/>
                <a:rect l="l" t="t" r="r" b="b"/>
                <a:pathLst>
                  <a:path w="32542" h="31116" extrusionOk="0">
                    <a:moveTo>
                      <a:pt x="32200" y="0"/>
                    </a:moveTo>
                    <a:lnTo>
                      <a:pt x="32100" y="61"/>
                    </a:lnTo>
                    <a:lnTo>
                      <a:pt x="32039" y="141"/>
                    </a:lnTo>
                    <a:lnTo>
                      <a:pt x="15909" y="30413"/>
                    </a:lnTo>
                    <a:lnTo>
                      <a:pt x="442" y="14041"/>
                    </a:lnTo>
                    <a:lnTo>
                      <a:pt x="362" y="13981"/>
                    </a:lnTo>
                    <a:lnTo>
                      <a:pt x="261" y="13961"/>
                    </a:lnTo>
                    <a:lnTo>
                      <a:pt x="161" y="13981"/>
                    </a:lnTo>
                    <a:lnTo>
                      <a:pt x="81" y="14041"/>
                    </a:lnTo>
                    <a:lnTo>
                      <a:pt x="20" y="14122"/>
                    </a:lnTo>
                    <a:lnTo>
                      <a:pt x="0" y="14222"/>
                    </a:lnTo>
                    <a:lnTo>
                      <a:pt x="0" y="14323"/>
                    </a:lnTo>
                    <a:lnTo>
                      <a:pt x="61" y="14403"/>
                    </a:lnTo>
                    <a:lnTo>
                      <a:pt x="15769" y="31035"/>
                    </a:lnTo>
                    <a:lnTo>
                      <a:pt x="15849" y="31096"/>
                    </a:lnTo>
                    <a:lnTo>
                      <a:pt x="15970" y="31116"/>
                    </a:lnTo>
                    <a:lnTo>
                      <a:pt x="15990" y="31116"/>
                    </a:lnTo>
                    <a:lnTo>
                      <a:pt x="16050" y="31096"/>
                    </a:lnTo>
                    <a:lnTo>
                      <a:pt x="16110" y="31055"/>
                    </a:lnTo>
                    <a:lnTo>
                      <a:pt x="16150" y="31015"/>
                    </a:lnTo>
                    <a:lnTo>
                      <a:pt x="16191" y="30975"/>
                    </a:lnTo>
                    <a:lnTo>
                      <a:pt x="32501" y="382"/>
                    </a:lnTo>
                    <a:lnTo>
                      <a:pt x="32542" y="282"/>
                    </a:lnTo>
                    <a:lnTo>
                      <a:pt x="32521" y="181"/>
                    </a:lnTo>
                    <a:lnTo>
                      <a:pt x="32481" y="101"/>
                    </a:lnTo>
                    <a:lnTo>
                      <a:pt x="32401" y="21"/>
                    </a:lnTo>
                    <a:lnTo>
                      <a:pt x="323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26"/>
              <p:cNvSpPr/>
              <p:nvPr/>
            </p:nvSpPr>
            <p:spPr>
              <a:xfrm>
                <a:off x="-40100" y="3290375"/>
                <a:ext cx="1296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184" h="524" extrusionOk="0">
                    <a:moveTo>
                      <a:pt x="262" y="1"/>
                    </a:moveTo>
                    <a:lnTo>
                      <a:pt x="162" y="21"/>
                    </a:lnTo>
                    <a:lnTo>
                      <a:pt x="81" y="81"/>
                    </a:lnTo>
                    <a:lnTo>
                      <a:pt x="21" y="162"/>
                    </a:lnTo>
                    <a:lnTo>
                      <a:pt x="1" y="262"/>
                    </a:lnTo>
                    <a:lnTo>
                      <a:pt x="21" y="362"/>
                    </a:lnTo>
                    <a:lnTo>
                      <a:pt x="81" y="443"/>
                    </a:lnTo>
                    <a:lnTo>
                      <a:pt x="162" y="503"/>
                    </a:lnTo>
                    <a:lnTo>
                      <a:pt x="262" y="523"/>
                    </a:lnTo>
                    <a:lnTo>
                      <a:pt x="4922" y="523"/>
                    </a:lnTo>
                    <a:lnTo>
                      <a:pt x="5023" y="503"/>
                    </a:lnTo>
                    <a:lnTo>
                      <a:pt x="5123" y="443"/>
                    </a:lnTo>
                    <a:lnTo>
                      <a:pt x="5163" y="362"/>
                    </a:lnTo>
                    <a:lnTo>
                      <a:pt x="5183" y="262"/>
                    </a:lnTo>
                    <a:lnTo>
                      <a:pt x="5163" y="162"/>
                    </a:lnTo>
                    <a:lnTo>
                      <a:pt x="5123" y="81"/>
                    </a:lnTo>
                    <a:lnTo>
                      <a:pt x="5023" y="21"/>
                    </a:lnTo>
                    <a:lnTo>
                      <a:pt x="492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26"/>
              <p:cNvSpPr/>
              <p:nvPr/>
            </p:nvSpPr>
            <p:spPr>
              <a:xfrm>
                <a:off x="-153575" y="3213050"/>
                <a:ext cx="59775" cy="214950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8598" extrusionOk="0">
                    <a:moveTo>
                      <a:pt x="201" y="0"/>
                    </a:moveTo>
                    <a:lnTo>
                      <a:pt x="121" y="41"/>
                    </a:lnTo>
                    <a:lnTo>
                      <a:pt x="40" y="121"/>
                    </a:lnTo>
                    <a:lnTo>
                      <a:pt x="0" y="201"/>
                    </a:lnTo>
                    <a:lnTo>
                      <a:pt x="20" y="302"/>
                    </a:lnTo>
                    <a:lnTo>
                      <a:pt x="1888" y="8397"/>
                    </a:lnTo>
                    <a:lnTo>
                      <a:pt x="1929" y="8477"/>
                    </a:lnTo>
                    <a:lnTo>
                      <a:pt x="1989" y="8558"/>
                    </a:lnTo>
                    <a:lnTo>
                      <a:pt x="2049" y="8598"/>
                    </a:lnTo>
                    <a:lnTo>
                      <a:pt x="2210" y="8598"/>
                    </a:lnTo>
                    <a:lnTo>
                      <a:pt x="2290" y="8558"/>
                    </a:lnTo>
                    <a:lnTo>
                      <a:pt x="2370" y="8477"/>
                    </a:lnTo>
                    <a:lnTo>
                      <a:pt x="2391" y="8377"/>
                    </a:lnTo>
                    <a:lnTo>
                      <a:pt x="2391" y="8276"/>
                    </a:lnTo>
                    <a:lnTo>
                      <a:pt x="522" y="201"/>
                    </a:lnTo>
                    <a:lnTo>
                      <a:pt x="482" y="101"/>
                    </a:lnTo>
                    <a:lnTo>
                      <a:pt x="402" y="21"/>
                    </a:lnTo>
                    <a:lnTo>
                      <a:pt x="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26"/>
              <p:cNvSpPr/>
              <p:nvPr/>
            </p:nvSpPr>
            <p:spPr>
              <a:xfrm>
                <a:off x="-146550" y="3475700"/>
                <a:ext cx="131600" cy="27625"/>
              </a:xfrm>
              <a:custGeom>
                <a:avLst/>
                <a:gdLst/>
                <a:ahLst/>
                <a:cxnLst/>
                <a:rect l="l" t="t" r="r" b="b"/>
                <a:pathLst>
                  <a:path w="5264" h="1105" extrusionOk="0">
                    <a:moveTo>
                      <a:pt x="4962" y="0"/>
                    </a:moveTo>
                    <a:lnTo>
                      <a:pt x="221" y="583"/>
                    </a:lnTo>
                    <a:lnTo>
                      <a:pt x="121" y="623"/>
                    </a:lnTo>
                    <a:lnTo>
                      <a:pt x="41" y="683"/>
                    </a:lnTo>
                    <a:lnTo>
                      <a:pt x="0" y="783"/>
                    </a:lnTo>
                    <a:lnTo>
                      <a:pt x="0" y="884"/>
                    </a:lnTo>
                    <a:lnTo>
                      <a:pt x="20" y="964"/>
                    </a:lnTo>
                    <a:lnTo>
                      <a:pt x="81" y="1045"/>
                    </a:lnTo>
                    <a:lnTo>
                      <a:pt x="161" y="1085"/>
                    </a:lnTo>
                    <a:lnTo>
                      <a:pt x="261" y="1105"/>
                    </a:lnTo>
                    <a:lnTo>
                      <a:pt x="282" y="1105"/>
                    </a:lnTo>
                    <a:lnTo>
                      <a:pt x="5022" y="522"/>
                    </a:lnTo>
                    <a:lnTo>
                      <a:pt x="5123" y="502"/>
                    </a:lnTo>
                    <a:lnTo>
                      <a:pt x="5203" y="422"/>
                    </a:lnTo>
                    <a:lnTo>
                      <a:pt x="5243" y="342"/>
                    </a:lnTo>
                    <a:lnTo>
                      <a:pt x="5263" y="241"/>
                    </a:lnTo>
                    <a:lnTo>
                      <a:pt x="5223" y="141"/>
                    </a:lnTo>
                    <a:lnTo>
                      <a:pt x="5163" y="60"/>
                    </a:lnTo>
                    <a:lnTo>
                      <a:pt x="5062" y="20"/>
                    </a:lnTo>
                    <a:lnTo>
                      <a:pt x="496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26"/>
              <p:cNvSpPr/>
              <p:nvPr/>
            </p:nvSpPr>
            <p:spPr>
              <a:xfrm>
                <a:off x="-666300" y="3530925"/>
                <a:ext cx="13075" cy="1135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4541" extrusionOk="0">
                    <a:moveTo>
                      <a:pt x="261" y="1"/>
                    </a:moveTo>
                    <a:lnTo>
                      <a:pt x="141" y="21"/>
                    </a:lnTo>
                    <a:lnTo>
                      <a:pt x="60" y="81"/>
                    </a:lnTo>
                    <a:lnTo>
                      <a:pt x="20" y="161"/>
                    </a:lnTo>
                    <a:lnTo>
                      <a:pt x="0" y="262"/>
                    </a:lnTo>
                    <a:lnTo>
                      <a:pt x="0" y="4279"/>
                    </a:lnTo>
                    <a:lnTo>
                      <a:pt x="20" y="4380"/>
                    </a:lnTo>
                    <a:lnTo>
                      <a:pt x="60" y="4460"/>
                    </a:lnTo>
                    <a:lnTo>
                      <a:pt x="141" y="4520"/>
                    </a:lnTo>
                    <a:lnTo>
                      <a:pt x="261" y="4540"/>
                    </a:lnTo>
                    <a:lnTo>
                      <a:pt x="362" y="4520"/>
                    </a:lnTo>
                    <a:lnTo>
                      <a:pt x="442" y="4460"/>
                    </a:lnTo>
                    <a:lnTo>
                      <a:pt x="502" y="4380"/>
                    </a:lnTo>
                    <a:lnTo>
                      <a:pt x="522" y="4279"/>
                    </a:lnTo>
                    <a:lnTo>
                      <a:pt x="522" y="262"/>
                    </a:lnTo>
                    <a:lnTo>
                      <a:pt x="502" y="161"/>
                    </a:lnTo>
                    <a:lnTo>
                      <a:pt x="442" y="81"/>
                    </a:lnTo>
                    <a:lnTo>
                      <a:pt x="362" y="21"/>
                    </a:lnTo>
                    <a:lnTo>
                      <a:pt x="26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26"/>
              <p:cNvSpPr/>
              <p:nvPr/>
            </p:nvSpPr>
            <p:spPr>
              <a:xfrm>
                <a:off x="-832525" y="3569100"/>
                <a:ext cx="1265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5063" h="784" extrusionOk="0">
                    <a:moveTo>
                      <a:pt x="261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20" y="161"/>
                    </a:lnTo>
                    <a:lnTo>
                      <a:pt x="0" y="261"/>
                    </a:lnTo>
                    <a:lnTo>
                      <a:pt x="0" y="362"/>
                    </a:lnTo>
                    <a:lnTo>
                      <a:pt x="61" y="442"/>
                    </a:lnTo>
                    <a:lnTo>
                      <a:pt x="141" y="502"/>
                    </a:lnTo>
                    <a:lnTo>
                      <a:pt x="241" y="543"/>
                    </a:lnTo>
                    <a:lnTo>
                      <a:pt x="4781" y="784"/>
                    </a:lnTo>
                    <a:lnTo>
                      <a:pt x="4801" y="784"/>
                    </a:lnTo>
                    <a:lnTo>
                      <a:pt x="4902" y="764"/>
                    </a:lnTo>
                    <a:lnTo>
                      <a:pt x="4982" y="703"/>
                    </a:lnTo>
                    <a:lnTo>
                      <a:pt x="5042" y="623"/>
                    </a:lnTo>
                    <a:lnTo>
                      <a:pt x="5062" y="523"/>
                    </a:lnTo>
                    <a:lnTo>
                      <a:pt x="5042" y="422"/>
                    </a:lnTo>
                    <a:lnTo>
                      <a:pt x="4982" y="342"/>
                    </a:lnTo>
                    <a:lnTo>
                      <a:pt x="4902" y="282"/>
                    </a:lnTo>
                    <a:lnTo>
                      <a:pt x="4801" y="261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26"/>
              <p:cNvSpPr/>
              <p:nvPr/>
            </p:nvSpPr>
            <p:spPr>
              <a:xfrm>
                <a:off x="-693425" y="2970500"/>
                <a:ext cx="725675" cy="1067650"/>
              </a:xfrm>
              <a:custGeom>
                <a:avLst/>
                <a:gdLst/>
                <a:ahLst/>
                <a:cxnLst/>
                <a:rect l="l" t="t" r="r" b="b"/>
                <a:pathLst>
                  <a:path w="29027" h="42706" extrusionOk="0">
                    <a:moveTo>
                      <a:pt x="11631" y="0"/>
                    </a:moveTo>
                    <a:lnTo>
                      <a:pt x="11390" y="20"/>
                    </a:lnTo>
                    <a:lnTo>
                      <a:pt x="11149" y="40"/>
                    </a:lnTo>
                    <a:lnTo>
                      <a:pt x="10908" y="101"/>
                    </a:lnTo>
                    <a:lnTo>
                      <a:pt x="10687" y="181"/>
                    </a:lnTo>
                    <a:lnTo>
                      <a:pt x="10466" y="282"/>
                    </a:lnTo>
                    <a:lnTo>
                      <a:pt x="10245" y="402"/>
                    </a:lnTo>
                    <a:lnTo>
                      <a:pt x="10044" y="523"/>
                    </a:lnTo>
                    <a:lnTo>
                      <a:pt x="9863" y="683"/>
                    </a:lnTo>
                    <a:lnTo>
                      <a:pt x="9682" y="844"/>
                    </a:lnTo>
                    <a:lnTo>
                      <a:pt x="9502" y="1005"/>
                    </a:lnTo>
                    <a:lnTo>
                      <a:pt x="9341" y="1206"/>
                    </a:lnTo>
                    <a:lnTo>
                      <a:pt x="9180" y="1386"/>
                    </a:lnTo>
                    <a:lnTo>
                      <a:pt x="9040" y="1607"/>
                    </a:lnTo>
                    <a:lnTo>
                      <a:pt x="8919" y="1808"/>
                    </a:lnTo>
                    <a:lnTo>
                      <a:pt x="8799" y="2029"/>
                    </a:lnTo>
                    <a:lnTo>
                      <a:pt x="8698" y="2270"/>
                    </a:lnTo>
                    <a:lnTo>
                      <a:pt x="8598" y="2491"/>
                    </a:lnTo>
                    <a:lnTo>
                      <a:pt x="8517" y="2732"/>
                    </a:lnTo>
                    <a:lnTo>
                      <a:pt x="8457" y="2973"/>
                    </a:lnTo>
                    <a:lnTo>
                      <a:pt x="8337" y="3455"/>
                    </a:lnTo>
                    <a:lnTo>
                      <a:pt x="8276" y="3957"/>
                    </a:lnTo>
                    <a:lnTo>
                      <a:pt x="8236" y="4460"/>
                    </a:lnTo>
                    <a:lnTo>
                      <a:pt x="8216" y="4942"/>
                    </a:lnTo>
                    <a:lnTo>
                      <a:pt x="8216" y="5444"/>
                    </a:lnTo>
                    <a:lnTo>
                      <a:pt x="8236" y="5946"/>
                    </a:lnTo>
                    <a:lnTo>
                      <a:pt x="8317" y="6950"/>
                    </a:lnTo>
                    <a:lnTo>
                      <a:pt x="8658" y="11390"/>
                    </a:lnTo>
                    <a:lnTo>
                      <a:pt x="8678" y="11611"/>
                    </a:lnTo>
                    <a:lnTo>
                      <a:pt x="8678" y="11832"/>
                    </a:lnTo>
                    <a:lnTo>
                      <a:pt x="8678" y="12053"/>
                    </a:lnTo>
                    <a:lnTo>
                      <a:pt x="8638" y="12274"/>
                    </a:lnTo>
                    <a:lnTo>
                      <a:pt x="8578" y="12495"/>
                    </a:lnTo>
                    <a:lnTo>
                      <a:pt x="8497" y="12675"/>
                    </a:lnTo>
                    <a:lnTo>
                      <a:pt x="8377" y="12836"/>
                    </a:lnTo>
                    <a:lnTo>
                      <a:pt x="8296" y="12896"/>
                    </a:lnTo>
                    <a:lnTo>
                      <a:pt x="8216" y="12957"/>
                    </a:lnTo>
                    <a:lnTo>
                      <a:pt x="8116" y="13017"/>
                    </a:lnTo>
                    <a:lnTo>
                      <a:pt x="8015" y="13057"/>
                    </a:lnTo>
                    <a:lnTo>
                      <a:pt x="7915" y="13077"/>
                    </a:lnTo>
                    <a:lnTo>
                      <a:pt x="7714" y="13077"/>
                    </a:lnTo>
                    <a:lnTo>
                      <a:pt x="7593" y="13057"/>
                    </a:lnTo>
                    <a:lnTo>
                      <a:pt x="7393" y="12977"/>
                    </a:lnTo>
                    <a:lnTo>
                      <a:pt x="7192" y="12876"/>
                    </a:lnTo>
                    <a:lnTo>
                      <a:pt x="7011" y="12736"/>
                    </a:lnTo>
                    <a:lnTo>
                      <a:pt x="6850" y="12575"/>
                    </a:lnTo>
                    <a:lnTo>
                      <a:pt x="6689" y="12414"/>
                    </a:lnTo>
                    <a:lnTo>
                      <a:pt x="6569" y="12213"/>
                    </a:lnTo>
                    <a:lnTo>
                      <a:pt x="6468" y="12033"/>
                    </a:lnTo>
                    <a:lnTo>
                      <a:pt x="6248" y="11631"/>
                    </a:lnTo>
                    <a:lnTo>
                      <a:pt x="6127" y="11430"/>
                    </a:lnTo>
                    <a:lnTo>
                      <a:pt x="6006" y="11249"/>
                    </a:lnTo>
                    <a:lnTo>
                      <a:pt x="5886" y="11068"/>
                    </a:lnTo>
                    <a:lnTo>
                      <a:pt x="5725" y="10888"/>
                    </a:lnTo>
                    <a:lnTo>
                      <a:pt x="5585" y="10767"/>
                    </a:lnTo>
                    <a:lnTo>
                      <a:pt x="5424" y="10667"/>
                    </a:lnTo>
                    <a:lnTo>
                      <a:pt x="5243" y="10566"/>
                    </a:lnTo>
                    <a:lnTo>
                      <a:pt x="5082" y="10506"/>
                    </a:lnTo>
                    <a:lnTo>
                      <a:pt x="4882" y="10446"/>
                    </a:lnTo>
                    <a:lnTo>
                      <a:pt x="4701" y="10426"/>
                    </a:lnTo>
                    <a:lnTo>
                      <a:pt x="4500" y="10405"/>
                    </a:lnTo>
                    <a:lnTo>
                      <a:pt x="4319" y="10405"/>
                    </a:lnTo>
                    <a:lnTo>
                      <a:pt x="4118" y="10426"/>
                    </a:lnTo>
                    <a:lnTo>
                      <a:pt x="3917" y="10466"/>
                    </a:lnTo>
                    <a:lnTo>
                      <a:pt x="3737" y="10506"/>
                    </a:lnTo>
                    <a:lnTo>
                      <a:pt x="3556" y="10586"/>
                    </a:lnTo>
                    <a:lnTo>
                      <a:pt x="3375" y="10667"/>
                    </a:lnTo>
                    <a:lnTo>
                      <a:pt x="3194" y="10767"/>
                    </a:lnTo>
                    <a:lnTo>
                      <a:pt x="3034" y="10867"/>
                    </a:lnTo>
                    <a:lnTo>
                      <a:pt x="2873" y="10988"/>
                    </a:lnTo>
                    <a:lnTo>
                      <a:pt x="2732" y="11129"/>
                    </a:lnTo>
                    <a:lnTo>
                      <a:pt x="2612" y="11289"/>
                    </a:lnTo>
                    <a:lnTo>
                      <a:pt x="2491" y="11430"/>
                    </a:lnTo>
                    <a:lnTo>
                      <a:pt x="2391" y="11611"/>
                    </a:lnTo>
                    <a:lnTo>
                      <a:pt x="2290" y="11771"/>
                    </a:lnTo>
                    <a:lnTo>
                      <a:pt x="2210" y="11952"/>
                    </a:lnTo>
                    <a:lnTo>
                      <a:pt x="2049" y="12314"/>
                    </a:lnTo>
                    <a:lnTo>
                      <a:pt x="1949" y="12695"/>
                    </a:lnTo>
                    <a:lnTo>
                      <a:pt x="1889" y="13097"/>
                    </a:lnTo>
                    <a:lnTo>
                      <a:pt x="1848" y="13499"/>
                    </a:lnTo>
                    <a:lnTo>
                      <a:pt x="1869" y="13901"/>
                    </a:lnTo>
                    <a:lnTo>
                      <a:pt x="1889" y="14302"/>
                    </a:lnTo>
                    <a:lnTo>
                      <a:pt x="1949" y="14704"/>
                    </a:lnTo>
                    <a:lnTo>
                      <a:pt x="2029" y="15086"/>
                    </a:lnTo>
                    <a:lnTo>
                      <a:pt x="2130" y="15467"/>
                    </a:lnTo>
                    <a:lnTo>
                      <a:pt x="2250" y="15849"/>
                    </a:lnTo>
                    <a:lnTo>
                      <a:pt x="2371" y="16231"/>
                    </a:lnTo>
                    <a:lnTo>
                      <a:pt x="2632" y="16994"/>
                    </a:lnTo>
                    <a:lnTo>
                      <a:pt x="5926" y="26194"/>
                    </a:lnTo>
                    <a:lnTo>
                      <a:pt x="6027" y="26495"/>
                    </a:lnTo>
                    <a:lnTo>
                      <a:pt x="6067" y="26656"/>
                    </a:lnTo>
                    <a:lnTo>
                      <a:pt x="6087" y="26817"/>
                    </a:lnTo>
                    <a:lnTo>
                      <a:pt x="6107" y="26977"/>
                    </a:lnTo>
                    <a:lnTo>
                      <a:pt x="6107" y="27118"/>
                    </a:lnTo>
                    <a:lnTo>
                      <a:pt x="6067" y="27279"/>
                    </a:lnTo>
                    <a:lnTo>
                      <a:pt x="6006" y="27419"/>
                    </a:lnTo>
                    <a:lnTo>
                      <a:pt x="5966" y="27520"/>
                    </a:lnTo>
                    <a:lnTo>
                      <a:pt x="5886" y="27580"/>
                    </a:lnTo>
                    <a:lnTo>
                      <a:pt x="5826" y="27660"/>
                    </a:lnTo>
                    <a:lnTo>
                      <a:pt x="5745" y="27721"/>
                    </a:lnTo>
                    <a:lnTo>
                      <a:pt x="5565" y="27801"/>
                    </a:lnTo>
                    <a:lnTo>
                      <a:pt x="5364" y="27841"/>
                    </a:lnTo>
                    <a:lnTo>
                      <a:pt x="5163" y="27841"/>
                    </a:lnTo>
                    <a:lnTo>
                      <a:pt x="4942" y="27821"/>
                    </a:lnTo>
                    <a:lnTo>
                      <a:pt x="4741" y="27761"/>
                    </a:lnTo>
                    <a:lnTo>
                      <a:pt x="4560" y="27660"/>
                    </a:lnTo>
                    <a:lnTo>
                      <a:pt x="4400" y="27540"/>
                    </a:lnTo>
                    <a:lnTo>
                      <a:pt x="4239" y="27399"/>
                    </a:lnTo>
                    <a:lnTo>
                      <a:pt x="4118" y="27239"/>
                    </a:lnTo>
                    <a:lnTo>
                      <a:pt x="3978" y="27078"/>
                    </a:lnTo>
                    <a:lnTo>
                      <a:pt x="3757" y="26716"/>
                    </a:lnTo>
                    <a:lnTo>
                      <a:pt x="3556" y="26355"/>
                    </a:lnTo>
                    <a:lnTo>
                      <a:pt x="3335" y="25993"/>
                    </a:lnTo>
                    <a:lnTo>
                      <a:pt x="3234" y="25812"/>
                    </a:lnTo>
                    <a:lnTo>
                      <a:pt x="3094" y="25632"/>
                    </a:lnTo>
                    <a:lnTo>
                      <a:pt x="2973" y="25491"/>
                    </a:lnTo>
                    <a:lnTo>
                      <a:pt x="2813" y="25350"/>
                    </a:lnTo>
                    <a:lnTo>
                      <a:pt x="2652" y="25230"/>
                    </a:lnTo>
                    <a:lnTo>
                      <a:pt x="2471" y="25129"/>
                    </a:lnTo>
                    <a:lnTo>
                      <a:pt x="2290" y="25049"/>
                    </a:lnTo>
                    <a:lnTo>
                      <a:pt x="2110" y="25009"/>
                    </a:lnTo>
                    <a:lnTo>
                      <a:pt x="1929" y="25009"/>
                    </a:lnTo>
                    <a:lnTo>
                      <a:pt x="1748" y="25029"/>
                    </a:lnTo>
                    <a:lnTo>
                      <a:pt x="1567" y="25049"/>
                    </a:lnTo>
                    <a:lnTo>
                      <a:pt x="1386" y="25109"/>
                    </a:lnTo>
                    <a:lnTo>
                      <a:pt x="1206" y="25190"/>
                    </a:lnTo>
                    <a:lnTo>
                      <a:pt x="1045" y="25290"/>
                    </a:lnTo>
                    <a:lnTo>
                      <a:pt x="884" y="25411"/>
                    </a:lnTo>
                    <a:lnTo>
                      <a:pt x="744" y="25531"/>
                    </a:lnTo>
                    <a:lnTo>
                      <a:pt x="603" y="25692"/>
                    </a:lnTo>
                    <a:lnTo>
                      <a:pt x="462" y="25832"/>
                    </a:lnTo>
                    <a:lnTo>
                      <a:pt x="362" y="26013"/>
                    </a:lnTo>
                    <a:lnTo>
                      <a:pt x="262" y="26174"/>
                    </a:lnTo>
                    <a:lnTo>
                      <a:pt x="181" y="26375"/>
                    </a:lnTo>
                    <a:lnTo>
                      <a:pt x="121" y="26556"/>
                    </a:lnTo>
                    <a:lnTo>
                      <a:pt x="81" y="26756"/>
                    </a:lnTo>
                    <a:lnTo>
                      <a:pt x="41" y="26937"/>
                    </a:lnTo>
                    <a:lnTo>
                      <a:pt x="0" y="27319"/>
                    </a:lnTo>
                    <a:lnTo>
                      <a:pt x="21" y="27721"/>
                    </a:lnTo>
                    <a:lnTo>
                      <a:pt x="61" y="28122"/>
                    </a:lnTo>
                    <a:lnTo>
                      <a:pt x="141" y="28504"/>
                    </a:lnTo>
                    <a:lnTo>
                      <a:pt x="221" y="28906"/>
                    </a:lnTo>
                    <a:lnTo>
                      <a:pt x="442" y="29669"/>
                    </a:lnTo>
                    <a:lnTo>
                      <a:pt x="965" y="31417"/>
                    </a:lnTo>
                    <a:lnTo>
                      <a:pt x="1246" y="32301"/>
                    </a:lnTo>
                    <a:lnTo>
                      <a:pt x="1527" y="33164"/>
                    </a:lnTo>
                    <a:lnTo>
                      <a:pt x="1848" y="34028"/>
                    </a:lnTo>
                    <a:lnTo>
                      <a:pt x="2170" y="34872"/>
                    </a:lnTo>
                    <a:lnTo>
                      <a:pt x="2531" y="35715"/>
                    </a:lnTo>
                    <a:lnTo>
                      <a:pt x="2913" y="36539"/>
                    </a:lnTo>
                    <a:lnTo>
                      <a:pt x="3355" y="37342"/>
                    </a:lnTo>
                    <a:lnTo>
                      <a:pt x="3817" y="38126"/>
                    </a:lnTo>
                    <a:lnTo>
                      <a:pt x="4058" y="38528"/>
                    </a:lnTo>
                    <a:lnTo>
                      <a:pt x="4319" y="38889"/>
                    </a:lnTo>
                    <a:lnTo>
                      <a:pt x="4580" y="39271"/>
                    </a:lnTo>
                    <a:lnTo>
                      <a:pt x="4862" y="39632"/>
                    </a:lnTo>
                    <a:lnTo>
                      <a:pt x="5163" y="39974"/>
                    </a:lnTo>
                    <a:lnTo>
                      <a:pt x="5444" y="40315"/>
                    </a:lnTo>
                    <a:lnTo>
                      <a:pt x="5765" y="40637"/>
                    </a:lnTo>
                    <a:lnTo>
                      <a:pt x="6087" y="40958"/>
                    </a:lnTo>
                    <a:lnTo>
                      <a:pt x="6428" y="41259"/>
                    </a:lnTo>
                    <a:lnTo>
                      <a:pt x="6770" y="41561"/>
                    </a:lnTo>
                    <a:lnTo>
                      <a:pt x="7131" y="41822"/>
                    </a:lnTo>
                    <a:lnTo>
                      <a:pt x="7493" y="42083"/>
                    </a:lnTo>
                    <a:lnTo>
                      <a:pt x="20791" y="42706"/>
                    </a:lnTo>
                    <a:lnTo>
                      <a:pt x="21895" y="41018"/>
                    </a:lnTo>
                    <a:lnTo>
                      <a:pt x="22980" y="39311"/>
                    </a:lnTo>
                    <a:lnTo>
                      <a:pt x="24045" y="37584"/>
                    </a:lnTo>
                    <a:lnTo>
                      <a:pt x="24567" y="36720"/>
                    </a:lnTo>
                    <a:lnTo>
                      <a:pt x="25069" y="35856"/>
                    </a:lnTo>
                    <a:lnTo>
                      <a:pt x="25551" y="34972"/>
                    </a:lnTo>
                    <a:lnTo>
                      <a:pt x="26033" y="34068"/>
                    </a:lnTo>
                    <a:lnTo>
                      <a:pt x="26495" y="33164"/>
                    </a:lnTo>
                    <a:lnTo>
                      <a:pt x="26937" y="32260"/>
                    </a:lnTo>
                    <a:lnTo>
                      <a:pt x="27339" y="31336"/>
                    </a:lnTo>
                    <a:lnTo>
                      <a:pt x="27741" y="30412"/>
                    </a:lnTo>
                    <a:lnTo>
                      <a:pt x="28102" y="29468"/>
                    </a:lnTo>
                    <a:lnTo>
                      <a:pt x="28444" y="28524"/>
                    </a:lnTo>
                    <a:lnTo>
                      <a:pt x="28605" y="28022"/>
                    </a:lnTo>
                    <a:lnTo>
                      <a:pt x="28745" y="27520"/>
                    </a:lnTo>
                    <a:lnTo>
                      <a:pt x="28866" y="26998"/>
                    </a:lnTo>
                    <a:lnTo>
                      <a:pt x="28966" y="26475"/>
                    </a:lnTo>
                    <a:lnTo>
                      <a:pt x="29006" y="25973"/>
                    </a:lnTo>
                    <a:lnTo>
                      <a:pt x="29026" y="25712"/>
                    </a:lnTo>
                    <a:lnTo>
                      <a:pt x="29006" y="25451"/>
                    </a:lnTo>
                    <a:lnTo>
                      <a:pt x="28986" y="25190"/>
                    </a:lnTo>
                    <a:lnTo>
                      <a:pt x="28966" y="24949"/>
                    </a:lnTo>
                    <a:lnTo>
                      <a:pt x="28906" y="24688"/>
                    </a:lnTo>
                    <a:lnTo>
                      <a:pt x="28846" y="24446"/>
                    </a:lnTo>
                    <a:lnTo>
                      <a:pt x="28745" y="24185"/>
                    </a:lnTo>
                    <a:lnTo>
                      <a:pt x="28645" y="23964"/>
                    </a:lnTo>
                    <a:lnTo>
                      <a:pt x="28504" y="23723"/>
                    </a:lnTo>
                    <a:lnTo>
                      <a:pt x="28364" y="23522"/>
                    </a:lnTo>
                    <a:lnTo>
                      <a:pt x="28183" y="23322"/>
                    </a:lnTo>
                    <a:lnTo>
                      <a:pt x="28002" y="23121"/>
                    </a:lnTo>
                    <a:lnTo>
                      <a:pt x="27801" y="22960"/>
                    </a:lnTo>
                    <a:lnTo>
                      <a:pt x="27580" y="22819"/>
                    </a:lnTo>
                    <a:lnTo>
                      <a:pt x="27359" y="22679"/>
                    </a:lnTo>
                    <a:lnTo>
                      <a:pt x="27138" y="22578"/>
                    </a:lnTo>
                    <a:lnTo>
                      <a:pt x="26897" y="22498"/>
                    </a:lnTo>
                    <a:lnTo>
                      <a:pt x="26656" y="22458"/>
                    </a:lnTo>
                    <a:lnTo>
                      <a:pt x="26415" y="22438"/>
                    </a:lnTo>
                    <a:lnTo>
                      <a:pt x="26174" y="22458"/>
                    </a:lnTo>
                    <a:lnTo>
                      <a:pt x="25933" y="22498"/>
                    </a:lnTo>
                    <a:lnTo>
                      <a:pt x="25692" y="22578"/>
                    </a:lnTo>
                    <a:lnTo>
                      <a:pt x="25431" y="22699"/>
                    </a:lnTo>
                    <a:lnTo>
                      <a:pt x="25190" y="22880"/>
                    </a:lnTo>
                    <a:lnTo>
                      <a:pt x="24969" y="23081"/>
                    </a:lnTo>
                    <a:lnTo>
                      <a:pt x="24748" y="23281"/>
                    </a:lnTo>
                    <a:lnTo>
                      <a:pt x="24346" y="23763"/>
                    </a:lnTo>
                    <a:lnTo>
                      <a:pt x="23964" y="24226"/>
                    </a:lnTo>
                    <a:lnTo>
                      <a:pt x="23743" y="24446"/>
                    </a:lnTo>
                    <a:lnTo>
                      <a:pt x="23502" y="24647"/>
                    </a:lnTo>
                    <a:lnTo>
                      <a:pt x="23261" y="24828"/>
                    </a:lnTo>
                    <a:lnTo>
                      <a:pt x="22980" y="24989"/>
                    </a:lnTo>
                    <a:lnTo>
                      <a:pt x="22719" y="25089"/>
                    </a:lnTo>
                    <a:lnTo>
                      <a:pt x="22578" y="25109"/>
                    </a:lnTo>
                    <a:lnTo>
                      <a:pt x="22418" y="25129"/>
                    </a:lnTo>
                    <a:lnTo>
                      <a:pt x="22277" y="25150"/>
                    </a:lnTo>
                    <a:lnTo>
                      <a:pt x="22136" y="25129"/>
                    </a:lnTo>
                    <a:lnTo>
                      <a:pt x="21996" y="25109"/>
                    </a:lnTo>
                    <a:lnTo>
                      <a:pt x="21855" y="25069"/>
                    </a:lnTo>
                    <a:lnTo>
                      <a:pt x="21735" y="25009"/>
                    </a:lnTo>
                    <a:lnTo>
                      <a:pt x="21614" y="24929"/>
                    </a:lnTo>
                    <a:lnTo>
                      <a:pt x="21514" y="24848"/>
                    </a:lnTo>
                    <a:lnTo>
                      <a:pt x="21413" y="24748"/>
                    </a:lnTo>
                    <a:lnTo>
                      <a:pt x="21333" y="24647"/>
                    </a:lnTo>
                    <a:lnTo>
                      <a:pt x="21253" y="24547"/>
                    </a:lnTo>
                    <a:lnTo>
                      <a:pt x="21132" y="24286"/>
                    </a:lnTo>
                    <a:lnTo>
                      <a:pt x="21052" y="24025"/>
                    </a:lnTo>
                    <a:lnTo>
                      <a:pt x="20992" y="23743"/>
                    </a:lnTo>
                    <a:lnTo>
                      <a:pt x="20971" y="23442"/>
                    </a:lnTo>
                    <a:lnTo>
                      <a:pt x="21012" y="23161"/>
                    </a:lnTo>
                    <a:lnTo>
                      <a:pt x="21072" y="22900"/>
                    </a:lnTo>
                    <a:lnTo>
                      <a:pt x="21152" y="22619"/>
                    </a:lnTo>
                    <a:lnTo>
                      <a:pt x="21253" y="22357"/>
                    </a:lnTo>
                    <a:lnTo>
                      <a:pt x="21373" y="22116"/>
                    </a:lnTo>
                    <a:lnTo>
                      <a:pt x="21654" y="21614"/>
                    </a:lnTo>
                    <a:lnTo>
                      <a:pt x="21936" y="21132"/>
                    </a:lnTo>
                    <a:lnTo>
                      <a:pt x="22257" y="20529"/>
                    </a:lnTo>
                    <a:lnTo>
                      <a:pt x="22558" y="19927"/>
                    </a:lnTo>
                    <a:lnTo>
                      <a:pt x="22840" y="19304"/>
                    </a:lnTo>
                    <a:lnTo>
                      <a:pt x="23101" y="18661"/>
                    </a:lnTo>
                    <a:lnTo>
                      <a:pt x="23322" y="18019"/>
                    </a:lnTo>
                    <a:lnTo>
                      <a:pt x="23543" y="17376"/>
                    </a:lnTo>
                    <a:lnTo>
                      <a:pt x="23703" y="16713"/>
                    </a:lnTo>
                    <a:lnTo>
                      <a:pt x="23864" y="16050"/>
                    </a:lnTo>
                    <a:lnTo>
                      <a:pt x="23944" y="15608"/>
                    </a:lnTo>
                    <a:lnTo>
                      <a:pt x="24005" y="15166"/>
                    </a:lnTo>
                    <a:lnTo>
                      <a:pt x="24045" y="14724"/>
                    </a:lnTo>
                    <a:lnTo>
                      <a:pt x="24065" y="14282"/>
                    </a:lnTo>
                    <a:lnTo>
                      <a:pt x="24025" y="13860"/>
                    </a:lnTo>
                    <a:lnTo>
                      <a:pt x="23964" y="13419"/>
                    </a:lnTo>
                    <a:lnTo>
                      <a:pt x="23924" y="13218"/>
                    </a:lnTo>
                    <a:lnTo>
                      <a:pt x="23864" y="12997"/>
                    </a:lnTo>
                    <a:lnTo>
                      <a:pt x="23784" y="12796"/>
                    </a:lnTo>
                    <a:lnTo>
                      <a:pt x="23703" y="12595"/>
                    </a:lnTo>
                    <a:lnTo>
                      <a:pt x="23583" y="12414"/>
                    </a:lnTo>
                    <a:lnTo>
                      <a:pt x="23462" y="12233"/>
                    </a:lnTo>
                    <a:lnTo>
                      <a:pt x="23322" y="12053"/>
                    </a:lnTo>
                    <a:lnTo>
                      <a:pt x="23181" y="11892"/>
                    </a:lnTo>
                    <a:lnTo>
                      <a:pt x="23020" y="11731"/>
                    </a:lnTo>
                    <a:lnTo>
                      <a:pt x="22840" y="11611"/>
                    </a:lnTo>
                    <a:lnTo>
                      <a:pt x="22659" y="11490"/>
                    </a:lnTo>
                    <a:lnTo>
                      <a:pt x="22478" y="11390"/>
                    </a:lnTo>
                    <a:lnTo>
                      <a:pt x="22277" y="11289"/>
                    </a:lnTo>
                    <a:lnTo>
                      <a:pt x="22076" y="11229"/>
                    </a:lnTo>
                    <a:lnTo>
                      <a:pt x="21855" y="11189"/>
                    </a:lnTo>
                    <a:lnTo>
                      <a:pt x="21654" y="11169"/>
                    </a:lnTo>
                    <a:lnTo>
                      <a:pt x="21454" y="11169"/>
                    </a:lnTo>
                    <a:lnTo>
                      <a:pt x="21253" y="11209"/>
                    </a:lnTo>
                    <a:lnTo>
                      <a:pt x="21052" y="11249"/>
                    </a:lnTo>
                    <a:lnTo>
                      <a:pt x="20851" y="11329"/>
                    </a:lnTo>
                    <a:lnTo>
                      <a:pt x="20610" y="11470"/>
                    </a:lnTo>
                    <a:lnTo>
                      <a:pt x="20409" y="11651"/>
                    </a:lnTo>
                    <a:lnTo>
                      <a:pt x="20208" y="11832"/>
                    </a:lnTo>
                    <a:lnTo>
                      <a:pt x="20027" y="12033"/>
                    </a:lnTo>
                    <a:lnTo>
                      <a:pt x="19686" y="12474"/>
                    </a:lnTo>
                    <a:lnTo>
                      <a:pt x="19364" y="12916"/>
                    </a:lnTo>
                    <a:lnTo>
                      <a:pt x="19164" y="13137"/>
                    </a:lnTo>
                    <a:lnTo>
                      <a:pt x="18963" y="13338"/>
                    </a:lnTo>
                    <a:lnTo>
                      <a:pt x="18742" y="13499"/>
                    </a:lnTo>
                    <a:lnTo>
                      <a:pt x="18501" y="13640"/>
                    </a:lnTo>
                    <a:lnTo>
                      <a:pt x="18260" y="13740"/>
                    </a:lnTo>
                    <a:lnTo>
                      <a:pt x="18119" y="13780"/>
                    </a:lnTo>
                    <a:lnTo>
                      <a:pt x="17999" y="13800"/>
                    </a:lnTo>
                    <a:lnTo>
                      <a:pt x="17737" y="13800"/>
                    </a:lnTo>
                    <a:lnTo>
                      <a:pt x="17617" y="13780"/>
                    </a:lnTo>
                    <a:lnTo>
                      <a:pt x="17476" y="13720"/>
                    </a:lnTo>
                    <a:lnTo>
                      <a:pt x="17336" y="13660"/>
                    </a:lnTo>
                    <a:lnTo>
                      <a:pt x="17195" y="13559"/>
                    </a:lnTo>
                    <a:lnTo>
                      <a:pt x="17075" y="13439"/>
                    </a:lnTo>
                    <a:lnTo>
                      <a:pt x="16974" y="13318"/>
                    </a:lnTo>
                    <a:lnTo>
                      <a:pt x="16894" y="13178"/>
                    </a:lnTo>
                    <a:lnTo>
                      <a:pt x="16833" y="13017"/>
                    </a:lnTo>
                    <a:lnTo>
                      <a:pt x="16773" y="12836"/>
                    </a:lnTo>
                    <a:lnTo>
                      <a:pt x="16733" y="12675"/>
                    </a:lnTo>
                    <a:lnTo>
                      <a:pt x="16673" y="12294"/>
                    </a:lnTo>
                    <a:lnTo>
                      <a:pt x="16673" y="11912"/>
                    </a:lnTo>
                    <a:lnTo>
                      <a:pt x="16673" y="11530"/>
                    </a:lnTo>
                    <a:lnTo>
                      <a:pt x="16713" y="11149"/>
                    </a:lnTo>
                    <a:lnTo>
                      <a:pt x="16773" y="10345"/>
                    </a:lnTo>
                    <a:lnTo>
                      <a:pt x="16793" y="9542"/>
                    </a:lnTo>
                    <a:lnTo>
                      <a:pt x="16773" y="8718"/>
                    </a:lnTo>
                    <a:lnTo>
                      <a:pt x="16733" y="7915"/>
                    </a:lnTo>
                    <a:lnTo>
                      <a:pt x="16653" y="7111"/>
                    </a:lnTo>
                    <a:lnTo>
                      <a:pt x="16532" y="6308"/>
                    </a:lnTo>
                    <a:lnTo>
                      <a:pt x="16371" y="5524"/>
                    </a:lnTo>
                    <a:lnTo>
                      <a:pt x="16171" y="4741"/>
                    </a:lnTo>
                    <a:lnTo>
                      <a:pt x="16050" y="4259"/>
                    </a:lnTo>
                    <a:lnTo>
                      <a:pt x="15889" y="3777"/>
                    </a:lnTo>
                    <a:lnTo>
                      <a:pt x="15709" y="3315"/>
                    </a:lnTo>
                    <a:lnTo>
                      <a:pt x="15508" y="2873"/>
                    </a:lnTo>
                    <a:lnTo>
                      <a:pt x="15287" y="2431"/>
                    </a:lnTo>
                    <a:lnTo>
                      <a:pt x="15046" y="2009"/>
                    </a:lnTo>
                    <a:lnTo>
                      <a:pt x="14744" y="1627"/>
                    </a:lnTo>
                    <a:lnTo>
                      <a:pt x="14423" y="1246"/>
                    </a:lnTo>
                    <a:lnTo>
                      <a:pt x="14262" y="1085"/>
                    </a:lnTo>
                    <a:lnTo>
                      <a:pt x="14082" y="904"/>
                    </a:lnTo>
                    <a:lnTo>
                      <a:pt x="13881" y="764"/>
                    </a:lnTo>
                    <a:lnTo>
                      <a:pt x="13680" y="623"/>
                    </a:lnTo>
                    <a:lnTo>
                      <a:pt x="13459" y="502"/>
                    </a:lnTo>
                    <a:lnTo>
                      <a:pt x="13258" y="382"/>
                    </a:lnTo>
                    <a:lnTo>
                      <a:pt x="13037" y="282"/>
                    </a:lnTo>
                    <a:lnTo>
                      <a:pt x="12796" y="181"/>
                    </a:lnTo>
                    <a:lnTo>
                      <a:pt x="12575" y="121"/>
                    </a:lnTo>
                    <a:lnTo>
                      <a:pt x="12334" y="61"/>
                    </a:lnTo>
                    <a:lnTo>
                      <a:pt x="12093" y="20"/>
                    </a:lnTo>
                    <a:lnTo>
                      <a:pt x="11872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26"/>
              <p:cNvSpPr/>
              <p:nvPr/>
            </p:nvSpPr>
            <p:spPr>
              <a:xfrm>
                <a:off x="-382575" y="3039300"/>
                <a:ext cx="13575" cy="9958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39834" extrusionOk="0">
                    <a:moveTo>
                      <a:pt x="282" y="0"/>
                    </a:moveTo>
                    <a:lnTo>
                      <a:pt x="161" y="20"/>
                    </a:lnTo>
                    <a:lnTo>
                      <a:pt x="81" y="81"/>
                    </a:lnTo>
                    <a:lnTo>
                      <a:pt x="41" y="161"/>
                    </a:lnTo>
                    <a:lnTo>
                      <a:pt x="0" y="261"/>
                    </a:lnTo>
                    <a:lnTo>
                      <a:pt x="0" y="39572"/>
                    </a:lnTo>
                    <a:lnTo>
                      <a:pt x="41" y="39673"/>
                    </a:lnTo>
                    <a:lnTo>
                      <a:pt x="81" y="39773"/>
                    </a:lnTo>
                    <a:lnTo>
                      <a:pt x="161" y="39813"/>
                    </a:lnTo>
                    <a:lnTo>
                      <a:pt x="282" y="39833"/>
                    </a:lnTo>
                    <a:lnTo>
                      <a:pt x="382" y="39813"/>
                    </a:lnTo>
                    <a:lnTo>
                      <a:pt x="462" y="39773"/>
                    </a:lnTo>
                    <a:lnTo>
                      <a:pt x="523" y="39673"/>
                    </a:lnTo>
                    <a:lnTo>
                      <a:pt x="543" y="39572"/>
                    </a:lnTo>
                    <a:lnTo>
                      <a:pt x="543" y="261"/>
                    </a:lnTo>
                    <a:lnTo>
                      <a:pt x="523" y="161"/>
                    </a:lnTo>
                    <a:lnTo>
                      <a:pt x="462" y="81"/>
                    </a:lnTo>
                    <a:lnTo>
                      <a:pt x="382" y="20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26"/>
              <p:cNvSpPr/>
              <p:nvPr/>
            </p:nvSpPr>
            <p:spPr>
              <a:xfrm>
                <a:off x="-572400" y="3324525"/>
                <a:ext cx="431900" cy="264175"/>
              </a:xfrm>
              <a:custGeom>
                <a:avLst/>
                <a:gdLst/>
                <a:ahLst/>
                <a:cxnLst/>
                <a:rect l="l" t="t" r="r" b="b"/>
                <a:pathLst>
                  <a:path w="17276" h="10567" extrusionOk="0">
                    <a:moveTo>
                      <a:pt x="282" y="1"/>
                    </a:moveTo>
                    <a:lnTo>
                      <a:pt x="181" y="21"/>
                    </a:lnTo>
                    <a:lnTo>
                      <a:pt x="101" y="61"/>
                    </a:lnTo>
                    <a:lnTo>
                      <a:pt x="21" y="141"/>
                    </a:lnTo>
                    <a:lnTo>
                      <a:pt x="0" y="242"/>
                    </a:lnTo>
                    <a:lnTo>
                      <a:pt x="0" y="342"/>
                    </a:lnTo>
                    <a:lnTo>
                      <a:pt x="41" y="423"/>
                    </a:lnTo>
                    <a:lnTo>
                      <a:pt x="7654" y="10466"/>
                    </a:lnTo>
                    <a:lnTo>
                      <a:pt x="7694" y="10506"/>
                    </a:lnTo>
                    <a:lnTo>
                      <a:pt x="7734" y="10527"/>
                    </a:lnTo>
                    <a:lnTo>
                      <a:pt x="7794" y="10547"/>
                    </a:lnTo>
                    <a:lnTo>
                      <a:pt x="7855" y="10567"/>
                    </a:lnTo>
                    <a:lnTo>
                      <a:pt x="7875" y="10567"/>
                    </a:lnTo>
                    <a:lnTo>
                      <a:pt x="7975" y="10547"/>
                    </a:lnTo>
                    <a:lnTo>
                      <a:pt x="8055" y="10486"/>
                    </a:lnTo>
                    <a:lnTo>
                      <a:pt x="17215" y="443"/>
                    </a:lnTo>
                    <a:lnTo>
                      <a:pt x="17275" y="362"/>
                    </a:lnTo>
                    <a:lnTo>
                      <a:pt x="17275" y="262"/>
                    </a:lnTo>
                    <a:lnTo>
                      <a:pt x="17255" y="161"/>
                    </a:lnTo>
                    <a:lnTo>
                      <a:pt x="17195" y="81"/>
                    </a:lnTo>
                    <a:lnTo>
                      <a:pt x="17115" y="21"/>
                    </a:lnTo>
                    <a:lnTo>
                      <a:pt x="17014" y="1"/>
                    </a:lnTo>
                    <a:lnTo>
                      <a:pt x="16914" y="21"/>
                    </a:lnTo>
                    <a:lnTo>
                      <a:pt x="16833" y="101"/>
                    </a:lnTo>
                    <a:lnTo>
                      <a:pt x="7875" y="9884"/>
                    </a:lnTo>
                    <a:lnTo>
                      <a:pt x="462" y="101"/>
                    </a:lnTo>
                    <a:lnTo>
                      <a:pt x="382" y="41"/>
                    </a:lnTo>
                    <a:lnTo>
                      <a:pt x="282" y="1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26"/>
              <p:cNvSpPr/>
              <p:nvPr/>
            </p:nvSpPr>
            <p:spPr>
              <a:xfrm>
                <a:off x="-642200" y="3609775"/>
                <a:ext cx="627250" cy="399250"/>
              </a:xfrm>
              <a:custGeom>
                <a:avLst/>
                <a:gdLst/>
                <a:ahLst/>
                <a:cxnLst/>
                <a:rect l="l" t="t" r="r" b="b"/>
                <a:pathLst>
                  <a:path w="25090" h="15970" extrusionOk="0">
                    <a:moveTo>
                      <a:pt x="24808" y="0"/>
                    </a:moveTo>
                    <a:lnTo>
                      <a:pt x="24708" y="20"/>
                    </a:lnTo>
                    <a:lnTo>
                      <a:pt x="24627" y="81"/>
                    </a:lnTo>
                    <a:lnTo>
                      <a:pt x="10667" y="15307"/>
                    </a:lnTo>
                    <a:lnTo>
                      <a:pt x="462" y="2069"/>
                    </a:lnTo>
                    <a:lnTo>
                      <a:pt x="382" y="2009"/>
                    </a:lnTo>
                    <a:lnTo>
                      <a:pt x="282" y="1969"/>
                    </a:lnTo>
                    <a:lnTo>
                      <a:pt x="181" y="1989"/>
                    </a:lnTo>
                    <a:lnTo>
                      <a:pt x="101" y="2029"/>
                    </a:lnTo>
                    <a:lnTo>
                      <a:pt x="20" y="2110"/>
                    </a:lnTo>
                    <a:lnTo>
                      <a:pt x="0" y="2210"/>
                    </a:lnTo>
                    <a:lnTo>
                      <a:pt x="0" y="2310"/>
                    </a:lnTo>
                    <a:lnTo>
                      <a:pt x="40" y="2391"/>
                    </a:lnTo>
                    <a:lnTo>
                      <a:pt x="10446" y="15869"/>
                    </a:lnTo>
                    <a:lnTo>
                      <a:pt x="10486" y="15909"/>
                    </a:lnTo>
                    <a:lnTo>
                      <a:pt x="10546" y="15950"/>
                    </a:lnTo>
                    <a:lnTo>
                      <a:pt x="10586" y="15970"/>
                    </a:lnTo>
                    <a:lnTo>
                      <a:pt x="10667" y="15970"/>
                    </a:lnTo>
                    <a:lnTo>
                      <a:pt x="10767" y="15950"/>
                    </a:lnTo>
                    <a:lnTo>
                      <a:pt x="10847" y="15889"/>
                    </a:lnTo>
                    <a:lnTo>
                      <a:pt x="25009" y="442"/>
                    </a:lnTo>
                    <a:lnTo>
                      <a:pt x="25069" y="362"/>
                    </a:lnTo>
                    <a:lnTo>
                      <a:pt x="25089" y="261"/>
                    </a:lnTo>
                    <a:lnTo>
                      <a:pt x="25069" y="161"/>
                    </a:lnTo>
                    <a:lnTo>
                      <a:pt x="24989" y="81"/>
                    </a:lnTo>
                    <a:lnTo>
                      <a:pt x="24908" y="20"/>
                    </a:lnTo>
                    <a:lnTo>
                      <a:pt x="24808" y="0"/>
                    </a:lnTo>
                    <a:close/>
                  </a:path>
                </a:pathLst>
              </a:custGeom>
              <a:solidFill>
                <a:srgbClr val="429A8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26"/>
              <p:cNvSpPr/>
              <p:nvPr/>
            </p:nvSpPr>
            <p:spPr>
              <a:xfrm>
                <a:off x="-699950" y="3976875"/>
                <a:ext cx="690525" cy="786925"/>
              </a:xfrm>
              <a:custGeom>
                <a:avLst/>
                <a:gdLst/>
                <a:ahLst/>
                <a:cxnLst/>
                <a:rect l="l" t="t" r="r" b="b"/>
                <a:pathLst>
                  <a:path w="27621" h="31477" extrusionOk="0">
                    <a:moveTo>
                      <a:pt x="0" y="0"/>
                    </a:moveTo>
                    <a:lnTo>
                      <a:pt x="5966" y="31477"/>
                    </a:lnTo>
                    <a:lnTo>
                      <a:pt x="21775" y="31477"/>
                    </a:lnTo>
                    <a:lnTo>
                      <a:pt x="276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8567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34241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4167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2554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033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87317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2/22/2025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2917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441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64892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4511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7138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316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6403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7908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357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4100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3791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776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4086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23388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123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147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3290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373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9806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0285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31452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8397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004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972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9958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3378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91862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2/22/2025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83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DC456CB-57CE-4EAE-8186-F919719370B5}" type="datetimeFigureOut">
              <a:rPr lang="en-US" smtClean="0"/>
              <a:t>2/22/2025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D45D3A6-C1D1-4451-9A9D-B69D1111663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8957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audio" Target="../media/audio1.wav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audio" Target="../media/audio1.wav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10" Type="http://schemas.openxmlformats.org/officeDocument/2006/relationships/slideLayout" Target="../slideLayouts/slideLayout35.xml"/><Relationship Id="rId19" Type="http://schemas.openxmlformats.org/officeDocument/2006/relationships/theme" Target="../theme/theme2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1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46.xml"/><Relationship Id="rId21" Type="http://schemas.openxmlformats.org/officeDocument/2006/relationships/audio" Target="../media/audio1.wav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theme" Target="../theme/theme3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audio" Target="../media/audio1.wav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3" Type="http://schemas.openxmlformats.org/officeDocument/2006/relationships/slideLayout" Target="../slideLayouts/slideLayout65.xml"/><Relationship Id="rId7" Type="http://schemas.openxmlformats.org/officeDocument/2006/relationships/slideLayout" Target="../slideLayouts/slideLayout69.xml"/><Relationship Id="rId2" Type="http://schemas.openxmlformats.org/officeDocument/2006/relationships/slideLayout" Target="../slideLayouts/slideLayout64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5" Type="http://schemas.openxmlformats.org/officeDocument/2006/relationships/slideLayout" Target="../slideLayouts/slideLayout67.xml"/><Relationship Id="rId10" Type="http://schemas.openxmlformats.org/officeDocument/2006/relationships/audio" Target="../media/audio1.wav"/><Relationship Id="rId4" Type="http://schemas.openxmlformats.org/officeDocument/2006/relationships/slideLayout" Target="../slideLayouts/slideLayout66.xml"/><Relationship Id="rId9" Type="http://schemas.openxmlformats.org/officeDocument/2006/relationships/theme" Target="../theme/theme4.xml"/><Relationship Id="rId14" Type="http://schemas.openxmlformats.org/officeDocument/2006/relationships/audio" Target="../media/audio1.wav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8.xml"/><Relationship Id="rId13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8.xml"/><Relationship Id="rId3" Type="http://schemas.openxmlformats.org/officeDocument/2006/relationships/slideLayout" Target="../slideLayouts/slideLayout73.xml"/><Relationship Id="rId21" Type="http://schemas.openxmlformats.org/officeDocument/2006/relationships/slideLayout" Target="../slideLayouts/slideLayout91.xml"/><Relationship Id="rId7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7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72.xml"/><Relationship Id="rId16" Type="http://schemas.openxmlformats.org/officeDocument/2006/relationships/slideLayout" Target="../slideLayouts/slideLayout86.xml"/><Relationship Id="rId20" Type="http://schemas.openxmlformats.org/officeDocument/2006/relationships/slideLayout" Target="../slideLayouts/slideLayout90.xml"/><Relationship Id="rId1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81.xml"/><Relationship Id="rId24" Type="http://schemas.openxmlformats.org/officeDocument/2006/relationships/theme" Target="../theme/theme5.xml"/><Relationship Id="rId5" Type="http://schemas.openxmlformats.org/officeDocument/2006/relationships/slideLayout" Target="../slideLayouts/slideLayout75.xml"/><Relationship Id="rId15" Type="http://schemas.openxmlformats.org/officeDocument/2006/relationships/slideLayout" Target="../slideLayouts/slideLayout85.xml"/><Relationship Id="rId23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0.xml"/><Relationship Id="rId19" Type="http://schemas.openxmlformats.org/officeDocument/2006/relationships/slideLayout" Target="../slideLayouts/slideLayout89.xml"/><Relationship Id="rId4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4.xml"/><Relationship Id="rId22" Type="http://schemas.openxmlformats.org/officeDocument/2006/relationships/slideLayout" Target="../slideLayouts/slideLayout92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59769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5" r:id="rId2"/>
    <p:sldLayoutId id="2147483687" r:id="rId3"/>
    <p:sldLayoutId id="2147483688" r:id="rId4"/>
    <p:sldLayoutId id="2147483690" r:id="rId5"/>
    <p:sldLayoutId id="2147483692" r:id="rId6"/>
    <p:sldLayoutId id="2147483693" r:id="rId7"/>
    <p:sldLayoutId id="2147483694" r:id="rId8"/>
    <p:sldLayoutId id="2147483696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  <p:sldLayoutId id="2147483707" r:id="rId18"/>
    <p:sldLayoutId id="2147483708" r:id="rId19"/>
    <p:sldLayoutId id="2147483710" r:id="rId20"/>
    <p:sldLayoutId id="2147483795" r:id="rId21"/>
    <p:sldLayoutId id="2147483802" r:id="rId22"/>
    <p:sldLayoutId id="2147483803" r:id="rId23"/>
    <p:sldLayoutId id="2147483805" r:id="rId24"/>
    <p:sldLayoutId id="2147483806" r:id="rId25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7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57797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30" r:id="rId12"/>
    <p:sldLayoutId id="2147483731" r:id="rId13"/>
    <p:sldLayoutId id="2147483732" r:id="rId14"/>
    <p:sldLayoutId id="2147483733" r:id="rId15"/>
    <p:sldLayoutId id="2147483734" r:id="rId16"/>
    <p:sldLayoutId id="2147483735" r:id="rId17"/>
    <p:sldLayoutId id="2147483736" r:id="rId18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0" name="chimes.wav"/>
          </p:stSnd>
        </p:sndAc>
      </p:transition>
    </mc:Choice>
    <mc:Fallback xmlns="">
      <p:transition spd="slow">
        <p:sndAc>
          <p:stSnd>
            <p:snd r:embed="rId26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7000" y="816864"/>
            <a:ext cx="102780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800"/>
              <a:buFont typeface="Didact Gothic"/>
              <a:buNone/>
              <a:defRPr sz="38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00"/>
              <a:buFont typeface="Bebas Neue"/>
              <a:buNone/>
              <a:defRPr sz="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23600" y="1802500"/>
            <a:ext cx="10282400" cy="43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●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○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Barlow Medium"/>
              <a:buChar char="■"/>
              <a:defRPr sz="15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658924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3" r:id="rId5"/>
    <p:sldLayoutId id="2147483744" r:id="rId6"/>
    <p:sldLayoutId id="2147483745" r:id="rId7"/>
    <p:sldLayoutId id="2147483746" r:id="rId8"/>
    <p:sldLayoutId id="2147483747" r:id="rId9"/>
    <p:sldLayoutId id="2147483748" r:id="rId10"/>
    <p:sldLayoutId id="2147483749" r:id="rId11"/>
    <p:sldLayoutId id="2147483750" r:id="rId12"/>
    <p:sldLayoutId id="2147483751" r:id="rId13"/>
    <p:sldLayoutId id="2147483752" r:id="rId14"/>
    <p:sldLayoutId id="2147483753" r:id="rId15"/>
    <p:sldLayoutId id="2147483754" r:id="rId16"/>
    <p:sldLayoutId id="2147483755" r:id="rId17"/>
    <p:sldLayoutId id="2147483756" r:id="rId18"/>
    <p:sldLayoutId id="2147483757" r:id="rId19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1" name="chimes.wav"/>
          </p:stSnd>
        </p:sndAc>
      </p:transition>
    </mc:Choice>
    <mc:Fallback xmlns="">
      <p:transition spd="slow">
        <p:sndAc>
          <p:stSnd>
            <p:snd r:embed="rId23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7489598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3" r:id="rId4"/>
    <p:sldLayoutId id="2147483764" r:id="rId5"/>
    <p:sldLayoutId id="2147483767" r:id="rId6"/>
    <p:sldLayoutId id="2147483768" r:id="rId7"/>
    <p:sldLayoutId id="2147483769" r:id="rId8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0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75864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71" r:id="rId1"/>
    <p:sldLayoutId id="2147483772" r:id="rId2"/>
    <p:sldLayoutId id="2147483773" r:id="rId3"/>
    <p:sldLayoutId id="2147483774" r:id="rId4"/>
    <p:sldLayoutId id="2147483775" r:id="rId5"/>
    <p:sldLayoutId id="2147483776" r:id="rId6"/>
    <p:sldLayoutId id="2147483778" r:id="rId7"/>
    <p:sldLayoutId id="2147483779" r:id="rId8"/>
    <p:sldLayoutId id="2147483780" r:id="rId9"/>
    <p:sldLayoutId id="2147483781" r:id="rId10"/>
    <p:sldLayoutId id="2147483782" r:id="rId11"/>
    <p:sldLayoutId id="2147483783" r:id="rId12"/>
    <p:sldLayoutId id="2147483784" r:id="rId13"/>
    <p:sldLayoutId id="2147483785" r:id="rId14"/>
    <p:sldLayoutId id="2147483786" r:id="rId15"/>
    <p:sldLayoutId id="2147483787" r:id="rId16"/>
    <p:sldLayoutId id="2147483788" r:id="rId17"/>
    <p:sldLayoutId id="2147483789" r:id="rId18"/>
    <p:sldLayoutId id="2147483790" r:id="rId19"/>
    <p:sldLayoutId id="2147483791" r:id="rId20"/>
    <p:sldLayoutId id="2147483792" r:id="rId21"/>
    <p:sldLayoutId id="2147483793" r:id="rId22"/>
    <p:sldLayoutId id="2147483794" r:id="rId23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5" name="chimes.wav"/>
          </p:stSnd>
        </p:sndAc>
      </p:transition>
    </mc:Choice>
    <mc:Fallback xmlns="">
      <p:transition spd="slow">
        <p:sndAc>
          <p:stSnd>
            <p:snd r:embed="rId27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openxmlformats.org/officeDocument/2006/relationships/audio" Target="../media/audio2.wav"/><Relationship Id="rId3" Type="http://schemas.openxmlformats.org/officeDocument/2006/relationships/image" Target="../media/image11.pn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11" Type="http://schemas.openxmlformats.org/officeDocument/2006/relationships/image" Target="../media/image18.png"/><Relationship Id="rId5" Type="http://schemas.openxmlformats.org/officeDocument/2006/relationships/image" Target="../media/image13.png"/><Relationship Id="rId10" Type="http://schemas.openxmlformats.org/officeDocument/2006/relationships/image" Target="../media/image17.gif"/><Relationship Id="rId4" Type="http://schemas.openxmlformats.org/officeDocument/2006/relationships/image" Target="../media/image12.svg"/><Relationship Id="rId9" Type="http://schemas.openxmlformats.org/officeDocument/2006/relationships/image" Target="../media/image16.gif"/></Relationships>
</file>

<file path=ppt/slides/_rels/slide10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46.gif"/><Relationship Id="rId5" Type="http://schemas.openxmlformats.org/officeDocument/2006/relationships/image" Target="../media/image22.png"/><Relationship Id="rId4" Type="http://schemas.openxmlformats.org/officeDocument/2006/relationships/image" Target="../media/image4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2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3.png"/><Relationship Id="rId2" Type="http://schemas.microsoft.com/office/2007/relationships/media" Target="../media/media1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7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2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4.png"/><Relationship Id="rId2" Type="http://schemas.microsoft.com/office/2007/relationships/media" Target="../media/media1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8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1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5.png"/><Relationship Id="rId2" Type="http://schemas.microsoft.com/office/2007/relationships/media" Target="../media/media2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9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13" Type="http://schemas.openxmlformats.org/officeDocument/2006/relationships/image" Target="../media/image50.png"/><Relationship Id="rId18" Type="http://schemas.openxmlformats.org/officeDocument/2006/relationships/audio" Target="../media/audio1.wav"/><Relationship Id="rId3" Type="http://schemas.microsoft.com/office/2007/relationships/media" Target="../media/media1.mp3"/><Relationship Id="rId7" Type="http://schemas.openxmlformats.org/officeDocument/2006/relationships/audio" Target="../media/audio4.wav"/><Relationship Id="rId12" Type="http://schemas.openxmlformats.org/officeDocument/2006/relationships/image" Target="../media/image49.png"/><Relationship Id="rId17" Type="http://schemas.openxmlformats.org/officeDocument/2006/relationships/image" Target="../media/image56.png"/><Relationship Id="rId2" Type="http://schemas.microsoft.com/office/2007/relationships/media" Target="../media/media2.mp3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1.wav"/><Relationship Id="rId11" Type="http://schemas.openxmlformats.org/officeDocument/2006/relationships/image" Target="../media/image46.gif"/><Relationship Id="rId5" Type="http://schemas.openxmlformats.org/officeDocument/2006/relationships/notesSlide" Target="../notesSlides/notesSlide10.xml"/><Relationship Id="rId15" Type="http://schemas.openxmlformats.org/officeDocument/2006/relationships/image" Target="../media/image51.gif"/><Relationship Id="rId10" Type="http://schemas.openxmlformats.org/officeDocument/2006/relationships/image" Target="../media/image48.png"/><Relationship Id="rId4" Type="http://schemas.openxmlformats.org/officeDocument/2006/relationships/slideLayout" Target="../slideLayouts/slideLayout22.xml"/><Relationship Id="rId9" Type="http://schemas.openxmlformats.org/officeDocument/2006/relationships/image" Target="../media/image22.png"/><Relationship Id="rId14" Type="http://schemas.microsoft.com/office/2007/relationships/hdphoto" Target="../media/hdphoto7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audio" Target="../media/audio1.wav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2.png"/><Relationship Id="rId5" Type="http://schemas.openxmlformats.org/officeDocument/2006/relationships/image" Target="../media/image47.jpg"/><Relationship Id="rId10" Type="http://schemas.openxmlformats.org/officeDocument/2006/relationships/audio" Target="../media/audio1.wav"/><Relationship Id="rId4" Type="http://schemas.openxmlformats.org/officeDocument/2006/relationships/audio" Target="../media/audio4.wav"/><Relationship Id="rId9" Type="http://schemas.openxmlformats.org/officeDocument/2006/relationships/image" Target="../media/image46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52.png"/><Relationship Id="rId3" Type="http://schemas.openxmlformats.org/officeDocument/2006/relationships/slideLayout" Target="../slideLayouts/slideLayout80.xml"/><Relationship Id="rId7" Type="http://schemas.openxmlformats.org/officeDocument/2006/relationships/audio" Target="../media/audio5.wav"/><Relationship Id="rId12" Type="http://schemas.openxmlformats.org/officeDocument/2006/relationships/image" Target="../media/image61.jpe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audio" Target="../media/audio3.wav"/><Relationship Id="rId11" Type="http://schemas.openxmlformats.org/officeDocument/2006/relationships/image" Target="../media/image60.jpeg"/><Relationship Id="rId5" Type="http://schemas.openxmlformats.org/officeDocument/2006/relationships/audio" Target="../media/audio1.wav"/><Relationship Id="rId15" Type="http://schemas.openxmlformats.org/officeDocument/2006/relationships/audio" Target="../media/audio1.wav"/><Relationship Id="rId10" Type="http://schemas.openxmlformats.org/officeDocument/2006/relationships/image" Target="../media/image59.jpe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58.jpeg"/><Relationship Id="rId14" Type="http://schemas.openxmlformats.org/officeDocument/2006/relationships/image" Target="../media/image6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image" Target="../media/image62.png"/><Relationship Id="rId7" Type="http://schemas.openxmlformats.org/officeDocument/2006/relationships/image" Target="../media/image6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gif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microsoft.com/office/2007/relationships/hdphoto" Target="../media/hdphoto2.wdp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audio" Target="../media/audio1.wav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67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22.png"/><Relationship Id="rId5" Type="http://schemas.openxmlformats.org/officeDocument/2006/relationships/audio" Target="../media/audio6.wav"/><Relationship Id="rId10" Type="http://schemas.openxmlformats.org/officeDocument/2006/relationships/image" Target="../media/image70.png"/><Relationship Id="rId4" Type="http://schemas.openxmlformats.org/officeDocument/2006/relationships/audio" Target="../media/audio1.wav"/><Relationship Id="rId9" Type="http://schemas.openxmlformats.org/officeDocument/2006/relationships/image" Target="../media/image69.jpe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70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67.png"/><Relationship Id="rId5" Type="http://schemas.openxmlformats.org/officeDocument/2006/relationships/audio" Target="../media/audio6.wav"/><Relationship Id="rId10" Type="http://schemas.openxmlformats.org/officeDocument/2006/relationships/image" Target="../media/image22.png"/><Relationship Id="rId4" Type="http://schemas.openxmlformats.org/officeDocument/2006/relationships/audio" Target="../media/audio1.wav"/><Relationship Id="rId9" Type="http://schemas.openxmlformats.org/officeDocument/2006/relationships/image" Target="../media/image58.jpe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70.png"/><Relationship Id="rId12" Type="http://schemas.openxmlformats.org/officeDocument/2006/relationships/image" Target="../media/image5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66.png"/><Relationship Id="rId11" Type="http://schemas.openxmlformats.org/officeDocument/2006/relationships/image" Target="../media/image67.png"/><Relationship Id="rId5" Type="http://schemas.openxmlformats.org/officeDocument/2006/relationships/audio" Target="../media/audio6.wav"/><Relationship Id="rId10" Type="http://schemas.openxmlformats.org/officeDocument/2006/relationships/image" Target="../media/image22.png"/><Relationship Id="rId4" Type="http://schemas.openxmlformats.org/officeDocument/2006/relationships/audio" Target="../media/audio1.wav"/><Relationship Id="rId9" Type="http://schemas.openxmlformats.org/officeDocument/2006/relationships/image" Target="../media/image59.jpe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jpeg"/><Relationship Id="rId18" Type="http://schemas.openxmlformats.org/officeDocument/2006/relationships/audio" Target="../media/audio1.wav"/><Relationship Id="rId3" Type="http://schemas.openxmlformats.org/officeDocument/2006/relationships/slideLayout" Target="../slideLayouts/slideLayout59.xml"/><Relationship Id="rId7" Type="http://schemas.openxmlformats.org/officeDocument/2006/relationships/image" Target="../media/image69.jpe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52.png"/><Relationship Id="rId11" Type="http://schemas.microsoft.com/office/2007/relationships/hdphoto" Target="../media/hdphoto8.wdp"/><Relationship Id="rId5" Type="http://schemas.openxmlformats.org/officeDocument/2006/relationships/image" Target="../media/image22.png"/><Relationship Id="rId10" Type="http://schemas.openxmlformats.org/officeDocument/2006/relationships/image" Target="../media/image71.png"/><Relationship Id="rId4" Type="http://schemas.openxmlformats.org/officeDocument/2006/relationships/audio" Target="../media/audio1.wav"/><Relationship Id="rId9" Type="http://schemas.openxmlformats.org/officeDocument/2006/relationships/image" Target="../media/image59.jpeg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Relationship Id="rId9" Type="http://schemas.openxmlformats.org/officeDocument/2006/relationships/audio" Target="../media/audio1.wav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jpeg"/><Relationship Id="rId13" Type="http://schemas.openxmlformats.org/officeDocument/2006/relationships/image" Target="../media/image75.png"/><Relationship Id="rId3" Type="http://schemas.openxmlformats.org/officeDocument/2006/relationships/slideLayout" Target="../slideLayouts/slideLayout61.xml"/><Relationship Id="rId7" Type="http://schemas.openxmlformats.org/officeDocument/2006/relationships/image" Target="../media/image22.png"/><Relationship Id="rId12" Type="http://schemas.openxmlformats.org/officeDocument/2006/relationships/image" Target="../media/image74.jpeg"/><Relationship Id="rId17" Type="http://schemas.openxmlformats.org/officeDocument/2006/relationships/audio" Target="../media/audio1.wav"/><Relationship Id="rId2" Type="http://schemas.microsoft.com/office/2007/relationships/media" Target="../media/media4.wav"/><Relationship Id="rId16" Type="http://schemas.openxmlformats.org/officeDocument/2006/relationships/image" Target="../media/image52.png"/><Relationship Id="rId1" Type="http://schemas.openxmlformats.org/officeDocument/2006/relationships/audio" Target="NULL" TargetMode="External"/><Relationship Id="rId6" Type="http://schemas.openxmlformats.org/officeDocument/2006/relationships/audio" Target="../media/audio6.wav"/><Relationship Id="rId11" Type="http://schemas.openxmlformats.org/officeDocument/2006/relationships/image" Target="../media/image73.jpeg"/><Relationship Id="rId5" Type="http://schemas.openxmlformats.org/officeDocument/2006/relationships/audio" Target="../media/audio1.wav"/><Relationship Id="rId15" Type="http://schemas.microsoft.com/office/2007/relationships/hdphoto" Target="../media/hdphoto9.wdp"/><Relationship Id="rId10" Type="http://schemas.openxmlformats.org/officeDocument/2006/relationships/image" Target="../media/image72.jpeg"/><Relationship Id="rId4" Type="http://schemas.openxmlformats.org/officeDocument/2006/relationships/notesSlide" Target="../notesSlides/notesSlide15.xml"/><Relationship Id="rId9" Type="http://schemas.openxmlformats.org/officeDocument/2006/relationships/image" Target="../media/image58.jpeg"/><Relationship Id="rId14" Type="http://schemas.openxmlformats.org/officeDocument/2006/relationships/image" Target="../media/image76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2.png"/><Relationship Id="rId3" Type="http://schemas.openxmlformats.org/officeDocument/2006/relationships/slideLayout" Target="../slideLayouts/slideLayout81.xml"/><Relationship Id="rId7" Type="http://schemas.microsoft.com/office/2007/relationships/hdphoto" Target="../media/hdphoto8.wdp"/><Relationship Id="rId12" Type="http://schemas.openxmlformats.org/officeDocument/2006/relationships/image" Target="../media/image81.png"/><Relationship Id="rId17" Type="http://schemas.openxmlformats.org/officeDocument/2006/relationships/audio" Target="../media/audio1.wav"/><Relationship Id="rId2" Type="http://schemas.microsoft.com/office/2007/relationships/media" Target="../media/media4.wav"/><Relationship Id="rId1" Type="http://schemas.openxmlformats.org/officeDocument/2006/relationships/audio" Target="NULL" TargetMode="External"/><Relationship Id="rId6" Type="http://schemas.openxmlformats.org/officeDocument/2006/relationships/image" Target="../media/image71.png"/><Relationship Id="rId11" Type="http://schemas.openxmlformats.org/officeDocument/2006/relationships/image" Target="../media/image80.png"/><Relationship Id="rId5" Type="http://schemas.openxmlformats.org/officeDocument/2006/relationships/image" Target="../media/image77.png"/><Relationship Id="rId10" Type="http://schemas.openxmlformats.org/officeDocument/2006/relationships/image" Target="../media/image79.png"/><Relationship Id="rId4" Type="http://schemas.openxmlformats.org/officeDocument/2006/relationships/audio" Target="../media/audio1.wav"/><Relationship Id="rId9" Type="http://schemas.openxmlformats.org/officeDocument/2006/relationships/image" Target="../media/image78.png"/><Relationship Id="rId14" Type="http://schemas.openxmlformats.org/officeDocument/2006/relationships/image" Target="../media/image52.png"/></Relationships>
</file>

<file path=ppt/slides/_rels/slide27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audio" Target="../media/audio1.wav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3.gif"/><Relationship Id="rId5" Type="http://schemas.openxmlformats.org/officeDocument/2006/relationships/image" Target="../media/image44.gif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jpeg"/><Relationship Id="rId3" Type="http://schemas.openxmlformats.org/officeDocument/2006/relationships/image" Target="../media/image83.png"/><Relationship Id="rId7" Type="http://schemas.openxmlformats.org/officeDocument/2006/relationships/image" Target="../media/image7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jpeg"/><Relationship Id="rId5" Type="http://schemas.openxmlformats.org/officeDocument/2006/relationships/image" Target="../media/image22.png"/><Relationship Id="rId10" Type="http://schemas.openxmlformats.org/officeDocument/2006/relationships/audio" Target="../media/audio1.wav"/><Relationship Id="rId4" Type="http://schemas.openxmlformats.org/officeDocument/2006/relationships/image" Target="../media/image84.png"/><Relationship Id="rId9" Type="http://schemas.openxmlformats.org/officeDocument/2006/relationships/image" Target="../media/image85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4.xml"/><Relationship Id="rId6" Type="http://schemas.openxmlformats.org/officeDocument/2006/relationships/image" Target="../media/image62.png"/><Relationship Id="rId5" Type="http://schemas.openxmlformats.org/officeDocument/2006/relationships/image" Target="../media/image22.png"/><Relationship Id="rId4" Type="http://schemas.openxmlformats.org/officeDocument/2006/relationships/image" Target="../media/image86.jpe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audio" Target="../media/audio2.wav"/><Relationship Id="rId7" Type="http://schemas.openxmlformats.org/officeDocument/2006/relationships/image" Target="../media/image26.png"/><Relationship Id="rId12" Type="http://schemas.openxmlformats.org/officeDocument/2006/relationships/audio" Target="../media/audio2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5.png"/><Relationship Id="rId11" Type="http://schemas.openxmlformats.org/officeDocument/2006/relationships/image" Target="../media/image30.png"/><Relationship Id="rId5" Type="http://schemas.openxmlformats.org/officeDocument/2006/relationships/image" Target="../media/image22.png"/><Relationship Id="rId10" Type="http://schemas.openxmlformats.org/officeDocument/2006/relationships/image" Target="../media/image29.png"/><Relationship Id="rId4" Type="http://schemas.openxmlformats.org/officeDocument/2006/relationships/image" Target="../media/image24.png"/><Relationship Id="rId9" Type="http://schemas.openxmlformats.org/officeDocument/2006/relationships/image" Target="../media/image28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8.png"/><Relationship Id="rId3" Type="http://schemas.openxmlformats.org/officeDocument/2006/relationships/audio" Target="../media/media5.mp3"/><Relationship Id="rId7" Type="http://schemas.openxmlformats.org/officeDocument/2006/relationships/image" Target="../media/image87.jpeg"/><Relationship Id="rId12" Type="http://schemas.openxmlformats.org/officeDocument/2006/relationships/audio" Target="../media/audio1.wav"/><Relationship Id="rId2" Type="http://schemas.microsoft.com/office/2007/relationships/media" Target="../media/media5.mp3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openxmlformats.org/officeDocument/2006/relationships/image" Target="../media/image52.png"/><Relationship Id="rId5" Type="http://schemas.openxmlformats.org/officeDocument/2006/relationships/notesSlide" Target="../notesSlides/notesSlide18.xml"/><Relationship Id="rId10" Type="http://schemas.openxmlformats.org/officeDocument/2006/relationships/image" Target="../media/image90.png"/><Relationship Id="rId4" Type="http://schemas.openxmlformats.org/officeDocument/2006/relationships/slideLayout" Target="../slideLayouts/slideLayout92.xml"/><Relationship Id="rId9" Type="http://schemas.openxmlformats.org/officeDocument/2006/relationships/image" Target="../media/image8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audio" Target="../media/audio2.wav"/><Relationship Id="rId3" Type="http://schemas.openxmlformats.org/officeDocument/2006/relationships/audio" Target="../media/audio2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microsoft.com/office/2007/relationships/hdphoto" Target="../media/hdphoto2.wdp"/><Relationship Id="rId5" Type="http://schemas.openxmlformats.org/officeDocument/2006/relationships/image" Target="../media/image21.png"/><Relationship Id="rId4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8.xml"/><Relationship Id="rId13" Type="http://schemas.openxmlformats.org/officeDocument/2006/relationships/image" Target="../media/image35.png"/><Relationship Id="rId18" Type="http://schemas.microsoft.com/office/2007/relationships/hdphoto" Target="../media/hdphoto5.wdp"/><Relationship Id="rId3" Type="http://schemas.openxmlformats.org/officeDocument/2006/relationships/image" Target="../media/image31.png"/><Relationship Id="rId7" Type="http://schemas.microsoft.com/office/2007/relationships/hdphoto" Target="../media/hdphoto3.wdp"/><Relationship Id="rId12" Type="http://schemas.openxmlformats.org/officeDocument/2006/relationships/slide" Target="slide7.xml"/><Relationship Id="rId17" Type="http://schemas.openxmlformats.org/officeDocument/2006/relationships/image" Target="../media/image37.png"/><Relationship Id="rId2" Type="http://schemas.openxmlformats.org/officeDocument/2006/relationships/audio" Target="../media/audio1.wav"/><Relationship Id="rId16" Type="http://schemas.openxmlformats.org/officeDocument/2006/relationships/slide" Target="slide1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2.png"/><Relationship Id="rId11" Type="http://schemas.openxmlformats.org/officeDocument/2006/relationships/image" Target="../media/image34.png"/><Relationship Id="rId5" Type="http://schemas.openxmlformats.org/officeDocument/2006/relationships/slide" Target="slide6.xml"/><Relationship Id="rId15" Type="http://schemas.microsoft.com/office/2007/relationships/hdphoto" Target="../media/hdphoto4.wdp"/><Relationship Id="rId10" Type="http://schemas.openxmlformats.org/officeDocument/2006/relationships/slide" Target="slide9.xml"/><Relationship Id="rId19" Type="http://schemas.openxmlformats.org/officeDocument/2006/relationships/audio" Target="../media/audio1.wav"/><Relationship Id="rId4" Type="http://schemas.openxmlformats.org/officeDocument/2006/relationships/image" Target="../media/image22.png"/><Relationship Id="rId9" Type="http://schemas.openxmlformats.org/officeDocument/2006/relationships/image" Target="../media/image33.png"/><Relationship Id="rId14" Type="http://schemas.openxmlformats.org/officeDocument/2006/relationships/image" Target="../media/image3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image" Target="../media/image22.png"/><Relationship Id="rId12" Type="http://schemas.openxmlformats.org/officeDocument/2006/relationships/image" Target="../media/image4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1.png"/><Relationship Id="rId11" Type="http://schemas.microsoft.com/office/2007/relationships/hdphoto" Target="../media/hdphoto6.wdp"/><Relationship Id="rId5" Type="http://schemas.openxmlformats.org/officeDocument/2006/relationships/audio" Target="../media/audio4.wav"/><Relationship Id="rId10" Type="http://schemas.openxmlformats.org/officeDocument/2006/relationships/image" Target="../media/image39.png"/><Relationship Id="rId4" Type="http://schemas.openxmlformats.org/officeDocument/2006/relationships/audio" Target="../media/audio3.wav"/><Relationship Id="rId9" Type="http://schemas.openxmlformats.org/officeDocument/2006/relationships/slide" Target="slide5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1.pn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2.jpe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audio" Target="../media/audio3.wav"/><Relationship Id="rId7" Type="http://schemas.openxmlformats.org/officeDocument/2006/relationships/image" Target="../media/image38.png"/><Relationship Id="rId12" Type="http://schemas.openxmlformats.org/officeDocument/2006/relationships/audio" Target="../media/audio1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11" Type="http://schemas.openxmlformats.org/officeDocument/2006/relationships/image" Target="../media/image43.png"/><Relationship Id="rId5" Type="http://schemas.openxmlformats.org/officeDocument/2006/relationships/image" Target="../media/image31.png"/><Relationship Id="rId10" Type="http://schemas.microsoft.com/office/2007/relationships/hdphoto" Target="../media/hdphoto6.wdp"/><Relationship Id="rId4" Type="http://schemas.openxmlformats.org/officeDocument/2006/relationships/audio" Target="../media/audio4.wav"/><Relationship Id="rId9" Type="http://schemas.openxmlformats.org/officeDocument/2006/relationships/image" Target="../media/image3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">
            <a:extLst>
              <a:ext uri="{FF2B5EF4-FFF2-40B4-BE49-F238E27FC236}">
                <a16:creationId xmlns:a16="http://schemas.microsoft.com/office/drawing/2014/main" id="{8B25A25F-4CE9-D3CA-AC04-7B08B336300C}"/>
              </a:ext>
            </a:extLst>
          </p:cNvPr>
          <p:cNvSpPr/>
          <p:nvPr/>
        </p:nvSpPr>
        <p:spPr>
          <a:xfrm>
            <a:off x="0" y="215194"/>
            <a:ext cx="12192000" cy="6642806"/>
          </a:xfrm>
          <a:custGeom>
            <a:avLst/>
            <a:gdLst/>
            <a:ahLst/>
            <a:cxnLst/>
            <a:rect l="l" t="t" r="r" b="b"/>
            <a:pathLst>
              <a:path w="19302093" h="14042273">
                <a:moveTo>
                  <a:pt x="0" y="0"/>
                </a:moveTo>
                <a:lnTo>
                  <a:pt x="19302094" y="0"/>
                </a:lnTo>
                <a:lnTo>
                  <a:pt x="19302094" y="14042273"/>
                </a:lnTo>
                <a:lnTo>
                  <a:pt x="0" y="14042273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 l="-5918" t="-18625" b="-21616"/>
            </a:stretch>
          </a:blipFill>
        </p:spPr>
        <p:txBody>
          <a:bodyPr/>
          <a:lstStyle/>
          <a:p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3CE7B405-D64B-8B78-EAB0-0988FBA8490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6374" b="76044" l="15511" r="84307">
                        <a14:foregroundMark x1="15693" y1="43516" x2="19343" y2="41758"/>
                        <a14:foregroundMark x1="24270" y1="37582" x2="38139" y2="32747"/>
                        <a14:foregroundMark x1="18248" y1="72747" x2="71533" y2="73407"/>
                        <a14:foregroundMark x1="71533" y1="73407" x2="82847" y2="72747"/>
                        <a14:foregroundMark x1="82847" y1="72747" x2="84307" y2="72747"/>
                        <a14:foregroundMark x1="49453" y1="6813" x2="53102" y2="7692"/>
                        <a14:foregroundMark x1="62956" y1="33407" x2="73358" y2="34945"/>
                        <a14:foregroundMark x1="73358" y1="34945" x2="77190" y2="33626"/>
                        <a14:foregroundMark x1="14416" y1="75385" x2="29380" y2="71209"/>
                        <a14:foregroundMark x1="29380" y1="71209" x2="38321" y2="74725"/>
                        <a14:foregroundMark x1="38321" y1="74725" x2="57482" y2="72747"/>
                        <a14:foregroundMark x1="57482" y1="72747" x2="66058" y2="74286"/>
                        <a14:foregroundMark x1="64781" y1="73846" x2="23175" y2="73626"/>
                        <a14:foregroundMark x1="23175" y1="73626" x2="20620" y2="74286"/>
                        <a14:foregroundMark x1="35949" y1="73846" x2="49088" y2="73187"/>
                        <a14:foregroundMark x1="49088" y1="73187" x2="64051" y2="760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391" r="15536" b="24592"/>
          <a:stretch/>
        </p:blipFill>
        <p:spPr>
          <a:xfrm>
            <a:off x="5044471" y="2318133"/>
            <a:ext cx="2604694" cy="232732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028D54E-5A14-9CC4-BDBB-946C0DBDB39D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" b="27827"/>
          <a:stretch/>
        </p:blipFill>
        <p:spPr>
          <a:xfrm rot="20889912" flipH="1">
            <a:off x="9892994" y="2722866"/>
            <a:ext cx="2287203" cy="141226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7132460-5926-58E2-59BE-BD99B0B69ED0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5213" b="55253"/>
          <a:stretch/>
        </p:blipFill>
        <p:spPr>
          <a:xfrm>
            <a:off x="3535011" y="3481794"/>
            <a:ext cx="1422389" cy="1233592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8AF9741A-DB7F-4A50-EA92-B70519184B8A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" t="43881" r="45185" b="7148"/>
          <a:stretch/>
        </p:blipFill>
        <p:spPr>
          <a:xfrm>
            <a:off x="1469349" y="4098590"/>
            <a:ext cx="2668430" cy="253262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F244E463-AC7B-FC05-0652-2996CA3FC91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226" t="50328" r="-8877" b="8558"/>
          <a:stretch/>
        </p:blipFill>
        <p:spPr>
          <a:xfrm>
            <a:off x="9165793" y="4354667"/>
            <a:ext cx="2860070" cy="2327322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D721B71E-F40B-9211-C64A-74749F1EDB8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33" t="2087" r="-5620" b="48865"/>
          <a:stretch/>
        </p:blipFill>
        <p:spPr>
          <a:xfrm flipH="1">
            <a:off x="-358296" y="4196616"/>
            <a:ext cx="2503889" cy="2380303"/>
          </a:xfrm>
          <a:prstGeom prst="rect">
            <a:avLst/>
          </a:prstGeom>
        </p:spPr>
      </p:pic>
      <p:pic>
        <p:nvPicPr>
          <p:cNvPr id="6146" name="Picture 2" descr="Silhouette Design Store - Search Designs : sun | Silhouette design ...">
            <a:extLst>
              <a:ext uri="{FF2B5EF4-FFF2-40B4-BE49-F238E27FC236}">
                <a16:creationId xmlns:a16="http://schemas.microsoft.com/office/drawing/2014/main" id="{F485422C-1AF6-934F-5006-C8689EA2A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0150" y="406461"/>
            <a:ext cx="1364305" cy="1364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Image result for butterfly gif transparent background">
            <a:extLst>
              <a:ext uri="{FF2B5EF4-FFF2-40B4-BE49-F238E27FC236}">
                <a16:creationId xmlns:a16="http://schemas.microsoft.com/office/drawing/2014/main" id="{91C258ED-F800-931E-146D-FD4FC17895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201" y="1184055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4" descr="Image result for butterfly gif transparent background">
            <a:extLst>
              <a:ext uri="{FF2B5EF4-FFF2-40B4-BE49-F238E27FC236}">
                <a16:creationId xmlns:a16="http://schemas.microsoft.com/office/drawing/2014/main" id="{3AF52433-D5EC-1FBF-106C-7C04842468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1567" y="4098590"/>
            <a:ext cx="3251200" cy="3251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8CDE628-24D0-FBB6-70B9-5151556B7806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743666" y="-283126"/>
            <a:ext cx="7206303" cy="313774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8AF0801-11BD-F1FA-5769-5F8F034AEA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56144">
            <a:off x="9212979" y="5033404"/>
            <a:ext cx="953887" cy="132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31569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>
        <p:sndAc>
          <p:stSnd>
            <p:snd r:embed="rId2" name="wind.wav"/>
          </p:stSnd>
        </p:sndAc>
      </p:transition>
    </mc:Choice>
    <mc:Fallback xmlns="">
      <p:transition>
        <p:sndAc>
          <p:stSnd>
            <p:snd r:embed="rId13" name="wind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-0.01319 L 0.19544 0.21412 " pathEditMode="relative" rAng="0" ptsTypes="AA">
                                      <p:cBhvr>
                                        <p:cTn id="6" dur="5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948" y="1136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6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6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600" fill="hold">
                                          <p:stCondLst>
                                            <p:cond delay="18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600" fill="hold">
                                          <p:stCondLst>
                                            <p:cond delay="240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9"/>
            <a:ext cx="2590392" cy="2399794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078912" y="3645624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68799" y="5188343"/>
            <a:ext cx="4156661" cy="609600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239766" y="5193758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Listen and repeat.</a:t>
            </a: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CFD7FE4E-48D9-E561-AFFD-0C193AFCBAC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6146" name="Picture 2" descr="Bay, Chim, Lông Vũ, Màu Vàng, Cánh">
            <a:extLst>
              <a:ext uri="{FF2B5EF4-FFF2-40B4-BE49-F238E27FC236}">
                <a16:creationId xmlns:a16="http://schemas.microsoft.com/office/drawing/2014/main" id="{DAA080C4-CD58-DF18-A920-93E3E1FCA43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0" name="Picture 6" descr="Hoa, Kế Hoạch Nồi, Nhà Máy, Khiêu Vũ">
            <a:extLst>
              <a:ext uri="{FF2B5EF4-FFF2-40B4-BE49-F238E27FC236}">
                <a16:creationId xmlns:a16="http://schemas.microsoft.com/office/drawing/2014/main" id="{0057DC58-FDF5-7F59-3022-1C6E44D012A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07276ED-80CB-EEB2-18A0-F126AD87FF0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23170" y="225742"/>
            <a:ext cx="4738455" cy="37568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30"/>
          <p:cNvSpPr txBox="1">
            <a:spLocks noGrp="1"/>
          </p:cNvSpPr>
          <p:nvPr>
            <p:ph type="ctrTitle"/>
          </p:nvPr>
        </p:nvSpPr>
        <p:spPr>
          <a:xfrm>
            <a:off x="1894387" y="1040755"/>
            <a:ext cx="8972395" cy="46974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latin typeface="Comic Sans MS" panose="030F0702030302020204" pitchFamily="66" charset="0"/>
              </a:rPr>
              <a:t>Let’s find the way home!</a:t>
            </a:r>
            <a:endParaRPr sz="6000" dirty="0">
              <a:latin typeface="Comic Sans MS" panose="030F0702030302020204" pitchFamily="66" charset="0"/>
            </a:endParaRPr>
          </a:p>
        </p:txBody>
      </p:sp>
      <p:pic>
        <p:nvPicPr>
          <p:cNvPr id="7675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0173">
            <a:off x="4636621" y="289738"/>
            <a:ext cx="2885067" cy="132046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5381308" y="1341060"/>
            <a:ext cx="226696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Game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96736" y="3755002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64745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3.54167E-6 0.00069 L 0.04701 0.00648 C 0.05144 0.00717 0.05547 0.00879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02018" y="108770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54189" y="433191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009623" y="323908"/>
            <a:ext cx="2095801" cy="2340244"/>
            <a:chOff x="7966887" y="323908"/>
            <a:chExt cx="2095801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129554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slow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923144" y="2143945"/>
            <a:ext cx="2076773" cy="2340244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56312" y="3553697"/>
              <a:ext cx="1300356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fast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8641372" y="4196484"/>
            <a:ext cx="2464052" cy="222074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928478" y="5420565"/>
              <a:ext cx="1896614" cy="8461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faster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9596" y="914716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8434" y="4786420"/>
            <a:ext cx="1746611" cy="1746611"/>
          </a:xfrm>
          <a:prstGeom prst="rect">
            <a:avLst/>
          </a:prstGeom>
        </p:spPr>
      </p:pic>
      <p:pic>
        <p:nvPicPr>
          <p:cNvPr id="1026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3E7E8FD-0856-473C-83C9-4C50A470D50F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539" y="945996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B75428EF-EC4B-4F18-ADE2-587A1F03EBDB}"/>
              </a:ext>
            </a:extLst>
          </p:cNvPr>
          <p:cNvSpPr/>
          <p:nvPr/>
        </p:nvSpPr>
        <p:spPr>
          <a:xfrm flipH="1">
            <a:off x="3245005" y="125074"/>
            <a:ext cx="6296274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1. Can the cheetahs run very ___?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5" name="Thought Bubble: Cloud 4">
            <a:extLst>
              <a:ext uri="{FF2B5EF4-FFF2-40B4-BE49-F238E27FC236}">
                <a16:creationId xmlns:a16="http://schemas.microsoft.com/office/drawing/2014/main" id="{AC0C8589-575D-40DD-BC4F-B2322BB89E7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32B0EF0D-2D7A-37F1-5759-77EE028AE0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84" end="18642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9169034" y="292653"/>
            <a:ext cx="406400" cy="406400"/>
          </a:xfrm>
          <a:prstGeom prst="rect">
            <a:avLst/>
          </a:prstGeom>
        </p:spPr>
      </p:pic>
      <p:pic>
        <p:nvPicPr>
          <p:cNvPr id="8" name="flow-211881">
            <a:hlinkClick r:id="" action="ppaction://media"/>
            <a:extLst>
              <a:ext uri="{FF2B5EF4-FFF2-40B4-BE49-F238E27FC236}">
                <a16:creationId xmlns:a16="http://schemas.microsoft.com/office/drawing/2014/main" id="{046DFD87-2439-0002-98C3-EE84B9C8635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7" name="Picture 2" descr="Mèo, Con Báo, Đi Dạo, Thú Vật, Đuôi">
            <a:extLst>
              <a:ext uri="{FF2B5EF4-FFF2-40B4-BE49-F238E27FC236}">
                <a16:creationId xmlns:a16="http://schemas.microsoft.com/office/drawing/2014/main" id="{7F24E4B0-648E-E55B-889F-5D14C2D141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166" y="308941"/>
            <a:ext cx="1796819" cy="979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32153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6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0.00069 L 0.04701 0.00648 C 0.05143 0.00717 0.05547 0.00879 0.05964 0.01296 C 0.06524 0.01875 0.07058 0.03194 0.0763 0.03356 L 0.09714 0.04097 L 0.35847 0.03356 C 0.35964 0.03356 0.3612 0.02778 0.36263 0.02685 C 0.36719 0.02361 0.37175 0.02037 0.37643 0.01944 C 0.39649 0.01782 0.41628 0.01944 0.4362 0.01944 L 0.44193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0.6017 -0.28009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2" y="-14977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7 -0.28009 L 1.01068 -0.27384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386199" y="345864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192182" y="1752503"/>
              <a:ext cx="166423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ocean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280693" y="2610699"/>
            <a:ext cx="2096779" cy="1895446"/>
            <a:chOff x="7880408" y="2143945"/>
            <a:chExt cx="2184299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287585" y="3478079"/>
              <a:ext cx="1777122" cy="9500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water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16635" y="4209762"/>
            <a:ext cx="2464051" cy="2175557"/>
            <a:chOff x="10539874" y="3914528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10539874" y="3914528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1338031" y="5375913"/>
              <a:ext cx="1243502" cy="86376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pool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3149" y="1073280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2082" y="4895707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9A78C68C-4910-4DE8-BE6A-3FBC7306355E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6681" y="880594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319BE866-59E8-41A0-8B44-D88D1CD20604}"/>
              </a:ext>
            </a:extLst>
          </p:cNvPr>
          <p:cNvSpPr/>
          <p:nvPr/>
        </p:nvSpPr>
        <p:spPr>
          <a:xfrm flipH="1">
            <a:off x="3378820" y="84194"/>
            <a:ext cx="5568512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2. Do turtles live in the ____?</a:t>
            </a:r>
            <a:endParaRPr lang="en-US" sz="2800" dirty="0">
              <a:latin typeface="Comic Sans MS" pitchFamily="66" charset="0"/>
            </a:endParaRP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D89F2762-E669-4C8A-BAA3-19D32E6EB6EC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Track 11.9">
            <a:hlinkClick r:id="" action="ppaction://media"/>
            <a:extLst>
              <a:ext uri="{FF2B5EF4-FFF2-40B4-BE49-F238E27FC236}">
                <a16:creationId xmlns:a16="http://schemas.microsoft.com/office/drawing/2014/main" id="{96DE7DD6-D59F-4222-3C22-75DC2ECCF27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901" end="1260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554814" y="345864"/>
            <a:ext cx="406400" cy="406400"/>
          </a:xfrm>
          <a:prstGeom prst="rect">
            <a:avLst/>
          </a:prstGeom>
        </p:spPr>
      </p:pic>
      <p:pic>
        <p:nvPicPr>
          <p:cNvPr id="6" name="flow-211881">
            <a:hlinkClick r:id="" action="ppaction://media"/>
            <a:extLst>
              <a:ext uri="{FF2B5EF4-FFF2-40B4-BE49-F238E27FC236}">
                <a16:creationId xmlns:a16="http://schemas.microsoft.com/office/drawing/2014/main" id="{DF2D976A-A44C-C2C4-4D5E-8DB8FBC9089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10242" name="Picture 2" descr="Loài Vật, Hoạt Hình, Màu Xanh Lá">
            <a:extLst>
              <a:ext uri="{FF2B5EF4-FFF2-40B4-BE49-F238E27FC236}">
                <a16:creationId xmlns:a16="http://schemas.microsoft.com/office/drawing/2014/main" id="{9B6BDEA7-DBB2-218D-1DF2-AF6AB9EB78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538" y="264736"/>
            <a:ext cx="1532855" cy="1021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3532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98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3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20019" y="13129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554006" y="312703"/>
            <a:ext cx="2395207" cy="2340244"/>
            <a:chOff x="6246790" y="311312"/>
            <a:chExt cx="2395207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6406282" y="311312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6246790" y="1687698"/>
              <a:ext cx="2395207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monkeys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551930" y="2615940"/>
            <a:ext cx="2238343" cy="2018441"/>
            <a:chOff x="9492366" y="2318083"/>
            <a:chExt cx="2158581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74174" y="2318083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492366" y="3725658"/>
              <a:ext cx="2045509" cy="892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monkey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548193" y="4634579"/>
            <a:ext cx="2435284" cy="1900191"/>
            <a:chOff x="9587975" y="4126067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587975" y="412606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9902570" y="5480170"/>
              <a:ext cx="1853591" cy="9889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F0000"/>
                  </a:solidFill>
                  <a:latin typeface="Comic Sans MS" panose="030F0702030302020204" pitchFamily="66" charset="0"/>
                </a:rPr>
                <a:t>money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26412" y="2808993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8895" y="4949619"/>
            <a:ext cx="1746611" cy="1746611"/>
          </a:xfrm>
          <a:prstGeom prst="rect">
            <a:avLst/>
          </a:prstGeom>
        </p:spPr>
      </p:pic>
      <p:pic>
        <p:nvPicPr>
          <p:cNvPr id="28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5CDDEC6A-4227-4239-AC2A-97C466C68CFD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1250" y="946939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1" name="Speech Bubble: Rectangle with Corners Rounded 30">
            <a:extLst>
              <a:ext uri="{FF2B5EF4-FFF2-40B4-BE49-F238E27FC236}">
                <a16:creationId xmlns:a16="http://schemas.microsoft.com/office/drawing/2014/main" id="{B5AE7ADE-DEAC-4DB0-96CF-A61DD18EE408}"/>
              </a:ext>
            </a:extLst>
          </p:cNvPr>
          <p:cNvSpPr/>
          <p:nvPr/>
        </p:nvSpPr>
        <p:spPr>
          <a:xfrm flipH="1">
            <a:off x="3328093" y="146967"/>
            <a:ext cx="5745497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3. Are ______ good climbers?</a:t>
            </a:r>
            <a:r>
              <a:rPr lang="en-US" sz="2800" dirty="0">
                <a:latin typeface="Comic Sans MS" pitchFamily="66" charset="0"/>
              </a:rPr>
              <a:t>?</a:t>
            </a:r>
          </a:p>
        </p:txBody>
      </p:sp>
      <p:sp>
        <p:nvSpPr>
          <p:cNvPr id="33" name="Thought Bubble: Cloud 32">
            <a:extLst>
              <a:ext uri="{FF2B5EF4-FFF2-40B4-BE49-F238E27FC236}">
                <a16:creationId xmlns:a16="http://schemas.microsoft.com/office/drawing/2014/main" id="{C659EF31-E67B-458A-8138-E38FFE5C10E5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flow-211881">
            <a:hlinkClick r:id="" action="ppaction://media"/>
            <a:extLst>
              <a:ext uri="{FF2B5EF4-FFF2-40B4-BE49-F238E27FC236}">
                <a16:creationId xmlns:a16="http://schemas.microsoft.com/office/drawing/2014/main" id="{C0C69B98-DC7E-4D62-1EE2-4EDA4501A09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AFB10705-69B1-D17A-11F6-1733A0B4B23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st="17357" end="6780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833803" y="214419"/>
            <a:ext cx="406400" cy="406400"/>
          </a:xfrm>
          <a:prstGeom prst="rect">
            <a:avLst/>
          </a:prstGeom>
        </p:spPr>
      </p:pic>
      <p:pic>
        <p:nvPicPr>
          <p:cNvPr id="12290" name="Picture 2" descr="Con Khỉ, Hoạt Hình, Tính Cách, Dễ Thương">
            <a:extLst>
              <a:ext uri="{FF2B5EF4-FFF2-40B4-BE49-F238E27FC236}">
                <a16:creationId xmlns:a16="http://schemas.microsoft.com/office/drawing/2014/main" id="{CA10FF90-5699-5601-0141-E1141854B4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986" y="90529"/>
            <a:ext cx="1321616" cy="12771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97969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35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10"/>
          <a:srcRect l="2324" r="2026" b="41524"/>
          <a:stretch/>
        </p:blipFill>
        <p:spPr>
          <a:xfrm>
            <a:off x="-4" y="5724522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67003" y="228603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9779755" y="350206"/>
            <a:ext cx="2076773" cy="2340244"/>
            <a:chOff x="9779755" y="350206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779755" y="350206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9952340" y="1679950"/>
              <a:ext cx="1082348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Did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9370919" y="2726033"/>
            <a:ext cx="3141417" cy="1756630"/>
            <a:chOff x="9285384" y="2080474"/>
            <a:chExt cx="2961144" cy="2401629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285384" y="2080474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9910338" y="3430139"/>
              <a:ext cx="2336190" cy="1051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Does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9053932" y="4706102"/>
            <a:ext cx="3159490" cy="1800929"/>
            <a:chOff x="9053932" y="4096777"/>
            <a:chExt cx="3159490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9053932" y="4096777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10302949" y="5356077"/>
              <a:ext cx="1910473" cy="10434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Do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5223" y="2888327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06512" y="909656"/>
            <a:ext cx="1746611" cy="1746611"/>
          </a:xfrm>
          <a:prstGeom prst="rect">
            <a:avLst/>
          </a:prstGeom>
        </p:spPr>
      </p:pic>
      <p:pic>
        <p:nvPicPr>
          <p:cNvPr id="25" name="Picture 2" descr="Penguin Sticker by CARE Kita App for iOS &amp; Android | GIPHY">
            <a:extLst>
              <a:ext uri="{FF2B5EF4-FFF2-40B4-BE49-F238E27FC236}">
                <a16:creationId xmlns:a16="http://schemas.microsoft.com/office/drawing/2014/main" id="{052B6AF8-8830-4CFD-A309-A4979663FBE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8902" y="612067"/>
            <a:ext cx="1746611" cy="1746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" name="Speech Bubble: Rectangle with Corners Rounded 27">
            <a:extLst>
              <a:ext uri="{FF2B5EF4-FFF2-40B4-BE49-F238E27FC236}">
                <a16:creationId xmlns:a16="http://schemas.microsoft.com/office/drawing/2014/main" id="{94E0E2C8-9130-491C-AB97-3C16F362BC1B}"/>
              </a:ext>
            </a:extLst>
          </p:cNvPr>
          <p:cNvSpPr/>
          <p:nvPr/>
        </p:nvSpPr>
        <p:spPr>
          <a:xfrm flipH="1">
            <a:off x="3569668" y="125074"/>
            <a:ext cx="5372312" cy="773404"/>
          </a:xfrm>
          <a:prstGeom prst="wedgeRoundRectCallout">
            <a:avLst>
              <a:gd name="adj1" fmla="val 4318"/>
              <a:gd name="adj2" fmla="val 40735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002060"/>
                </a:solidFill>
                <a:latin typeface="Comic Sans MS" pitchFamily="66" charset="0"/>
              </a:rPr>
              <a:t>4. ___ birds have feathers?</a:t>
            </a:r>
            <a:endParaRPr lang="en-US" sz="2800" dirty="0">
              <a:latin typeface="Comic Sans MS" pitchFamily="66" charset="0"/>
            </a:endParaRPr>
          </a:p>
        </p:txBody>
      </p:sp>
      <p:sp>
        <p:nvSpPr>
          <p:cNvPr id="32" name="Thought Bubble: Cloud 31">
            <a:extLst>
              <a:ext uri="{FF2B5EF4-FFF2-40B4-BE49-F238E27FC236}">
                <a16:creationId xmlns:a16="http://schemas.microsoft.com/office/drawing/2014/main" id="{05E8CA78-D515-45CC-9D42-01CB10A0E411}"/>
              </a:ext>
            </a:extLst>
          </p:cNvPr>
          <p:cNvSpPr/>
          <p:nvPr/>
        </p:nvSpPr>
        <p:spPr>
          <a:xfrm>
            <a:off x="0" y="0"/>
            <a:ext cx="2221200" cy="1614395"/>
          </a:xfrm>
          <a:prstGeom prst="cloudCallout">
            <a:avLst>
              <a:gd name="adj1" fmla="val 48501"/>
              <a:gd name="adj2" fmla="val 56538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flow-211881">
            <a:hlinkClick r:id="" action="ppaction://media"/>
            <a:extLst>
              <a:ext uri="{FF2B5EF4-FFF2-40B4-BE49-F238E27FC236}">
                <a16:creationId xmlns:a16="http://schemas.microsoft.com/office/drawing/2014/main" id="{3C4E693E-8B55-1DDE-23DE-A76EAA75633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120390.81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459155" y="1571259"/>
            <a:ext cx="406400" cy="406400"/>
          </a:xfrm>
          <a:prstGeom prst="rect">
            <a:avLst/>
          </a:prstGeom>
        </p:spPr>
      </p:pic>
      <p:pic>
        <p:nvPicPr>
          <p:cNvPr id="6" name="Track 11.9">
            <a:hlinkClick r:id="" action="ppaction://media"/>
            <a:extLst>
              <a:ext uri="{FF2B5EF4-FFF2-40B4-BE49-F238E27FC236}">
                <a16:creationId xmlns:a16="http://schemas.microsoft.com/office/drawing/2014/main" id="{EC550673-E066-C5C9-A652-DE6FA9875FE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st="23092" end="1524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8588334" y="349110"/>
            <a:ext cx="406400" cy="406400"/>
          </a:xfrm>
          <a:prstGeom prst="rect">
            <a:avLst/>
          </a:prstGeom>
        </p:spPr>
      </p:pic>
      <p:pic>
        <p:nvPicPr>
          <p:cNvPr id="9220" name="Picture 4" descr="Chim, Sáng Chói, Màu Sắc, Vẽ">
            <a:extLst>
              <a:ext uri="{FF2B5EF4-FFF2-40B4-BE49-F238E27FC236}">
                <a16:creationId xmlns:a16="http://schemas.microsoft.com/office/drawing/2014/main" id="{8BF59A15-DADD-1286-FCCF-CD7F49A43A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636" y="113703"/>
            <a:ext cx="1616050" cy="14722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85920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872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1.85185E-6 L 2.29167E-6 0.00069 L 0.047 0.00648 C 0.05143 0.00717 0.05547 0.00879 0.05963 0.01296 C 0.06523 0.01875 0.07057 0.03194 0.0763 0.03356 L 0.09713 0.04097 L 0.35846 0.03356 C 0.35963 0.03356 0.3612 0.02778 0.36263 0.02685 C 0.36719 0.02361 0.37174 0.02037 0.37643 0.01944 C 0.39648 0.01782 0.41627 0.01944 0.4362 0.01944 L 0.44192 0.01944 " pathEditMode="relative" rAng="0" ptsTypes="AAAAAAAAAAA">
                                      <p:cBhvr>
                                        <p:cTn id="10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770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2 0.01944 L 0.50312 0.34537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60" y="1629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0313 0.34537 L 1.00247 0.32106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318" y="-1227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4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7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7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060" y="1796565"/>
            <a:ext cx="5550419" cy="313246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5467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7.40741E-7 L 0.05808 0.00116 C 0.06355 0.00139 0.06849 0.00162 0.0737 0.00255 C 0.0806 0.0037 0.08724 0.00648 0.09427 0.00694 L 0.12006 0.00856 L 0.4431 0.00694 C 0.44454 0.00694 0.44649 0.00579 0.44831 0.00555 C 0.45391 0.00486 0.45951 0.00417 0.46537 0.00393 C 0.49011 0.0037 0.51459 0.00393 0.5392 0.00393 L 0.54636 0.00393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18" y="41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28"/>
          <p:cNvSpPr/>
          <p:nvPr/>
        </p:nvSpPr>
        <p:spPr>
          <a:xfrm>
            <a:off x="4074705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4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7937602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3903550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20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47155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0" y="212477"/>
            <a:ext cx="4516244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2048" name="TextBox 2047">
            <a:extLst>
              <a:ext uri="{FF2B5EF4-FFF2-40B4-BE49-F238E27FC236}">
                <a16:creationId xmlns:a16="http://schemas.microsoft.com/office/drawing/2014/main" id="{76925E63-247A-006D-14DB-48F859DD445C}"/>
              </a:ext>
            </a:extLst>
          </p:cNvPr>
          <p:cNvSpPr txBox="1"/>
          <p:nvPr/>
        </p:nvSpPr>
        <p:spPr>
          <a:xfrm>
            <a:off x="15820" y="315760"/>
            <a:ext cx="41376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4 </a:t>
            </a:r>
            <a:r>
              <a:rPr lang="en-US" sz="2800" dirty="0">
                <a:latin typeface="Comic Sans MS" panose="030F0702030302020204" pitchFamily="66" charset="0"/>
              </a:rPr>
              <a:t>	</a:t>
            </a:r>
            <a:r>
              <a:rPr lang="vi-VN" sz="2800" dirty="0">
                <a:latin typeface="Comic Sans MS" panose="030F0702030302020204" pitchFamily="66" charset="0"/>
              </a:rPr>
              <a:t>Listen and repeat.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pic>
        <p:nvPicPr>
          <p:cNvPr id="2050" name="Picture 2049">
            <a:extLst>
              <a:ext uri="{FF2B5EF4-FFF2-40B4-BE49-F238E27FC236}">
                <a16:creationId xmlns:a16="http://schemas.microsoft.com/office/drawing/2014/main" id="{053E128B-27BF-CF77-5BCD-178E51259B2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864859" y="-382095"/>
            <a:ext cx="457910" cy="219559"/>
          </a:xfrm>
          <a:prstGeom prst="rect">
            <a:avLst/>
          </a:prstGeom>
        </p:spPr>
      </p:pic>
      <p:sp>
        <p:nvSpPr>
          <p:cNvPr id="2057" name="TextBox 2056">
            <a:extLst>
              <a:ext uri="{FF2B5EF4-FFF2-40B4-BE49-F238E27FC236}">
                <a16:creationId xmlns:a16="http://schemas.microsoft.com/office/drawing/2014/main" id="{83670CE5-3229-5E92-68BD-521258AD1BC3}"/>
              </a:ext>
            </a:extLst>
          </p:cNvPr>
          <p:cNvSpPr txBox="1"/>
          <p:nvPr/>
        </p:nvSpPr>
        <p:spPr>
          <a:xfrm>
            <a:off x="1012226" y="1484376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1 Can cheetahs run very fast?</a:t>
            </a:r>
          </a:p>
        </p:txBody>
      </p:sp>
      <p:pic>
        <p:nvPicPr>
          <p:cNvPr id="2059" name="Picture 2058">
            <a:extLst>
              <a:ext uri="{FF2B5EF4-FFF2-40B4-BE49-F238E27FC236}">
                <a16:creationId xmlns:a16="http://schemas.microsoft.com/office/drawing/2014/main" id="{CAF85CDC-8876-C654-C425-8428E931A9B8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2053" name="TextBox 2052">
            <a:extLst>
              <a:ext uri="{FF2B5EF4-FFF2-40B4-BE49-F238E27FC236}">
                <a16:creationId xmlns:a16="http://schemas.microsoft.com/office/drawing/2014/main" id="{AF9A667E-6AF7-79C5-1191-F7CBA3DABCEB}"/>
              </a:ext>
            </a:extLst>
          </p:cNvPr>
          <p:cNvSpPr txBox="1"/>
          <p:nvPr/>
        </p:nvSpPr>
        <p:spPr>
          <a:xfrm>
            <a:off x="981759" y="2769640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2 Do turtles live in the water?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4" name="TextBox 2053">
            <a:extLst>
              <a:ext uri="{FF2B5EF4-FFF2-40B4-BE49-F238E27FC236}">
                <a16:creationId xmlns:a16="http://schemas.microsoft.com/office/drawing/2014/main" id="{C8487EE3-4637-F3A7-811C-F1808C358C7C}"/>
              </a:ext>
            </a:extLst>
          </p:cNvPr>
          <p:cNvSpPr txBox="1"/>
          <p:nvPr/>
        </p:nvSpPr>
        <p:spPr>
          <a:xfrm>
            <a:off x="981760" y="4095418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3 Are monkeys good climbers?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2055" name="TextBox 2054">
            <a:extLst>
              <a:ext uri="{FF2B5EF4-FFF2-40B4-BE49-F238E27FC236}">
                <a16:creationId xmlns:a16="http://schemas.microsoft.com/office/drawing/2014/main" id="{ECED7E8F-9F6F-85AB-9E14-10A23580B577}"/>
              </a:ext>
            </a:extLst>
          </p:cNvPr>
          <p:cNvSpPr txBox="1"/>
          <p:nvPr/>
        </p:nvSpPr>
        <p:spPr>
          <a:xfrm>
            <a:off x="981758" y="5483421"/>
            <a:ext cx="1014132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200" dirty="0">
                <a:latin typeface="Comic Sans MS" panose="030F0702030302020204" pitchFamily="66" charset="0"/>
              </a:rPr>
              <a:t>4 Do the birds have feathers?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pic>
        <p:nvPicPr>
          <p:cNvPr id="1026" name="Picture 2" descr="Cheetah, Động Vật Ăn Thịt, Động Vật">
            <a:extLst>
              <a:ext uri="{FF2B5EF4-FFF2-40B4-BE49-F238E27FC236}">
                <a16:creationId xmlns:a16="http://schemas.microsoft.com/office/drawing/2014/main" id="{F573D823-1662-7C23-460C-16A870B3D1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5128" y="750534"/>
            <a:ext cx="2355683" cy="1425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Biển, Rùa, Lặn, Thú Vật, Mai Rùa, Bò Sát">
            <a:extLst>
              <a:ext uri="{FF2B5EF4-FFF2-40B4-BE49-F238E27FC236}">
                <a16:creationId xmlns:a16="http://schemas.microsoft.com/office/drawing/2014/main" id="{3ED7ED2D-221E-B3EC-CAAE-1FA0DA0627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5128" y="2283420"/>
            <a:ext cx="2355682" cy="137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0" name="Picture 6" descr="Con Khỉ, Động Vật Có Vú, Thú Vật">
            <a:extLst>
              <a:ext uri="{FF2B5EF4-FFF2-40B4-BE49-F238E27FC236}">
                <a16:creationId xmlns:a16="http://schemas.microsoft.com/office/drawing/2014/main" id="{45004DF2-6902-4317-5317-55ECE3EACB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696" b="30227"/>
          <a:stretch/>
        </p:blipFill>
        <p:spPr bwMode="auto">
          <a:xfrm>
            <a:off x="9015128" y="3736774"/>
            <a:ext cx="2355682" cy="13765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Chim, Màu Xanh Da Trời, Jay, Cyanocitta">
            <a:extLst>
              <a:ext uri="{FF2B5EF4-FFF2-40B4-BE49-F238E27FC236}">
                <a16:creationId xmlns:a16="http://schemas.microsoft.com/office/drawing/2014/main" id="{C56043A4-6C48-F350-50CD-26678F1B3E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08033" y="5202489"/>
            <a:ext cx="2340622" cy="14901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Track 11.9">
            <a:hlinkClick r:id="" action="ppaction://media"/>
            <a:extLst>
              <a:ext uri="{FF2B5EF4-FFF2-40B4-BE49-F238E27FC236}">
                <a16:creationId xmlns:a16="http://schemas.microsoft.com/office/drawing/2014/main" id="{C746BDA4-D75B-6AB7-8559-F1EF66B8E40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684" end="18642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05824" y="1506288"/>
            <a:ext cx="406400" cy="406400"/>
          </a:xfrm>
          <a:prstGeom prst="rect">
            <a:avLst/>
          </a:prstGeom>
        </p:spPr>
      </p:pic>
      <p:pic>
        <p:nvPicPr>
          <p:cNvPr id="2063" name="Track 11.9">
            <a:hlinkClick r:id="" action="ppaction://media"/>
            <a:extLst>
              <a:ext uri="{FF2B5EF4-FFF2-40B4-BE49-F238E27FC236}">
                <a16:creationId xmlns:a16="http://schemas.microsoft.com/office/drawing/2014/main" id="{A9854766-B416-555F-9627-493AD69BE96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901" end="12605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575359" y="2859961"/>
            <a:ext cx="406400" cy="406400"/>
          </a:xfrm>
          <a:prstGeom prst="rect">
            <a:avLst/>
          </a:prstGeom>
        </p:spPr>
      </p:pic>
      <p:pic>
        <p:nvPicPr>
          <p:cNvPr id="2065" name="Track 11.9">
            <a:hlinkClick r:id="" action="ppaction://media"/>
            <a:extLst>
              <a:ext uri="{FF2B5EF4-FFF2-40B4-BE49-F238E27FC236}">
                <a16:creationId xmlns:a16="http://schemas.microsoft.com/office/drawing/2014/main" id="{F82B0FCE-DB70-21EB-19BD-70173754B9B3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7357" end="6780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32050" y="4191049"/>
            <a:ext cx="406400" cy="406400"/>
          </a:xfrm>
          <a:prstGeom prst="rect">
            <a:avLst/>
          </a:prstGeom>
        </p:spPr>
      </p:pic>
      <p:pic>
        <p:nvPicPr>
          <p:cNvPr id="2066" name="Track 11.9">
            <a:hlinkClick r:id="" action="ppaction://media"/>
            <a:extLst>
              <a:ext uri="{FF2B5EF4-FFF2-40B4-BE49-F238E27FC236}">
                <a16:creationId xmlns:a16="http://schemas.microsoft.com/office/drawing/2014/main" id="{FBCA7FD4-E158-D179-EF84-EE36E2A4D72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3092" end="1524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605824" y="5548772"/>
            <a:ext cx="406400" cy="406400"/>
          </a:xfrm>
          <a:prstGeom prst="rect">
            <a:avLst/>
          </a:prstGeom>
        </p:spPr>
      </p:pic>
      <p:pic>
        <p:nvPicPr>
          <p:cNvPr id="1038" name="Picture 14" descr="Mũi Tên, Mũi Tên Xuống, Phủ Định">
            <a:extLst>
              <a:ext uri="{FF2B5EF4-FFF2-40B4-BE49-F238E27FC236}">
                <a16:creationId xmlns:a16="http://schemas.microsoft.com/office/drawing/2014/main" id="{48D97524-1682-2F6E-BA1D-A2A20C97C3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702287">
            <a:off x="4258450" y="1767626"/>
            <a:ext cx="2435289" cy="15220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9" name="Picture 14" descr="Mũi Tên, Mũi Tên Xuống, Phủ Định">
            <a:extLst>
              <a:ext uri="{FF2B5EF4-FFF2-40B4-BE49-F238E27FC236}">
                <a16:creationId xmlns:a16="http://schemas.microsoft.com/office/drawing/2014/main" id="{F5BBACB5-6424-D2B1-3863-7A4EB06985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071011">
            <a:off x="4181975" y="479608"/>
            <a:ext cx="2578836" cy="13719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0" name="Picture 14" descr="Mũi Tên, Mũi Tên Xuống, Phủ Định">
            <a:extLst>
              <a:ext uri="{FF2B5EF4-FFF2-40B4-BE49-F238E27FC236}">
                <a16:creationId xmlns:a16="http://schemas.microsoft.com/office/drawing/2014/main" id="{20E3F89A-18BD-6B39-6EC9-CE42166103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870823">
            <a:off x="4096790" y="2975251"/>
            <a:ext cx="2749205" cy="15403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1" name="Picture 14" descr="Mũi Tên, Mũi Tên Xuống, Phủ Định">
            <a:extLst>
              <a:ext uri="{FF2B5EF4-FFF2-40B4-BE49-F238E27FC236}">
                <a16:creationId xmlns:a16="http://schemas.microsoft.com/office/drawing/2014/main" id="{88A0B661-AB12-132C-AB0B-FAA8DD829F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13224">
            <a:off x="4002712" y="4554561"/>
            <a:ext cx="2655230" cy="13009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162" fill="hold"/>
                                        <p:tgtEl>
                                          <p:spTgt spid="20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0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0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0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3982" fill="hold"/>
                                        <p:tgtEl>
                                          <p:spTgt spid="206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0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4351" fill="hold"/>
                                        <p:tgtEl>
                                          <p:spTgt spid="206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0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6" dur="3872" fill="hold"/>
                                        <p:tgtEl>
                                          <p:spTgt spid="20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2"/>
                </p:tgtEl>
              </p:cMediaNode>
            </p:audio>
            <p:audio>
              <p:cMediaNode vol="80000">
                <p:cTn id="7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3"/>
                </p:tgtEl>
              </p:cMediaNode>
            </p:audio>
            <p:audio>
              <p:cMediaNode vol="80000">
                <p:cTn id="7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5"/>
                </p:tgtEl>
              </p:cMediaNode>
            </p:audio>
            <p:audio>
              <p:cMediaNode vol="80000">
                <p:cTn id="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66"/>
                </p:tgtEl>
              </p:cMediaNode>
            </p:audio>
          </p:childTnLst>
        </p:cTn>
      </p:par>
    </p:tnLst>
    <p:bldLst>
      <p:bldP spid="2057" grpId="0"/>
      <p:bldP spid="2053" grpId="0"/>
      <p:bldP spid="2054" grpId="0"/>
      <p:bldP spid="205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A82DA7E5-9E5D-D67C-DE1E-0942FB177D07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1521489" y="883450"/>
            <a:ext cx="6395877" cy="487600"/>
          </a:xfrm>
        </p:spPr>
        <p:txBody>
          <a:bodyPr/>
          <a:lstStyle/>
          <a:p>
            <a:r>
              <a:rPr lang="en-US" sz="3200" dirty="0">
                <a:latin typeface="Comic Sans MS" panose="030F0702030302020204" pitchFamily="66" charset="0"/>
              </a:rPr>
              <a:t>Pronunciation: Rising intonation</a:t>
            </a:r>
            <a:endParaRPr lang="vi-VN" sz="3200" dirty="0"/>
          </a:p>
        </p:txBody>
      </p:sp>
      <p:pic>
        <p:nvPicPr>
          <p:cNvPr id="24" name="Picture 14" descr="Mũi Tên, Mũi Tên Xuống, Phủ Định">
            <a:extLst>
              <a:ext uri="{FF2B5EF4-FFF2-40B4-BE49-F238E27FC236}">
                <a16:creationId xmlns:a16="http://schemas.microsoft.com/office/drawing/2014/main" id="{8253FE7E-A3A1-258D-4D97-A2EEDA1098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5437">
            <a:off x="8237985" y="432031"/>
            <a:ext cx="1856633" cy="116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3356D811-DEEC-BC66-20F5-DF4215F23A1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4" name="Title 9">
            <a:extLst>
              <a:ext uri="{FF2B5EF4-FFF2-40B4-BE49-F238E27FC236}">
                <a16:creationId xmlns:a16="http://schemas.microsoft.com/office/drawing/2014/main" id="{2C8E0D4C-DD55-5ED4-3D20-C1EB1F1D2B0C}"/>
              </a:ext>
            </a:extLst>
          </p:cNvPr>
          <p:cNvSpPr txBox="1">
            <a:spLocks/>
          </p:cNvSpPr>
          <p:nvPr/>
        </p:nvSpPr>
        <p:spPr>
          <a:xfrm>
            <a:off x="925551" y="1486741"/>
            <a:ext cx="10560205" cy="13153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3333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000" b="0" kern="0" dirty="0">
                <a:latin typeface="Comic Sans MS" panose="030F0702030302020204" pitchFamily="66" charset="0"/>
              </a:rPr>
              <a:t>describe how the voice rises at the end of a sentence.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US" sz="3000" b="0" kern="0" dirty="0">
                <a:latin typeface="Comic Sans MS" panose="030F0702030302020204" pitchFamily="66" charset="0"/>
              </a:rPr>
              <a:t>usually used in </a:t>
            </a:r>
            <a:r>
              <a:rPr lang="en-US" sz="3000" b="0" u="sng" kern="0" dirty="0">
                <a:solidFill>
                  <a:srgbClr val="FF0000"/>
                </a:solidFill>
                <a:latin typeface="Comic Sans MS" panose="030F0702030302020204" pitchFamily="66" charset="0"/>
              </a:rPr>
              <a:t>YES/NO questions</a:t>
            </a:r>
            <a:r>
              <a:rPr lang="en-US" sz="3000" b="0" kern="0" dirty="0">
                <a:latin typeface="Comic Sans MS" panose="030F0702030302020204" pitchFamily="66" charset="0"/>
              </a:rPr>
              <a:t>. </a:t>
            </a:r>
            <a:endParaRPr lang="vi-VN" sz="3000" b="0" kern="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0CD8F1-A082-68F5-FE68-7EA6603A9303}"/>
              </a:ext>
            </a:extLst>
          </p:cNvPr>
          <p:cNvSpPr txBox="1"/>
          <p:nvPr/>
        </p:nvSpPr>
        <p:spPr>
          <a:xfrm>
            <a:off x="2330606" y="3728343"/>
            <a:ext cx="68356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Is she sleeping in her room?</a:t>
            </a:r>
          </a:p>
        </p:txBody>
      </p:sp>
      <p:pic>
        <p:nvPicPr>
          <p:cNvPr id="6" name="Picture 14" descr="Mũi Tên, Mũi Tên Xuống, Phủ Định">
            <a:extLst>
              <a:ext uri="{FF2B5EF4-FFF2-40B4-BE49-F238E27FC236}">
                <a16:creationId xmlns:a16="http://schemas.microsoft.com/office/drawing/2014/main" id="{876BBE08-3367-26C6-A6A6-E252BDF64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75680">
            <a:off x="4774746" y="2828851"/>
            <a:ext cx="2246980" cy="1118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Set of girl having a good night sleep">
            <a:extLst>
              <a:ext uri="{FF2B5EF4-FFF2-40B4-BE49-F238E27FC236}">
                <a16:creationId xmlns:a16="http://schemas.microsoft.com/office/drawing/2014/main" id="{ED8B8E86-9672-87E0-C471-C790A845F0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989" t="45561"/>
          <a:stretch/>
        </p:blipFill>
        <p:spPr bwMode="auto">
          <a:xfrm>
            <a:off x="7791843" y="2915148"/>
            <a:ext cx="2069551" cy="19363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0B1D974-E37D-F02A-FB3D-41390C2054AB}"/>
              </a:ext>
            </a:extLst>
          </p:cNvPr>
          <p:cNvSpPr txBox="1"/>
          <p:nvPr/>
        </p:nvSpPr>
        <p:spPr>
          <a:xfrm>
            <a:off x="4050941" y="5308645"/>
            <a:ext cx="68356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Do dogs bark when they see strangers?</a:t>
            </a:r>
          </a:p>
        </p:txBody>
      </p:sp>
      <p:pic>
        <p:nvPicPr>
          <p:cNvPr id="9" name="Picture 4" descr="Dog Stickers">
            <a:extLst>
              <a:ext uri="{FF2B5EF4-FFF2-40B4-BE49-F238E27FC236}">
                <a16:creationId xmlns:a16="http://schemas.microsoft.com/office/drawing/2014/main" id="{3F01272A-E3F2-C832-635B-9C87B3296E2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65" t="56105" b="9455"/>
          <a:stretch/>
        </p:blipFill>
        <p:spPr bwMode="auto">
          <a:xfrm>
            <a:off x="1304424" y="4394449"/>
            <a:ext cx="2746517" cy="18283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4" descr="Mũi Tên, Mũi Tên Xuống, Phủ Định">
            <a:extLst>
              <a:ext uri="{FF2B5EF4-FFF2-40B4-BE49-F238E27FC236}">
                <a16:creationId xmlns:a16="http://schemas.microsoft.com/office/drawing/2014/main" id="{45441243-5DD9-F076-809D-A15070F2E7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975680">
            <a:off x="7845861" y="4450941"/>
            <a:ext cx="2246980" cy="11189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7A1EE4E4-C2A7-1099-53D0-7F2FC537F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018" y="3384836"/>
            <a:ext cx="1376943" cy="1140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BED9A076-2056-D9F2-6575-F8E5B5674660}"/>
              </a:ext>
            </a:extLst>
          </p:cNvPr>
          <p:cNvCxnSpPr/>
          <p:nvPr/>
        </p:nvCxnSpPr>
        <p:spPr>
          <a:xfrm>
            <a:off x="691376" y="2802082"/>
            <a:ext cx="10794380" cy="0"/>
          </a:xfrm>
          <a:prstGeom prst="line">
            <a:avLst/>
          </a:prstGeom>
          <a:ln w="57150"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10C4B153-8C22-3B24-6512-AC9CA2B9534A}"/>
              </a:ext>
            </a:extLst>
          </p:cNvPr>
          <p:cNvSpPr/>
          <p:nvPr/>
        </p:nvSpPr>
        <p:spPr>
          <a:xfrm>
            <a:off x="1304424" y="758725"/>
            <a:ext cx="6769059" cy="761911"/>
          </a:xfrm>
          <a:prstGeom prst="roundRect">
            <a:avLst/>
          </a:prstGeom>
          <a:noFill/>
          <a:ln>
            <a:solidFill>
              <a:srgbClr val="FFC000"/>
            </a:solidFill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67939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  <p:sndAc>
          <p:stSnd>
            <p:snd r:embed="rId2" name="chimes.wav"/>
          </p:stSnd>
        </p:sndAc>
      </p:transition>
    </mc:Choice>
    <mc:Fallback xmlns="">
      <p:transition spd="slow">
        <p:fade/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819234" y="3686417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EBC936CC-2D9A-B33B-27B6-455D9E728D8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2" name="Picture 2" descr="Bay, Chim, Lông Vũ, Màu Vàng, Cánh">
            <a:extLst>
              <a:ext uri="{FF2B5EF4-FFF2-40B4-BE49-F238E27FC236}">
                <a16:creationId xmlns:a16="http://schemas.microsoft.com/office/drawing/2014/main" id="{D1EFC4A9-4083-0FCC-E7DB-819434D7F9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 descr="Hoa, Kế Hoạch Nồi, Nhà Máy, Khiêu Vũ">
            <a:extLst>
              <a:ext uri="{FF2B5EF4-FFF2-40B4-BE49-F238E27FC236}">
                <a16:creationId xmlns:a16="http://schemas.microsoft.com/office/drawing/2014/main" id="{AA1FCA6C-CE61-7FB1-8F62-7E3F23DD83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04491D9-4151-6805-840C-2CF7B6F1096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  <p:sp>
        <p:nvSpPr>
          <p:cNvPr id="9" name="Google Shape;8552;p56">
            <a:extLst>
              <a:ext uri="{FF2B5EF4-FFF2-40B4-BE49-F238E27FC236}">
                <a16:creationId xmlns:a16="http://schemas.microsoft.com/office/drawing/2014/main" id="{6B163E06-8124-AABD-2B7F-3C6693F8EFE6}"/>
              </a:ext>
            </a:extLst>
          </p:cNvPr>
          <p:cNvSpPr/>
          <p:nvPr/>
        </p:nvSpPr>
        <p:spPr>
          <a:xfrm rot="10800000" flipH="1">
            <a:off x="3266872" y="5093556"/>
            <a:ext cx="5652539" cy="1325938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47DA66FE-D05A-B207-F4F3-694072475DA5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981863" y="5173141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Ask and answer. </a:t>
            </a:r>
          </a:p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Pay attention to the intonation.</a:t>
            </a:r>
            <a:endParaRPr sz="2800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p:transition spd="slow">
    <p:cover/>
    <p:sndAc>
      <p:stSnd>
        <p:snd r:embed="rId3" name="chimes.wav"/>
      </p:stSnd>
    </p:sndAc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" descr="Flower, Branch, Corolla, Wreath, Lease">
            <a:extLst>
              <a:ext uri="{FF2B5EF4-FFF2-40B4-BE49-F238E27FC236}">
                <a16:creationId xmlns:a16="http://schemas.microsoft.com/office/drawing/2014/main" id="{42AC5EED-4F63-7599-FB6B-AA3DFD73A4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7" y="-50977"/>
            <a:ext cx="12287693" cy="72699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Oval 9">
            <a:extLst>
              <a:ext uri="{FF2B5EF4-FFF2-40B4-BE49-F238E27FC236}">
                <a16:creationId xmlns:a16="http://schemas.microsoft.com/office/drawing/2014/main" id="{E116A27D-5E36-DDAD-669A-254645338259}"/>
              </a:ext>
            </a:extLst>
          </p:cNvPr>
          <p:cNvSpPr/>
          <p:nvPr/>
        </p:nvSpPr>
        <p:spPr>
          <a:xfrm>
            <a:off x="-1594304" y="-818148"/>
            <a:ext cx="8697432" cy="5128367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8E398403-1E5F-A0BB-B731-1620D6940882}"/>
              </a:ext>
            </a:extLst>
          </p:cNvPr>
          <p:cNvSpPr/>
          <p:nvPr/>
        </p:nvSpPr>
        <p:spPr>
          <a:xfrm>
            <a:off x="4324485" y="2807367"/>
            <a:ext cx="9380881" cy="5475463"/>
          </a:xfrm>
          <a:prstGeom prst="ellipse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A0CA1EA-B629-5896-6EC7-E7371134FAF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9835" y="225742"/>
            <a:ext cx="10744256" cy="6858000"/>
          </a:xfrm>
          <a:prstGeom prst="rect">
            <a:avLst/>
          </a:prstGeom>
        </p:spPr>
      </p:pic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10663239" y="1317570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1608372" y="1139748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2129845" y="1875205"/>
            <a:ext cx="7603479" cy="18466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54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latin typeface="Comic Sans MS" panose="030F0702030302020204" pitchFamily="66" charset="0"/>
              </a:rPr>
              <a:t>Unit 11:</a:t>
            </a:r>
          </a:p>
          <a:p>
            <a:pPr algn="ctr"/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 </a:t>
            </a:r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Comic Sans MS" panose="030F0702030302020204" pitchFamily="66" charset="0"/>
              </a:rPr>
              <a:t>ANIMALS</a:t>
            </a:r>
            <a:endParaRPr lang="en-US" sz="6000" b="1" dirty="0">
              <a:ln w="9525">
                <a:solidFill>
                  <a:schemeClr val="bg1"/>
                </a:solidFill>
                <a:prstDash val="solid"/>
              </a:ln>
              <a:solidFill>
                <a:srgbClr val="FF0000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  <a:latin typeface="Comic Sans MS" panose="030F0702030302020204" pitchFamily="66" charset="0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3693228" y="3726065"/>
            <a:ext cx="5417838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3851232" y="3815512"/>
            <a:ext cx="51413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3600" dirty="0">
                <a:latin typeface="Comic Sans MS" panose="030F0702030302020204" pitchFamily="66" charset="0"/>
              </a:rPr>
              <a:t>Lesson 3 – Part 7,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8,</a:t>
            </a:r>
            <a:r>
              <a:rPr lang="en-US" sz="3600" dirty="0">
                <a:latin typeface="Comic Sans MS" panose="030F0702030302020204" pitchFamily="66" charset="0"/>
              </a:rPr>
              <a:t> </a:t>
            </a:r>
            <a:r>
              <a:rPr lang="vi-VN" sz="3600" dirty="0">
                <a:latin typeface="Comic Sans MS" panose="030F0702030302020204" pitchFamily="66" charset="0"/>
              </a:rPr>
              <a:t>9</a:t>
            </a:r>
            <a:endParaRPr lang="en-US" sz="3600" dirty="0">
              <a:latin typeface="Comic Sans MS" panose="030F0702030302020204" pitchFamily="66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437C808-6EA7-31C4-ECFF-1C7F6C0FBF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1048" name="Picture 24" descr="Hoa, Kế Hoạch Nồi, Nhà Máy, Khiêu Vũ">
            <a:extLst>
              <a:ext uri="{FF2B5EF4-FFF2-40B4-BE49-F238E27FC236}">
                <a16:creationId xmlns:a16="http://schemas.microsoft.com/office/drawing/2014/main" id="{B78227CC-9D01-1593-5968-DBAB853A01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846" y="5192893"/>
            <a:ext cx="2177692" cy="2280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2" name="Picture 8" descr="Nerdy boy in colour and silhouette">
            <a:extLst>
              <a:ext uri="{FF2B5EF4-FFF2-40B4-BE49-F238E27FC236}">
                <a16:creationId xmlns:a16="http://schemas.microsoft.com/office/drawing/2014/main" id="{6E01D918-BF03-7CE2-C865-3D10B7510F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Google Shape;621;p44">
            <a:extLst>
              <a:ext uri="{FF2B5EF4-FFF2-40B4-BE49-F238E27FC236}">
                <a16:creationId xmlns:a16="http://schemas.microsoft.com/office/drawing/2014/main" id="{76741266-9A62-822A-E573-1F4ADCD7DA2D}"/>
              </a:ext>
            </a:extLst>
          </p:cNvPr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on Voi, Thú Vật, Safari, Động Vật Có Vú">
            <a:extLst>
              <a:ext uri="{FF2B5EF4-FFF2-40B4-BE49-F238E27FC236}">
                <a16:creationId xmlns:a16="http://schemas.microsoft.com/office/drawing/2014/main" id="{A76F6A46-5E80-7294-4070-088F9CFAA0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5552" y="1017605"/>
            <a:ext cx="5770880" cy="44762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5FAFFE62-8FC2-384B-02D5-36CB59283557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1</a:t>
            </a:r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8539C61F-4AD7-D9CD-2729-1914CD85ED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DCF78A5-7462-6D3D-4EC9-EFBE9F7BB7F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2" y="4585701"/>
            <a:ext cx="4945365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Are elephants </a:t>
            </a:r>
          </a:p>
          <a:p>
            <a:r>
              <a:rPr lang="vi-VN" sz="2800" kern="0" dirty="0">
                <a:latin typeface="Comic Sans MS" panose="030F0702030302020204" pitchFamily="66" charset="0"/>
              </a:rPr>
              <a:t>stronger than lions?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093" end="29209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4032047" y="4784126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elephants are stronger than lions.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395" end="23957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0149253" y="544962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3503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493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488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8" descr="Nerdy boy in colour and silhouette">
            <a:extLst>
              <a:ext uri="{FF2B5EF4-FFF2-40B4-BE49-F238E27FC236}">
                <a16:creationId xmlns:a16="http://schemas.microsoft.com/office/drawing/2014/main" id="{A295F2CF-93E8-48C1-8CA4-3C64AF895F8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933F7345-F29D-8563-0059-DD943C6D2C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2" descr="Cheetah, Động Vật Ăn Thịt, Động Vật">
            <a:extLst>
              <a:ext uri="{FF2B5EF4-FFF2-40B4-BE49-F238E27FC236}">
                <a16:creationId xmlns:a16="http://schemas.microsoft.com/office/drawing/2014/main" id="{95E713E6-320D-22B9-EF02-7B3980471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4734" y="978307"/>
            <a:ext cx="5805622" cy="44713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2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006EDDF-AC52-374B-B1EE-173DB8C34981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pic>
        <p:nvPicPr>
          <p:cNvPr id="15" name="Google Shape;621;p44">
            <a:extLst>
              <a:ext uri="{FF2B5EF4-FFF2-40B4-BE49-F238E27FC236}">
                <a16:creationId xmlns:a16="http://schemas.microsoft.com/office/drawing/2014/main" id="{467AB9E0-7B7B-9CC6-FD77-4FEDB4B466ED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1F578BD0-ABFB-054F-015D-E7C56970A238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3" y="4585701"/>
            <a:ext cx="392984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Is a cheetah faster than a turtle?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303" end="17479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775194" y="5153549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a cheetah is faster than </a:t>
            </a:r>
            <a:r>
              <a:rPr lang="en-US" sz="2800" kern="0" dirty="0">
                <a:latin typeface="Comic Sans MS" panose="030F0702030302020204" pitchFamily="66" charset="0"/>
              </a:rPr>
              <a:t>a </a:t>
            </a:r>
            <a:r>
              <a:rPr lang="vi-VN" sz="2800" kern="0" dirty="0">
                <a:latin typeface="Comic Sans MS" panose="030F0702030302020204" pitchFamily="66" charset="0"/>
              </a:rPr>
              <a:t>turtle.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202" end="11910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946053" y="530763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3995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5458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12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8" descr="Nerdy boy in colour and silhouette">
            <a:extLst>
              <a:ext uri="{FF2B5EF4-FFF2-40B4-BE49-F238E27FC236}">
                <a16:creationId xmlns:a16="http://schemas.microsoft.com/office/drawing/2014/main" id="{2A9F0BE5-EBA2-BE19-9659-A4EAFA877A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984"/>
          <a:stretch/>
        </p:blipFill>
        <p:spPr bwMode="auto">
          <a:xfrm flipH="1">
            <a:off x="102448" y="2516889"/>
            <a:ext cx="1976312" cy="4723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2AD95B15-64B3-33F1-D84E-FC2AF02F3F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0275" y="2645015"/>
            <a:ext cx="4212985" cy="42129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Ranh Giới, Khung, Vẽ Tay, Bút Chì Vẽ">
            <a:extLst>
              <a:ext uri="{FF2B5EF4-FFF2-40B4-BE49-F238E27FC236}">
                <a16:creationId xmlns:a16="http://schemas.microsoft.com/office/drawing/2014/main" id="{013B8BE2-04F1-3714-A791-9F9B65D11F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135" y="613674"/>
            <a:ext cx="6080819" cy="52133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4" descr="Biển, Rùa, Lặn, Thú Vật, Mai Rùa, Bò Sát">
            <a:extLst>
              <a:ext uri="{FF2B5EF4-FFF2-40B4-BE49-F238E27FC236}">
                <a16:creationId xmlns:a16="http://schemas.microsoft.com/office/drawing/2014/main" id="{A01C1606-3BD8-AC22-F38F-4F485852F3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7768" y="919649"/>
            <a:ext cx="5816444" cy="44699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5FAFFE62-8FC2-384B-02D5-36CB59283557}"/>
              </a:ext>
            </a:extLst>
          </p:cNvPr>
          <p:cNvSpPr txBox="1">
            <a:spLocks/>
          </p:cNvSpPr>
          <p:nvPr/>
        </p:nvSpPr>
        <p:spPr>
          <a:xfrm>
            <a:off x="736633" y="207907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Ask and answer. 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3D01978-B8FB-7A61-DFD6-1DCEC9117C38}"/>
              </a:ext>
            </a:extLst>
          </p:cNvPr>
          <p:cNvSpPr/>
          <p:nvPr/>
        </p:nvSpPr>
        <p:spPr>
          <a:xfrm>
            <a:off x="2316480" y="1002467"/>
            <a:ext cx="863600" cy="75104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0" name="Google Shape;5943;p39">
            <a:extLst>
              <a:ext uri="{FF2B5EF4-FFF2-40B4-BE49-F238E27FC236}">
                <a16:creationId xmlns:a16="http://schemas.microsoft.com/office/drawing/2014/main" id="{EA6E35C0-9909-9C01-0A92-20FAA8CA41BC}"/>
              </a:ext>
            </a:extLst>
          </p:cNvPr>
          <p:cNvSpPr txBox="1">
            <a:spLocks/>
          </p:cNvSpPr>
          <p:nvPr/>
        </p:nvSpPr>
        <p:spPr>
          <a:xfrm>
            <a:off x="2499133" y="978307"/>
            <a:ext cx="553687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3600" kern="0" dirty="0">
                <a:latin typeface="Comic Sans MS" panose="030F0702030302020204" pitchFamily="66" charset="0"/>
              </a:rPr>
              <a:t>3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556160E-9F81-ACBA-E56E-44855D7A9932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5986" y="64945"/>
            <a:ext cx="1564144" cy="749977"/>
          </a:xfrm>
          <a:prstGeom prst="rect">
            <a:avLst/>
          </a:prstGeom>
        </p:spPr>
      </p:pic>
      <p:pic>
        <p:nvPicPr>
          <p:cNvPr id="13" name="Google Shape;621;p44">
            <a:extLst>
              <a:ext uri="{FF2B5EF4-FFF2-40B4-BE49-F238E27FC236}">
                <a16:creationId xmlns:a16="http://schemas.microsoft.com/office/drawing/2014/main" id="{AE30580F-AECA-4446-1EF5-AF4C0A656393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>
            <a:off x="291278" y="73039"/>
            <a:ext cx="5373542" cy="641196"/>
          </a:xfrm>
          <a:prstGeom prst="rect">
            <a:avLst/>
          </a:prstGeom>
          <a:noFill/>
          <a:ln>
            <a:noFill/>
          </a:ln>
        </p:spPr>
      </p:pic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21D8765D-95D3-B826-DB5C-B6C862895891}"/>
              </a:ext>
            </a:extLst>
          </p:cNvPr>
          <p:cNvSpPr txBox="1">
            <a:spLocks/>
          </p:cNvSpPr>
          <p:nvPr/>
        </p:nvSpPr>
        <p:spPr>
          <a:xfrm>
            <a:off x="492977" y="59697"/>
            <a:ext cx="519400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8   Ask and answer. </a:t>
            </a:r>
          </a:p>
        </p:txBody>
      </p:sp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15D9A26-32F8-81F5-7BB1-7332B63A9DCC}"/>
              </a:ext>
            </a:extLst>
          </p:cNvPr>
          <p:cNvSpPr/>
          <p:nvPr/>
        </p:nvSpPr>
        <p:spPr>
          <a:xfrm>
            <a:off x="557092" y="4466703"/>
            <a:ext cx="4945365" cy="1373692"/>
          </a:xfrm>
          <a:prstGeom prst="cloudCallou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 dirty="0"/>
          </a:p>
        </p:txBody>
      </p:sp>
      <p:sp>
        <p:nvSpPr>
          <p:cNvPr id="5" name="Google Shape;5943;p39">
            <a:extLst>
              <a:ext uri="{FF2B5EF4-FFF2-40B4-BE49-F238E27FC236}">
                <a16:creationId xmlns:a16="http://schemas.microsoft.com/office/drawing/2014/main" id="{2879688B-30C6-F17C-3585-C808D0D6705C}"/>
              </a:ext>
            </a:extLst>
          </p:cNvPr>
          <p:cNvSpPr txBox="1">
            <a:spLocks/>
          </p:cNvSpPr>
          <p:nvPr/>
        </p:nvSpPr>
        <p:spPr>
          <a:xfrm>
            <a:off x="1270753" y="4585701"/>
            <a:ext cx="392984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Are turtles slower than sharks?</a:t>
            </a:r>
          </a:p>
        </p:txBody>
      </p:sp>
      <p:pic>
        <p:nvPicPr>
          <p:cNvPr id="8" name="track 11.10">
            <a:hlinkClick r:id="" action="ppaction://media"/>
            <a:extLst>
              <a:ext uri="{FF2B5EF4-FFF2-40B4-BE49-F238E27FC236}">
                <a16:creationId xmlns:a16="http://schemas.microsoft.com/office/drawing/2014/main" id="{9D56156E-C2A7-945E-2412-F02AAE7DE98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667" end="4946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3775194" y="5153549"/>
            <a:ext cx="406400" cy="406400"/>
          </a:xfrm>
          <a:prstGeom prst="rect">
            <a:avLst/>
          </a:prstGeom>
        </p:spPr>
      </p:pic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49A87927-A480-DCC4-22F6-1FF9218F255C}"/>
              </a:ext>
            </a:extLst>
          </p:cNvPr>
          <p:cNvSpPr/>
          <p:nvPr/>
        </p:nvSpPr>
        <p:spPr>
          <a:xfrm>
            <a:off x="6670761" y="5202606"/>
            <a:ext cx="3803956" cy="1187387"/>
          </a:xfrm>
          <a:prstGeom prst="wedgeRoundRectCallout">
            <a:avLst>
              <a:gd name="adj1" fmla="val 54957"/>
              <a:gd name="adj2" fmla="val 65343"/>
              <a:gd name="adj3" fmla="val 16667"/>
            </a:avLst>
          </a:prstGeom>
          <a:solidFill>
            <a:srgbClr val="C1F1D6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7" name="Google Shape;5943;p39">
            <a:extLst>
              <a:ext uri="{FF2B5EF4-FFF2-40B4-BE49-F238E27FC236}">
                <a16:creationId xmlns:a16="http://schemas.microsoft.com/office/drawing/2014/main" id="{223C571A-1AA9-3CAD-84F3-E1ED694CEC90}"/>
              </a:ext>
            </a:extLst>
          </p:cNvPr>
          <p:cNvSpPr txBox="1">
            <a:spLocks/>
          </p:cNvSpPr>
          <p:nvPr/>
        </p:nvSpPr>
        <p:spPr>
          <a:xfrm>
            <a:off x="6832633" y="5231729"/>
            <a:ext cx="3803956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Yes, turtles are slower than sharks.</a:t>
            </a:r>
          </a:p>
        </p:txBody>
      </p:sp>
      <p:pic>
        <p:nvPicPr>
          <p:cNvPr id="12" name="track 11.10">
            <a:hlinkClick r:id="" action="ppaction://media"/>
            <a:extLst>
              <a:ext uri="{FF2B5EF4-FFF2-40B4-BE49-F238E27FC236}">
                <a16:creationId xmlns:a16="http://schemas.microsoft.com/office/drawing/2014/main" id="{BE73E622-1581-7352-66B0-D81D8CF5745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211"/>
                </p14:media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9708770" y="5356749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567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5627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5029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3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4" grpId="0" animBg="1"/>
      <p:bldP spid="5" grpId="0"/>
      <p:bldP spid="6" grpId="0" animBg="1"/>
      <p:bldP spid="7" grpId="0" build="p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5943;p39">
            <a:extLst>
              <a:ext uri="{FF2B5EF4-FFF2-40B4-BE49-F238E27FC236}">
                <a16:creationId xmlns:a16="http://schemas.microsoft.com/office/drawing/2014/main" id="{3CD2CD4D-0313-C7D4-B2BA-E4375E16CF3A}"/>
              </a:ext>
            </a:extLst>
          </p:cNvPr>
          <p:cNvSpPr txBox="1">
            <a:spLocks/>
          </p:cNvSpPr>
          <p:nvPr/>
        </p:nvSpPr>
        <p:spPr>
          <a:xfrm>
            <a:off x="845562" y="1162125"/>
            <a:ext cx="7562457" cy="67741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1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Are elephants stronger than lions?</a:t>
            </a:r>
          </a:p>
        </p:txBody>
      </p:sp>
      <p:sp>
        <p:nvSpPr>
          <p:cNvPr id="13" name="Google Shape;5943;p39">
            <a:extLst>
              <a:ext uri="{FF2B5EF4-FFF2-40B4-BE49-F238E27FC236}">
                <a16:creationId xmlns:a16="http://schemas.microsoft.com/office/drawing/2014/main" id="{82548FC5-7E25-3C2E-2784-B84CBAA2AF7B}"/>
              </a:ext>
            </a:extLst>
          </p:cNvPr>
          <p:cNvSpPr txBox="1">
            <a:spLocks/>
          </p:cNvSpPr>
          <p:nvPr/>
        </p:nvSpPr>
        <p:spPr>
          <a:xfrm>
            <a:off x="1111066" y="1804401"/>
            <a:ext cx="7329863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 B: Yes, elephants are stronger than lions.</a:t>
            </a:r>
          </a:p>
        </p:txBody>
      </p:sp>
      <p:sp>
        <p:nvSpPr>
          <p:cNvPr id="14" name="Google Shape;5943;p39">
            <a:extLst>
              <a:ext uri="{FF2B5EF4-FFF2-40B4-BE49-F238E27FC236}">
                <a16:creationId xmlns:a16="http://schemas.microsoft.com/office/drawing/2014/main" id="{9FF1E2CC-9884-298E-63F5-A4463F3ECF93}"/>
              </a:ext>
            </a:extLst>
          </p:cNvPr>
          <p:cNvSpPr txBox="1">
            <a:spLocks/>
          </p:cNvSpPr>
          <p:nvPr/>
        </p:nvSpPr>
        <p:spPr>
          <a:xfrm>
            <a:off x="845562" y="2833455"/>
            <a:ext cx="711302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2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Is a cheetah faster than a turtle?</a:t>
            </a:r>
          </a:p>
        </p:txBody>
      </p:sp>
      <p:sp>
        <p:nvSpPr>
          <p:cNvPr id="15" name="Google Shape;5943;p39">
            <a:extLst>
              <a:ext uri="{FF2B5EF4-FFF2-40B4-BE49-F238E27FC236}">
                <a16:creationId xmlns:a16="http://schemas.microsoft.com/office/drawing/2014/main" id="{EBA80520-E5AA-CF8D-F30C-8308C532972E}"/>
              </a:ext>
            </a:extLst>
          </p:cNvPr>
          <p:cNvSpPr txBox="1">
            <a:spLocks/>
          </p:cNvSpPr>
          <p:nvPr/>
        </p:nvSpPr>
        <p:spPr>
          <a:xfrm>
            <a:off x="1287188" y="3500726"/>
            <a:ext cx="7553147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B: Yes, a cheetah is faster than turtle.</a:t>
            </a:r>
          </a:p>
        </p:txBody>
      </p:sp>
      <p:sp>
        <p:nvSpPr>
          <p:cNvPr id="16" name="Google Shape;5943;p39">
            <a:extLst>
              <a:ext uri="{FF2B5EF4-FFF2-40B4-BE49-F238E27FC236}">
                <a16:creationId xmlns:a16="http://schemas.microsoft.com/office/drawing/2014/main" id="{F6975E83-2266-877E-CF80-14C6AFD778A6}"/>
              </a:ext>
            </a:extLst>
          </p:cNvPr>
          <p:cNvSpPr txBox="1">
            <a:spLocks/>
          </p:cNvSpPr>
          <p:nvPr/>
        </p:nvSpPr>
        <p:spPr>
          <a:xfrm>
            <a:off x="845562" y="4694335"/>
            <a:ext cx="8011470" cy="132229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2800" kern="0" dirty="0">
                <a:latin typeface="Comic Sans MS" panose="030F0702030302020204" pitchFamily="66" charset="0"/>
              </a:rPr>
              <a:t>3 </a:t>
            </a:r>
            <a:r>
              <a:rPr lang="en-US" sz="2800" kern="0" dirty="0">
                <a:latin typeface="Comic Sans MS" panose="030F0702030302020204" pitchFamily="66" charset="0"/>
              </a:rPr>
              <a:t> </a:t>
            </a:r>
            <a:r>
              <a:rPr lang="vi-VN" sz="2800" kern="0" dirty="0">
                <a:latin typeface="Comic Sans MS" panose="030F0702030302020204" pitchFamily="66" charset="0"/>
              </a:rPr>
              <a:t>A: Are turtles slower than sharks?</a:t>
            </a:r>
          </a:p>
        </p:txBody>
      </p:sp>
      <p:sp>
        <p:nvSpPr>
          <p:cNvPr id="17" name="Google Shape;5943;p39">
            <a:extLst>
              <a:ext uri="{FF2B5EF4-FFF2-40B4-BE49-F238E27FC236}">
                <a16:creationId xmlns:a16="http://schemas.microsoft.com/office/drawing/2014/main" id="{116FE528-066E-6C28-9032-6CFC04FB4F0E}"/>
              </a:ext>
            </a:extLst>
          </p:cNvPr>
          <p:cNvSpPr txBox="1">
            <a:spLocks/>
          </p:cNvSpPr>
          <p:nvPr/>
        </p:nvSpPr>
        <p:spPr>
          <a:xfrm>
            <a:off x="1287188" y="5366633"/>
            <a:ext cx="8786524" cy="5927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 sz="1867" b="0" i="0" u="none" strike="noStrike" cap="non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pPr marL="0" indent="0"/>
            <a:r>
              <a:rPr lang="vi-VN" sz="2800" kern="0" dirty="0">
                <a:latin typeface="Comic Sans MS" panose="030F0702030302020204" pitchFamily="66" charset="0"/>
              </a:rPr>
              <a:t>B: Yes, turtles are slower than sharks.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32F972B6-5058-B35A-B68D-1C965377E67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12485" y="4169"/>
            <a:ext cx="1564144" cy="749977"/>
          </a:xfrm>
          <a:prstGeom prst="rect">
            <a:avLst/>
          </a:prstGeom>
        </p:spPr>
      </p:pic>
      <p:pic>
        <p:nvPicPr>
          <p:cNvPr id="19" name="track 11.10">
            <a:hlinkClick r:id="" action="ppaction://media"/>
            <a:extLst>
              <a:ext uri="{FF2B5EF4-FFF2-40B4-BE49-F238E27FC236}">
                <a16:creationId xmlns:a16="http://schemas.microsoft.com/office/drawing/2014/main" id="{BF8EAC91-EB4A-D411-39F6-70B6629A257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093" end="2920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91043" y="1435433"/>
            <a:ext cx="406400" cy="406400"/>
          </a:xfrm>
          <a:prstGeom prst="rect">
            <a:avLst/>
          </a:prstGeom>
        </p:spPr>
      </p:pic>
      <p:pic>
        <p:nvPicPr>
          <p:cNvPr id="20" name="track 11.10">
            <a:hlinkClick r:id="" action="ppaction://media"/>
            <a:extLst>
              <a:ext uri="{FF2B5EF4-FFF2-40B4-BE49-F238E27FC236}">
                <a16:creationId xmlns:a16="http://schemas.microsoft.com/office/drawing/2014/main" id="{A6528227-0F35-D670-D73E-6C96BC2BF33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395" end="2395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391043" y="2260987"/>
            <a:ext cx="406400" cy="406400"/>
          </a:xfrm>
          <a:prstGeom prst="rect">
            <a:avLst/>
          </a:prstGeom>
        </p:spPr>
      </p:pic>
      <p:pic>
        <p:nvPicPr>
          <p:cNvPr id="21" name="track 11.10">
            <a:hlinkClick r:id="" action="ppaction://media"/>
            <a:extLst>
              <a:ext uri="{FF2B5EF4-FFF2-40B4-BE49-F238E27FC236}">
                <a16:creationId xmlns:a16="http://schemas.microsoft.com/office/drawing/2014/main" id="{D7797BAC-9635-56B4-8A14-D33E249A259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2303" end="1747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3213874"/>
            <a:ext cx="406400" cy="406400"/>
          </a:xfrm>
          <a:prstGeom prst="rect">
            <a:avLst/>
          </a:prstGeom>
        </p:spPr>
      </p:pic>
      <p:pic>
        <p:nvPicPr>
          <p:cNvPr id="22" name="track 11.10">
            <a:hlinkClick r:id="" action="ppaction://media"/>
            <a:extLst>
              <a:ext uri="{FF2B5EF4-FFF2-40B4-BE49-F238E27FC236}">
                <a16:creationId xmlns:a16="http://schemas.microsoft.com/office/drawing/2014/main" id="{DA5F2530-B02D-CF0B-6D45-350D79ABC78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8202" end="119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3865616"/>
            <a:ext cx="406400" cy="406400"/>
          </a:xfrm>
          <a:prstGeom prst="rect">
            <a:avLst/>
          </a:prstGeom>
        </p:spPr>
      </p:pic>
      <p:pic>
        <p:nvPicPr>
          <p:cNvPr id="23" name="track 11.10">
            <a:hlinkClick r:id="" action="ppaction://media"/>
            <a:extLst>
              <a:ext uri="{FF2B5EF4-FFF2-40B4-BE49-F238E27FC236}">
                <a16:creationId xmlns:a16="http://schemas.microsoft.com/office/drawing/2014/main" id="{957B92FD-079C-5235-3537-D08F938145A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667" end="4946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47157" y="4880344"/>
            <a:ext cx="406400" cy="406400"/>
          </a:xfrm>
          <a:prstGeom prst="rect">
            <a:avLst/>
          </a:prstGeom>
        </p:spPr>
      </p:pic>
      <p:pic>
        <p:nvPicPr>
          <p:cNvPr id="24" name="track 11.10">
            <a:hlinkClick r:id="" action="ppaction://media"/>
            <a:extLst>
              <a:ext uri="{FF2B5EF4-FFF2-40B4-BE49-F238E27FC236}">
                <a16:creationId xmlns:a16="http://schemas.microsoft.com/office/drawing/2014/main" id="{70A6150E-82C4-4BDA-379F-CE545FC5B2D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021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565844" y="5532086"/>
            <a:ext cx="406400" cy="406400"/>
          </a:xfrm>
          <a:prstGeom prst="rect">
            <a:avLst/>
          </a:prstGeom>
        </p:spPr>
      </p:pic>
      <p:pic>
        <p:nvPicPr>
          <p:cNvPr id="25" name="Picture 2" descr="Con Voi, Thú Vật, Safari, Động Vật Có Vú">
            <a:extLst>
              <a:ext uri="{FF2B5EF4-FFF2-40B4-BE49-F238E27FC236}">
                <a16:creationId xmlns:a16="http://schemas.microsoft.com/office/drawing/2014/main" id="{0304D412-D68D-E05A-ECCE-5BF7219853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7372" y="608315"/>
            <a:ext cx="2306177" cy="1788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 descr="Cheetah, Động Vật Ăn Thịt, Động Vật">
            <a:extLst>
              <a:ext uri="{FF2B5EF4-FFF2-40B4-BE49-F238E27FC236}">
                <a16:creationId xmlns:a16="http://schemas.microsoft.com/office/drawing/2014/main" id="{1B0FFE42-A0E9-9595-F7F4-96AD12535D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5534" y="2565580"/>
            <a:ext cx="2322642" cy="17888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4" descr="Biển, Rùa, Lặn, Thú Vật, Mai Rùa, Bò Sát">
            <a:extLst>
              <a:ext uri="{FF2B5EF4-FFF2-40B4-BE49-F238E27FC236}">
                <a16:creationId xmlns:a16="http://schemas.microsoft.com/office/drawing/2014/main" id="{07A2A03B-6816-025A-C7EE-10B613447A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5533" y="4534784"/>
            <a:ext cx="2325167" cy="1786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Google Shape;621;p44">
            <a:extLst>
              <a:ext uri="{FF2B5EF4-FFF2-40B4-BE49-F238E27FC236}">
                <a16:creationId xmlns:a16="http://schemas.microsoft.com/office/drawing/2014/main" id="{37647D5A-2FEF-F335-7DBB-4FEBC6CF6FE3}"/>
              </a:ext>
            </a:extLst>
          </p:cNvPr>
          <p:cNvPicPr preferRelativeResize="0"/>
          <p:nvPr/>
        </p:nvPicPr>
        <p:blipFill rotWithShape="1">
          <a:blip r:embed="rId10">
            <a:alphaModFix/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-132519" y="96171"/>
            <a:ext cx="9376879" cy="878594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Google Shape;5943;p39">
            <a:extLst>
              <a:ext uri="{FF2B5EF4-FFF2-40B4-BE49-F238E27FC236}">
                <a16:creationId xmlns:a16="http://schemas.microsoft.com/office/drawing/2014/main" id="{67E1F422-8BAE-4F7C-F70B-F31DFE360A5F}"/>
              </a:ext>
            </a:extLst>
          </p:cNvPr>
          <p:cNvSpPr txBox="1">
            <a:spLocks/>
          </p:cNvSpPr>
          <p:nvPr/>
        </p:nvSpPr>
        <p:spPr>
          <a:xfrm>
            <a:off x="391043" y="133104"/>
            <a:ext cx="8769911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Pay attention to the intonation. Listen and check.</a:t>
            </a:r>
          </a:p>
        </p:txBody>
      </p:sp>
    </p:spTree>
    <p:extLst>
      <p:ext uri="{BB962C8B-B14F-4D97-AF65-F5344CB8AC3E}">
        <p14:creationId xmlns:p14="http://schemas.microsoft.com/office/powerpoint/2010/main" val="516376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4938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800" decel="100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8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7" dur="4888" fill="hold"/>
                                        <p:tgtEl>
                                          <p:spTgt spid="2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5458" fill="hold"/>
                                        <p:tgtEl>
                                          <p:spTgt spid="2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128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5627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2" dur="502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  <p:audio>
              <p:cMediaNode vol="80000">
                <p:cTn id="8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"/>
                </p:tgtEl>
              </p:cMediaNode>
            </p:audio>
            <p:audio>
              <p:cMediaNode vol="80000">
                <p:cTn id="8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1"/>
                </p:tgtEl>
              </p:cMediaNode>
            </p:audio>
            <p:audio>
              <p:cMediaNode vol="80000">
                <p:cTn id="8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8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>
                <p:cTn id="8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504760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03402" y="3658172"/>
            <a:ext cx="8693652" cy="142845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5086632"/>
            <a:ext cx="6096000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sz="2800" dirty="0">
                <a:latin typeface="Comic Sans MS" panose="030F0702030302020204" pitchFamily="66" charset="0"/>
              </a:rPr>
              <a:t>Listen and chant!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15AB0F96-326C-DC03-5744-05A21A57DBD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110116"/>
            <a:ext cx="1564144" cy="658379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3FF60501-AD1B-2143-4B82-6B1AC698CE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6" descr="Hoa, Kế Hoạch Nồi, Nhà Máy, Khiêu Vũ">
            <a:extLst>
              <a:ext uri="{FF2B5EF4-FFF2-40B4-BE49-F238E27FC236}">
                <a16:creationId xmlns:a16="http://schemas.microsoft.com/office/drawing/2014/main" id="{E204383E-9AF0-EFEC-90E1-8CB098C3CC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B0DC001-07EB-4D85-68C8-647944A428D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54300" y="29235"/>
            <a:ext cx="4738455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  <p:sndAc>
          <p:stSnd>
            <p:snd r:embed="rId3" name="chimes.wav"/>
          </p:stSnd>
        </p:sndAc>
      </p:transition>
    </mc:Choice>
    <mc:Fallback xmlns="">
      <p:transition spd="slow">
        <p:fade/>
        <p:sndAc>
          <p:stSnd>
            <p:snd r:embed="rId9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7" y="5138637"/>
            <a:ext cx="607811" cy="587376"/>
            <a:chOff x="2994987" y="1523060"/>
            <a:chExt cx="305024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8" y="1523060"/>
              <a:ext cx="270673" cy="294769"/>
              <a:chOff x="3029338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8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976684" y="44403"/>
            <a:ext cx="7746476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1426331" y="170812"/>
            <a:ext cx="6783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Look and answer. Listen and chant! 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7389814-E8C9-4488-DDA7-44EDCE616B9A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2" name="Picture 2" descr="Con Voi, Thú Vật, Safari, Động Vật Có Vú">
            <a:extLst>
              <a:ext uri="{FF2B5EF4-FFF2-40B4-BE49-F238E27FC236}">
                <a16:creationId xmlns:a16="http://schemas.microsoft.com/office/drawing/2014/main" id="{FC43D38C-F567-D850-EE74-254FA4B71A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39409" y="986243"/>
            <a:ext cx="3205793" cy="248663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 descr="Cheetah, Động Vật Ăn Thịt, Động Vật">
            <a:extLst>
              <a:ext uri="{FF2B5EF4-FFF2-40B4-BE49-F238E27FC236}">
                <a16:creationId xmlns:a16="http://schemas.microsoft.com/office/drawing/2014/main" id="{9C77DC6F-EAB8-3940-CED0-20107E2AB8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3811" y="952904"/>
            <a:ext cx="3214998" cy="24760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2" descr="Cá Mập Đầu Đen, Cá Mập, Sự Nguy Hiểm">
            <a:extLst>
              <a:ext uri="{FF2B5EF4-FFF2-40B4-BE49-F238E27FC236}">
                <a16:creationId xmlns:a16="http://schemas.microsoft.com/office/drawing/2014/main" id="{1FBB978C-AF43-F59A-79E5-2F28AB341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9286" y="3659464"/>
            <a:ext cx="3370326" cy="22327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" name="Google Shape;387;p34">
            <a:extLst>
              <a:ext uri="{FF2B5EF4-FFF2-40B4-BE49-F238E27FC236}">
                <a16:creationId xmlns:a16="http://schemas.microsoft.com/office/drawing/2014/main" id="{547E3267-AF8E-C66B-E63C-67648BF3F05C}"/>
              </a:ext>
            </a:extLst>
          </p:cNvPr>
          <p:cNvGrpSpPr/>
          <p:nvPr/>
        </p:nvGrpSpPr>
        <p:grpSpPr>
          <a:xfrm>
            <a:off x="2021028" y="873261"/>
            <a:ext cx="8722152" cy="5548732"/>
            <a:chOff x="0" y="-38100"/>
            <a:chExt cx="2519748" cy="1680143"/>
          </a:xfrm>
        </p:grpSpPr>
        <p:sp>
          <p:nvSpPr>
            <p:cNvPr id="13" name="Google Shape;388;p34">
              <a:extLst>
                <a:ext uri="{FF2B5EF4-FFF2-40B4-BE49-F238E27FC236}">
                  <a16:creationId xmlns:a16="http://schemas.microsoft.com/office/drawing/2014/main" id="{29563BFB-3881-7429-FC3B-539831C165F3}"/>
                </a:ext>
              </a:extLst>
            </p:cNvPr>
            <p:cNvSpPr/>
            <p:nvPr/>
          </p:nvSpPr>
          <p:spPr>
            <a:xfrm>
              <a:off x="0" y="0"/>
              <a:ext cx="2519748" cy="1642043"/>
            </a:xfrm>
            <a:custGeom>
              <a:avLst/>
              <a:gdLst/>
              <a:ahLst/>
              <a:cxnLst/>
              <a:rect l="l" t="t" r="r" b="b"/>
              <a:pathLst>
                <a:path w="2519748" h="1642043" extrusionOk="0">
                  <a:moveTo>
                    <a:pt x="37277" y="0"/>
                  </a:moveTo>
                  <a:lnTo>
                    <a:pt x="2482471" y="0"/>
                  </a:lnTo>
                  <a:cubicBezTo>
                    <a:pt x="2503058" y="0"/>
                    <a:pt x="2519748" y="16689"/>
                    <a:pt x="2519748" y="37277"/>
                  </a:cubicBezTo>
                  <a:lnTo>
                    <a:pt x="2519748" y="1604766"/>
                  </a:lnTo>
                  <a:cubicBezTo>
                    <a:pt x="2519748" y="1625353"/>
                    <a:pt x="2503058" y="1642043"/>
                    <a:pt x="2482471" y="1642043"/>
                  </a:cubicBezTo>
                  <a:lnTo>
                    <a:pt x="37277" y="1642043"/>
                  </a:lnTo>
                  <a:cubicBezTo>
                    <a:pt x="27390" y="1642043"/>
                    <a:pt x="17909" y="1638115"/>
                    <a:pt x="10918" y="1631124"/>
                  </a:cubicBezTo>
                  <a:cubicBezTo>
                    <a:pt x="3927" y="1624134"/>
                    <a:pt x="0" y="1614652"/>
                    <a:pt x="0" y="1604766"/>
                  </a:cubicBezTo>
                  <a:lnTo>
                    <a:pt x="0" y="37277"/>
                  </a:lnTo>
                  <a:cubicBezTo>
                    <a:pt x="0" y="16689"/>
                    <a:pt x="16689" y="0"/>
                    <a:pt x="37277" y="0"/>
                  </a:cubicBezTo>
                  <a:close/>
                </a:path>
              </a:pathLst>
            </a:custGeom>
            <a:solidFill>
              <a:srgbClr val="F68373"/>
            </a:solidFill>
            <a:ln>
              <a:noFill/>
            </a:ln>
          </p:spPr>
          <p:txBody>
            <a:bodyPr spcFirstLastPara="1" wrap="square" lIns="45725" tIns="45725" rIns="45725" bIns="457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89;p34">
              <a:extLst>
                <a:ext uri="{FF2B5EF4-FFF2-40B4-BE49-F238E27FC236}">
                  <a16:creationId xmlns:a16="http://schemas.microsoft.com/office/drawing/2014/main" id="{7DDEBCCA-13CE-33A4-BFF5-82F1695AF43A}"/>
                </a:ext>
              </a:extLst>
            </p:cNvPr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5400" tIns="25400" rIns="25400" bIns="25400" anchor="ctr" anchorCtr="0">
              <a:noAutofit/>
            </a:bodyPr>
            <a:lstStyle/>
            <a:p>
              <a:pPr marL="0" marR="0" lvl="0" indent="0" algn="ctr" rtl="0">
                <a:lnSpc>
                  <a:spcPct val="14772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124" name="Picture 4" descr="Dolphin, Thú Vật, Nước, Thiên Nhiên, Bay">
            <a:extLst>
              <a:ext uri="{FF2B5EF4-FFF2-40B4-BE49-F238E27FC236}">
                <a16:creationId xmlns:a16="http://schemas.microsoft.com/office/drawing/2014/main" id="{9FF34964-7697-34FB-3961-A2495E6840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0399" y="3659393"/>
            <a:ext cx="3370326" cy="2232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6" name="Picture 6" descr="Eagle, Đuôi Trắng Eagle, Con Chim">
            <a:extLst>
              <a:ext uri="{FF2B5EF4-FFF2-40B4-BE49-F238E27FC236}">
                <a16:creationId xmlns:a16="http://schemas.microsoft.com/office/drawing/2014/main" id="{40C872CC-4CFE-BB1F-CEB6-8DE8D63913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0422" y="3652638"/>
            <a:ext cx="3342291" cy="22327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oogle Shape;390;p34">
            <a:extLst>
              <a:ext uri="{FF2B5EF4-FFF2-40B4-BE49-F238E27FC236}">
                <a16:creationId xmlns:a16="http://schemas.microsoft.com/office/drawing/2014/main" id="{34867F4B-AA42-C500-55D7-3DA93AB77B65}"/>
              </a:ext>
            </a:extLst>
          </p:cNvPr>
          <p:cNvGrpSpPr/>
          <p:nvPr/>
        </p:nvGrpSpPr>
        <p:grpSpPr>
          <a:xfrm>
            <a:off x="1795484" y="835180"/>
            <a:ext cx="8744714" cy="5640564"/>
            <a:chOff x="0" y="-38100"/>
            <a:chExt cx="2519748" cy="1680143"/>
          </a:xfrm>
        </p:grpSpPr>
        <p:sp>
          <p:nvSpPr>
            <p:cNvPr id="8" name="Google Shape;391;p34">
              <a:extLst>
                <a:ext uri="{FF2B5EF4-FFF2-40B4-BE49-F238E27FC236}">
                  <a16:creationId xmlns:a16="http://schemas.microsoft.com/office/drawing/2014/main" id="{3D87FF24-5176-9EA1-AE1E-CA1C5D86005E}"/>
                </a:ext>
              </a:extLst>
            </p:cNvPr>
            <p:cNvSpPr/>
            <p:nvPr/>
          </p:nvSpPr>
          <p:spPr>
            <a:xfrm>
              <a:off x="0" y="0"/>
              <a:ext cx="2519748" cy="1642043"/>
            </a:xfrm>
            <a:custGeom>
              <a:avLst/>
              <a:gdLst/>
              <a:ahLst/>
              <a:cxnLst/>
              <a:rect l="l" t="t" r="r" b="b"/>
              <a:pathLst>
                <a:path w="2519748" h="1642043" extrusionOk="0">
                  <a:moveTo>
                    <a:pt x="37277" y="0"/>
                  </a:moveTo>
                  <a:lnTo>
                    <a:pt x="2482471" y="0"/>
                  </a:lnTo>
                  <a:cubicBezTo>
                    <a:pt x="2503058" y="0"/>
                    <a:pt x="2519748" y="16689"/>
                    <a:pt x="2519748" y="37277"/>
                  </a:cubicBezTo>
                  <a:lnTo>
                    <a:pt x="2519748" y="1604766"/>
                  </a:lnTo>
                  <a:cubicBezTo>
                    <a:pt x="2519748" y="1625353"/>
                    <a:pt x="2503058" y="1642043"/>
                    <a:pt x="2482471" y="1642043"/>
                  </a:cubicBezTo>
                  <a:lnTo>
                    <a:pt x="37277" y="1642043"/>
                  </a:lnTo>
                  <a:cubicBezTo>
                    <a:pt x="27390" y="1642043"/>
                    <a:pt x="17909" y="1638115"/>
                    <a:pt x="10918" y="1631124"/>
                  </a:cubicBezTo>
                  <a:cubicBezTo>
                    <a:pt x="3927" y="1624134"/>
                    <a:pt x="0" y="1614652"/>
                    <a:pt x="0" y="1604766"/>
                  </a:cubicBezTo>
                  <a:lnTo>
                    <a:pt x="0" y="37277"/>
                  </a:lnTo>
                  <a:cubicBezTo>
                    <a:pt x="0" y="16689"/>
                    <a:pt x="16689" y="0"/>
                    <a:pt x="37277" y="0"/>
                  </a:cubicBezTo>
                  <a:close/>
                </a:path>
              </a:pathLst>
            </a:custGeom>
            <a:solidFill>
              <a:srgbClr val="F8EACD"/>
            </a:solidFill>
            <a:ln>
              <a:noFill/>
            </a:ln>
          </p:spPr>
          <p:txBody>
            <a:bodyPr spcFirstLastPara="1" wrap="square" lIns="45725" tIns="45725" rIns="45725" bIns="457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92;p34">
              <a:extLst>
                <a:ext uri="{FF2B5EF4-FFF2-40B4-BE49-F238E27FC236}">
                  <a16:creationId xmlns:a16="http://schemas.microsoft.com/office/drawing/2014/main" id="{7D203612-B78F-D588-DFF2-2BBD1BF068ED}"/>
                </a:ext>
              </a:extLst>
            </p:cNvPr>
            <p:cNvSpPr txBox="1"/>
            <p:nvPr/>
          </p:nvSpPr>
          <p:spPr>
            <a:xfrm>
              <a:off x="0" y="-38100"/>
              <a:ext cx="812800" cy="850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5400" tIns="25400" rIns="25400" bIns="25400" anchor="ctr" anchorCtr="0">
              <a:noAutofit/>
            </a:bodyPr>
            <a:lstStyle/>
            <a:p>
              <a:pPr marL="0" marR="0" lvl="0" indent="0" algn="ctr" rtl="0">
                <a:lnSpc>
                  <a:spcPct val="147722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9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1" name="Google Shape;393;p34">
            <a:extLst>
              <a:ext uri="{FF2B5EF4-FFF2-40B4-BE49-F238E27FC236}">
                <a16:creationId xmlns:a16="http://schemas.microsoft.com/office/drawing/2014/main" id="{D8ABEF64-1CF5-8B5F-A52D-718C6D956897}"/>
              </a:ext>
            </a:extLst>
          </p:cNvPr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9361587" y="662050"/>
            <a:ext cx="938733" cy="1008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397;p34">
            <a:extLst>
              <a:ext uri="{FF2B5EF4-FFF2-40B4-BE49-F238E27FC236}">
                <a16:creationId xmlns:a16="http://schemas.microsoft.com/office/drawing/2014/main" id="{59A30834-4826-E9A6-DE0F-FEA6A96204CB}"/>
              </a:ext>
            </a:extLst>
          </p:cNvPr>
          <p:cNvPicPr preferRelativeResize="0"/>
          <p:nvPr/>
        </p:nvPicPr>
        <p:blipFill rotWithShape="1">
          <a:blip r:embed="rId14">
            <a:alphaModFix/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colorTemperature colorTemp="112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81384" y="5319317"/>
            <a:ext cx="2188961" cy="1820207"/>
          </a:xfrm>
          <a:prstGeom prst="rect">
            <a:avLst/>
          </a:prstGeom>
          <a:noFill/>
          <a:ln>
            <a:noFill/>
          </a:ln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C55DB3C8-A18E-D017-E073-76CE9F24626C}"/>
              </a:ext>
            </a:extLst>
          </p:cNvPr>
          <p:cNvSpPr txBox="1"/>
          <p:nvPr/>
        </p:nvSpPr>
        <p:spPr>
          <a:xfrm>
            <a:off x="1795484" y="3573038"/>
            <a:ext cx="935066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dolphins faster swimmer</a:t>
            </a:r>
            <a:r>
              <a:rPr lang="en-US" sz="2800" dirty="0">
                <a:latin typeface="Comic Sans MS" panose="030F0702030302020204" pitchFamily="66" charset="0"/>
              </a:rPr>
              <a:t>s</a:t>
            </a:r>
            <a:r>
              <a:rPr lang="vi-VN" sz="2800" dirty="0">
                <a:latin typeface="Comic Sans MS" panose="030F0702030302020204" pitchFamily="66" charset="0"/>
              </a:rPr>
              <a:t> than sharks, after all?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130C0C7-CF8B-AC89-C25E-3FC6506878FD}"/>
              </a:ext>
            </a:extLst>
          </p:cNvPr>
          <p:cNvSpPr txBox="1"/>
          <p:nvPr/>
        </p:nvSpPr>
        <p:spPr>
          <a:xfrm>
            <a:off x="1954826" y="1277964"/>
            <a:ext cx="67832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 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632B4F6-7EC7-1C52-FCB7-89A0D24ADBA9}"/>
              </a:ext>
            </a:extLst>
          </p:cNvPr>
          <p:cNvSpPr txBox="1"/>
          <p:nvPr/>
        </p:nvSpPr>
        <p:spPr>
          <a:xfrm>
            <a:off x="1758560" y="1223277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you ready to chant and have some fun?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2B9D2EDE-1B70-3213-E460-B27758BA804F}"/>
              </a:ext>
            </a:extLst>
          </p:cNvPr>
          <p:cNvSpPr txBox="1"/>
          <p:nvPr/>
        </p:nvSpPr>
        <p:spPr>
          <a:xfrm>
            <a:off x="1767389" y="2011535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Do you want to compare animals, one by one?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6FC5518-936A-4EDA-48EF-244A2FE59BCB}"/>
              </a:ext>
            </a:extLst>
          </p:cNvPr>
          <p:cNvSpPr txBox="1"/>
          <p:nvPr/>
        </p:nvSpPr>
        <p:spPr>
          <a:xfrm>
            <a:off x="1787375" y="2786695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Is the elephant really big, strong and tall?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C21A592-74D2-E015-D467-D345481099FD}"/>
              </a:ext>
            </a:extLst>
          </p:cNvPr>
          <p:cNvSpPr txBox="1"/>
          <p:nvPr/>
        </p:nvSpPr>
        <p:spPr>
          <a:xfrm>
            <a:off x="1795484" y="4381963"/>
            <a:ext cx="834611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Let’s chant and learn, the adventure’s in flow!</a:t>
            </a:r>
          </a:p>
          <a:p>
            <a:r>
              <a:rPr lang="vi-VN" sz="2800" dirty="0">
                <a:latin typeface="Comic Sans MS" panose="030F0702030302020204" pitchFamily="66" charset="0"/>
              </a:rPr>
              <a:t> </a:t>
            </a:r>
          </a:p>
          <a:p>
            <a:r>
              <a:rPr lang="vi-VN" sz="2800" dirty="0">
                <a:latin typeface="Comic Sans MS" panose="030F0702030302020204" pitchFamily="66" charset="0"/>
              </a:rPr>
              <a:t>Answer with </a:t>
            </a:r>
            <a:r>
              <a:rPr lang="en-US" sz="2800" dirty="0">
                <a:latin typeface="Comic Sans MS" panose="030F0702030302020204" pitchFamily="66" charset="0"/>
              </a:rPr>
              <a:t>a </a:t>
            </a:r>
            <a:r>
              <a:rPr lang="vi-VN" sz="2800" dirty="0">
                <a:latin typeface="Comic Sans MS" panose="030F0702030302020204" pitchFamily="66" charset="0"/>
              </a:rPr>
              <a:t>Yes or </a:t>
            </a:r>
            <a:r>
              <a:rPr lang="en-US" sz="2800" dirty="0">
                <a:latin typeface="Comic Sans MS" panose="030F0702030302020204" pitchFamily="66" charset="0"/>
              </a:rPr>
              <a:t>a </a:t>
            </a:r>
            <a:r>
              <a:rPr lang="vi-VN" sz="2800" dirty="0">
                <a:latin typeface="Comic Sans MS" panose="030F0702030302020204" pitchFamily="66" charset="0"/>
              </a:rPr>
              <a:t>No!</a:t>
            </a:r>
            <a:endParaRPr lang="vi-VN" sz="2800" dirty="0"/>
          </a:p>
        </p:txBody>
      </p:sp>
      <p:pic>
        <p:nvPicPr>
          <p:cNvPr id="26" name="Track 11.11">
            <a:hlinkClick r:id="" action="ppaction://media"/>
            <a:extLst>
              <a:ext uri="{FF2B5EF4-FFF2-40B4-BE49-F238E27FC236}">
                <a16:creationId xmlns:a16="http://schemas.microsoft.com/office/drawing/2014/main" id="{0DBF704A-B2E7-7EE2-4495-5985A48DF7E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049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380975" y="1041655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  <p:sndAc>
          <p:stSnd>
            <p:snd r:embed="rId5" name="chimes.wav"/>
          </p:stSnd>
        </p:sndAc>
      </p:transition>
    </mc:Choice>
    <mc:Fallback xmlns="">
      <p:transition spd="slow">
        <p:fade/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1" dur="10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/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7" dur="1000"/>
                                        <p:tgtEl>
                                          <p:spTgt spid="51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3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0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/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9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3" dur="100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pu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3817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  <p:bldLst>
      <p:bldP spid="18" grpId="0"/>
      <p:bldP spid="20" grpId="0"/>
      <p:bldP spid="21" grpId="0"/>
      <p:bldP spid="22" grpId="0"/>
      <p:bldP spid="2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7" name="Google Shape;571;p41">
            <a:extLst>
              <a:ext uri="{FF2B5EF4-FFF2-40B4-BE49-F238E27FC236}">
                <a16:creationId xmlns:a16="http://schemas.microsoft.com/office/drawing/2014/main" id="{086611B9-D763-A9A4-075F-FC520E846673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501806" y="1011090"/>
            <a:ext cx="11195824" cy="5405723"/>
          </a:xfrm>
          <a:prstGeom prst="rect">
            <a:avLst/>
          </a:prstGeom>
          <a:noFill/>
          <a:ln>
            <a:noFill/>
          </a:ln>
        </p:spPr>
      </p:pic>
      <p:pic>
        <p:nvPicPr>
          <p:cNvPr id="30" name="Google Shape;621;p44">
            <a:extLst>
              <a:ext uri="{FF2B5EF4-FFF2-40B4-BE49-F238E27FC236}">
                <a16:creationId xmlns:a16="http://schemas.microsoft.com/office/drawing/2014/main" id="{C984E770-F85C-36F3-BD2D-F87775D76E9F}"/>
              </a:ext>
            </a:extLst>
          </p:cNvPr>
          <p:cNvPicPr preferRelativeResize="0"/>
          <p:nvPr/>
        </p:nvPicPr>
        <p:blipFill rotWithShape="1">
          <a:blip r:embed="rId6">
            <a:alphaModFix/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20000" contrast="-40000"/>
                    </a14:imgEffect>
                  </a14:imgLayer>
                </a14:imgProps>
              </a:ext>
            </a:extLst>
          </a:blip>
          <a:srcRect/>
          <a:stretch/>
        </p:blipFill>
        <p:spPr>
          <a:xfrm>
            <a:off x="651572" y="207907"/>
            <a:ext cx="3622716" cy="7678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Google Shape;1207;p35">
            <a:extLst>
              <a:ext uri="{FF2B5EF4-FFF2-40B4-BE49-F238E27FC236}">
                <a16:creationId xmlns:a16="http://schemas.microsoft.com/office/drawing/2014/main" id="{44C0716B-1E27-E2B3-A3AF-6210E12D209F}"/>
              </a:ext>
            </a:extLst>
          </p:cNvPr>
          <p:cNvGrpSpPr/>
          <p:nvPr/>
        </p:nvGrpSpPr>
        <p:grpSpPr>
          <a:xfrm>
            <a:off x="9350832" y="440386"/>
            <a:ext cx="2553813" cy="1698139"/>
            <a:chOff x="1719600" y="414750"/>
            <a:chExt cx="370025" cy="246050"/>
          </a:xfrm>
        </p:grpSpPr>
        <p:sp>
          <p:nvSpPr>
            <p:cNvPr id="5" name="Google Shape;1208;p35">
              <a:extLst>
                <a:ext uri="{FF2B5EF4-FFF2-40B4-BE49-F238E27FC236}">
                  <a16:creationId xmlns:a16="http://schemas.microsoft.com/office/drawing/2014/main" id="{9CD5A344-F6A7-5F90-FCEA-D50817434662}"/>
                </a:ext>
              </a:extLst>
            </p:cNvPr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1209;p35">
              <a:extLst>
                <a:ext uri="{FF2B5EF4-FFF2-40B4-BE49-F238E27FC236}">
                  <a16:creationId xmlns:a16="http://schemas.microsoft.com/office/drawing/2014/main" id="{9DD97897-F4B5-D873-5690-6CF36690348D}"/>
                </a:ext>
              </a:extLst>
            </p:cNvPr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1210;p35">
              <a:extLst>
                <a:ext uri="{FF2B5EF4-FFF2-40B4-BE49-F238E27FC236}">
                  <a16:creationId xmlns:a16="http://schemas.microsoft.com/office/drawing/2014/main" id="{E13D44FF-1CE3-28BF-C498-058C7AC37E1E}"/>
                </a:ext>
              </a:extLst>
            </p:cNvPr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1211;p35">
              <a:extLst>
                <a:ext uri="{FF2B5EF4-FFF2-40B4-BE49-F238E27FC236}">
                  <a16:creationId xmlns:a16="http://schemas.microsoft.com/office/drawing/2014/main" id="{E5FCDA00-FD5E-E68C-EA5A-513827C467BE}"/>
                </a:ext>
              </a:extLst>
            </p:cNvPr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1212;p35">
              <a:extLst>
                <a:ext uri="{FF2B5EF4-FFF2-40B4-BE49-F238E27FC236}">
                  <a16:creationId xmlns:a16="http://schemas.microsoft.com/office/drawing/2014/main" id="{3B4A4073-E7AD-EADA-D893-B4E88F96B03F}"/>
                </a:ext>
              </a:extLst>
            </p:cNvPr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1213;p35">
              <a:extLst>
                <a:ext uri="{FF2B5EF4-FFF2-40B4-BE49-F238E27FC236}">
                  <a16:creationId xmlns:a16="http://schemas.microsoft.com/office/drawing/2014/main" id="{4BD47C0C-AF31-38AD-2D8E-7AC6601A42AF}"/>
                </a:ext>
              </a:extLst>
            </p:cNvPr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1214;p35">
              <a:extLst>
                <a:ext uri="{FF2B5EF4-FFF2-40B4-BE49-F238E27FC236}">
                  <a16:creationId xmlns:a16="http://schemas.microsoft.com/office/drawing/2014/main" id="{D27EEB3E-1E6C-54F1-0EE9-AA82CACE5E3B}"/>
                </a:ext>
              </a:extLst>
            </p:cNvPr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1215;p35">
              <a:extLst>
                <a:ext uri="{FF2B5EF4-FFF2-40B4-BE49-F238E27FC236}">
                  <a16:creationId xmlns:a16="http://schemas.microsoft.com/office/drawing/2014/main" id="{7732E6C2-AD46-C5DA-990D-D8DF15A8842E}"/>
                </a:ext>
              </a:extLst>
            </p:cNvPr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1216;p35">
              <a:extLst>
                <a:ext uri="{FF2B5EF4-FFF2-40B4-BE49-F238E27FC236}">
                  <a16:creationId xmlns:a16="http://schemas.microsoft.com/office/drawing/2014/main" id="{7ACABB9E-9E8A-9460-0D99-A5B776EF3C95}"/>
                </a:ext>
              </a:extLst>
            </p:cNvPr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1217;p35">
              <a:extLst>
                <a:ext uri="{FF2B5EF4-FFF2-40B4-BE49-F238E27FC236}">
                  <a16:creationId xmlns:a16="http://schemas.microsoft.com/office/drawing/2014/main" id="{768588E4-5D70-06B5-A963-1754A7158FE2}"/>
                </a:ext>
              </a:extLst>
            </p:cNvPr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1218;p35">
              <a:extLst>
                <a:ext uri="{FF2B5EF4-FFF2-40B4-BE49-F238E27FC236}">
                  <a16:creationId xmlns:a16="http://schemas.microsoft.com/office/drawing/2014/main" id="{D7E18E16-3BE0-2F7F-21AE-C191D9CF610B}"/>
                </a:ext>
              </a:extLst>
            </p:cNvPr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B5235B76-A4DA-65D5-2498-54A11D393C3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sp>
        <p:nvSpPr>
          <p:cNvPr id="22" name="Google Shape;5943;p39">
            <a:extLst>
              <a:ext uri="{FF2B5EF4-FFF2-40B4-BE49-F238E27FC236}">
                <a16:creationId xmlns:a16="http://schemas.microsoft.com/office/drawing/2014/main" id="{008F146E-467E-402A-9840-2ECAD54194C1}"/>
              </a:ext>
            </a:extLst>
          </p:cNvPr>
          <p:cNvSpPr txBox="1">
            <a:spLocks/>
          </p:cNvSpPr>
          <p:nvPr/>
        </p:nvSpPr>
        <p:spPr>
          <a:xfrm>
            <a:off x="736633" y="207907"/>
            <a:ext cx="3622716" cy="592744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800" kern="0" dirty="0">
                <a:latin typeface="Comic Sans MS" panose="030F0702030302020204" pitchFamily="66" charset="0"/>
              </a:rPr>
              <a:t>9 Listen and chant! </a:t>
            </a:r>
          </a:p>
        </p:txBody>
      </p:sp>
      <p:sp>
        <p:nvSpPr>
          <p:cNvPr id="14339" name="TextBox 14338">
            <a:extLst>
              <a:ext uri="{FF2B5EF4-FFF2-40B4-BE49-F238E27FC236}">
                <a16:creationId xmlns:a16="http://schemas.microsoft.com/office/drawing/2014/main" id="{29BE4CB0-D966-B508-A09C-175E77D3C4DA}"/>
              </a:ext>
            </a:extLst>
          </p:cNvPr>
          <p:cNvSpPr txBox="1"/>
          <p:nvPr/>
        </p:nvSpPr>
        <p:spPr>
          <a:xfrm>
            <a:off x="2022209" y="3782592"/>
            <a:ext cx="935066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dolphins faster swimmer</a:t>
            </a:r>
            <a:r>
              <a:rPr lang="en-US" sz="2800" dirty="0">
                <a:latin typeface="Comic Sans MS" panose="030F0702030302020204" pitchFamily="66" charset="0"/>
              </a:rPr>
              <a:t>s</a:t>
            </a:r>
            <a:r>
              <a:rPr lang="vi-VN" sz="2800" dirty="0">
                <a:latin typeface="Comic Sans MS" panose="030F0702030302020204" pitchFamily="66" charset="0"/>
              </a:rPr>
              <a:t> than sharks, after all?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1" name="TextBox 14340">
            <a:extLst>
              <a:ext uri="{FF2B5EF4-FFF2-40B4-BE49-F238E27FC236}">
                <a16:creationId xmlns:a16="http://schemas.microsoft.com/office/drawing/2014/main" id="{E76D0CEB-1F68-ADA4-7867-63FB494C44AD}"/>
              </a:ext>
            </a:extLst>
          </p:cNvPr>
          <p:cNvSpPr txBox="1"/>
          <p:nvPr/>
        </p:nvSpPr>
        <p:spPr>
          <a:xfrm>
            <a:off x="2022209" y="1959958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Are you ready to chant and have some fun?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3" name="TextBox 14342">
            <a:extLst>
              <a:ext uri="{FF2B5EF4-FFF2-40B4-BE49-F238E27FC236}">
                <a16:creationId xmlns:a16="http://schemas.microsoft.com/office/drawing/2014/main" id="{6ED26001-3D46-9EA5-8D94-0B247B7E37F3}"/>
              </a:ext>
            </a:extLst>
          </p:cNvPr>
          <p:cNvSpPr txBox="1"/>
          <p:nvPr/>
        </p:nvSpPr>
        <p:spPr>
          <a:xfrm>
            <a:off x="2022209" y="2575249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Do you want to compare animals, one by one?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4345" name="TextBox 14344">
            <a:extLst>
              <a:ext uri="{FF2B5EF4-FFF2-40B4-BE49-F238E27FC236}">
                <a16:creationId xmlns:a16="http://schemas.microsoft.com/office/drawing/2014/main" id="{F1AAB413-09A7-5D71-3EC1-DF9C129EB9EF}"/>
              </a:ext>
            </a:extLst>
          </p:cNvPr>
          <p:cNvSpPr txBox="1"/>
          <p:nvPr/>
        </p:nvSpPr>
        <p:spPr>
          <a:xfrm>
            <a:off x="2022209" y="3180253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Is the elephant really big, strong and tall?</a:t>
            </a:r>
          </a:p>
        </p:txBody>
      </p:sp>
      <p:sp>
        <p:nvSpPr>
          <p:cNvPr id="14346" name="TextBox 14345">
            <a:extLst>
              <a:ext uri="{FF2B5EF4-FFF2-40B4-BE49-F238E27FC236}">
                <a16:creationId xmlns:a16="http://schemas.microsoft.com/office/drawing/2014/main" id="{9DDB280C-5A9F-66FA-8BC3-C5EDFB26D6E5}"/>
              </a:ext>
            </a:extLst>
          </p:cNvPr>
          <p:cNvSpPr txBox="1"/>
          <p:nvPr/>
        </p:nvSpPr>
        <p:spPr>
          <a:xfrm>
            <a:off x="2022209" y="4382991"/>
            <a:ext cx="834611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Let’s chant and learn, the adventure’s in flow!</a:t>
            </a:r>
          </a:p>
        </p:txBody>
      </p:sp>
      <p:sp>
        <p:nvSpPr>
          <p:cNvPr id="14348" name="TextBox 14347">
            <a:extLst>
              <a:ext uri="{FF2B5EF4-FFF2-40B4-BE49-F238E27FC236}">
                <a16:creationId xmlns:a16="http://schemas.microsoft.com/office/drawing/2014/main" id="{F195B643-4875-5444-A39B-54CB3E64F652}"/>
              </a:ext>
            </a:extLst>
          </p:cNvPr>
          <p:cNvSpPr txBox="1"/>
          <p:nvPr/>
        </p:nvSpPr>
        <p:spPr>
          <a:xfrm>
            <a:off x="2022209" y="5006849"/>
            <a:ext cx="761597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Answer with a Yes or a No!</a:t>
            </a:r>
            <a:endParaRPr lang="vi-VN" sz="2800" dirty="0"/>
          </a:p>
        </p:txBody>
      </p:sp>
      <p:pic>
        <p:nvPicPr>
          <p:cNvPr id="14349" name="Google Shape;573;p41">
            <a:extLst>
              <a:ext uri="{FF2B5EF4-FFF2-40B4-BE49-F238E27FC236}">
                <a16:creationId xmlns:a16="http://schemas.microsoft.com/office/drawing/2014/main" id="{CFE6B3F9-6EE7-7BE9-1FC8-EA4670FC8191}"/>
              </a:ext>
            </a:extLst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-1166703">
            <a:off x="919801" y="863717"/>
            <a:ext cx="565259" cy="5333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0" name="Google Shape;574;p41">
            <a:extLst>
              <a:ext uri="{FF2B5EF4-FFF2-40B4-BE49-F238E27FC236}">
                <a16:creationId xmlns:a16="http://schemas.microsoft.com/office/drawing/2014/main" id="{DE86FCB2-32A0-9761-2E32-8543D85D397A}"/>
              </a:ext>
            </a:extLst>
          </p:cNvPr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 rot="-1166703">
            <a:off x="1049522" y="1742978"/>
            <a:ext cx="305818" cy="28858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1" name="Google Shape;619;p44">
            <a:extLst>
              <a:ext uri="{FF2B5EF4-FFF2-40B4-BE49-F238E27FC236}">
                <a16:creationId xmlns:a16="http://schemas.microsoft.com/office/drawing/2014/main" id="{86F729EE-8D38-0F41-8E2A-183C09A59204}"/>
              </a:ext>
            </a:extLst>
          </p:cNvPr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6096000" y="6086467"/>
            <a:ext cx="545069" cy="65076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2" name="Google Shape;622;p44">
            <a:extLst>
              <a:ext uri="{FF2B5EF4-FFF2-40B4-BE49-F238E27FC236}">
                <a16:creationId xmlns:a16="http://schemas.microsoft.com/office/drawing/2014/main" id="{1B35E3DD-43B5-3A50-9ED7-43ED93E79DA6}"/>
              </a:ext>
            </a:extLst>
          </p:cNvPr>
          <p:cNvPicPr preferRelativeResize="0"/>
          <p:nvPr/>
        </p:nvPicPr>
        <p:blipFill rotWithShape="1">
          <a:blip r:embed="rId11">
            <a:alphaModFix/>
          </a:blip>
          <a:srcRect/>
          <a:stretch/>
        </p:blipFill>
        <p:spPr>
          <a:xfrm rot="17713768">
            <a:off x="6268794" y="612849"/>
            <a:ext cx="1229564" cy="6474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3" name="Google Shape;623;p44">
            <a:extLst>
              <a:ext uri="{FF2B5EF4-FFF2-40B4-BE49-F238E27FC236}">
                <a16:creationId xmlns:a16="http://schemas.microsoft.com/office/drawing/2014/main" id="{D18AB5D3-A0E1-A3EB-F4F0-053E5616C736}"/>
              </a:ext>
            </a:extLst>
          </p:cNvPr>
          <p:cNvPicPr preferRelativeResize="0"/>
          <p:nvPr/>
        </p:nvPicPr>
        <p:blipFill rotWithShape="1">
          <a:blip r:embed="rId12">
            <a:alphaModFix/>
          </a:blip>
          <a:srcRect/>
          <a:stretch/>
        </p:blipFill>
        <p:spPr>
          <a:xfrm>
            <a:off x="1425813" y="5677988"/>
            <a:ext cx="954236" cy="9178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4" name="Google Shape;630;p44">
            <a:extLst>
              <a:ext uri="{FF2B5EF4-FFF2-40B4-BE49-F238E27FC236}">
                <a16:creationId xmlns:a16="http://schemas.microsoft.com/office/drawing/2014/main" id="{180E7202-3C1B-0E92-89AF-00D958A4D218}"/>
              </a:ext>
            </a:extLst>
          </p:cNvPr>
          <p:cNvPicPr preferRelativeResize="0"/>
          <p:nvPr/>
        </p:nvPicPr>
        <p:blipFill rotWithShape="1">
          <a:blip r:embed="rId13">
            <a:alphaModFix/>
          </a:blip>
          <a:srcRect/>
          <a:stretch/>
        </p:blipFill>
        <p:spPr>
          <a:xfrm>
            <a:off x="10202805" y="5382829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5" name="Google Shape;630;p44">
            <a:extLst>
              <a:ext uri="{FF2B5EF4-FFF2-40B4-BE49-F238E27FC236}">
                <a16:creationId xmlns:a16="http://schemas.microsoft.com/office/drawing/2014/main" id="{251429EA-73C0-C17F-C4E0-FB342153F927}"/>
              </a:ext>
            </a:extLst>
          </p:cNvPr>
          <p:cNvPicPr preferRelativeResize="0"/>
          <p:nvPr/>
        </p:nvPicPr>
        <p:blipFill rotWithShape="1">
          <a:blip r:embed="rId13">
            <a:alphaModFix/>
            <a:duotone>
              <a:prstClr val="black"/>
              <a:schemeClr val="accent3">
                <a:tint val="45000"/>
                <a:satMod val="400000"/>
              </a:schemeClr>
            </a:duotone>
          </a:blip>
          <a:srcRect/>
          <a:stretch/>
        </p:blipFill>
        <p:spPr>
          <a:xfrm>
            <a:off x="10128334" y="6163036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6" name="Google Shape;630;p44">
            <a:extLst>
              <a:ext uri="{FF2B5EF4-FFF2-40B4-BE49-F238E27FC236}">
                <a16:creationId xmlns:a16="http://schemas.microsoft.com/office/drawing/2014/main" id="{3EF6E68D-3616-3AEC-ABEA-EDE0C0C0534E}"/>
              </a:ext>
            </a:extLst>
          </p:cNvPr>
          <p:cNvPicPr preferRelativeResize="0"/>
          <p:nvPr/>
        </p:nvPicPr>
        <p:blipFill rotWithShape="1">
          <a:blip r:embed="rId13">
            <a:alphaModFix/>
            <a:lum bright="70000" contrast="-70000"/>
          </a:blip>
          <a:srcRect/>
          <a:stretch/>
        </p:blipFill>
        <p:spPr>
          <a:xfrm>
            <a:off x="9397358" y="5766369"/>
            <a:ext cx="707044" cy="64019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57" name="Track 11.11">
            <a:hlinkClick r:id="" action="ppaction://media"/>
            <a:extLst>
              <a:ext uri="{FF2B5EF4-FFF2-40B4-BE49-F238E27FC236}">
                <a16:creationId xmlns:a16="http://schemas.microsoft.com/office/drawing/2014/main" id="{5E515D8E-102C-B792-3292-82C79689167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55" end="38373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4215331" y="441187"/>
            <a:ext cx="406400" cy="406400"/>
          </a:xfrm>
          <a:prstGeom prst="rect">
            <a:avLst/>
          </a:prstGeom>
        </p:spPr>
      </p:pic>
      <p:pic>
        <p:nvPicPr>
          <p:cNvPr id="14358" name="Track 11.11">
            <a:hlinkClick r:id="" action="ppaction://media"/>
            <a:extLst>
              <a:ext uri="{FF2B5EF4-FFF2-40B4-BE49-F238E27FC236}">
                <a16:creationId xmlns:a16="http://schemas.microsoft.com/office/drawing/2014/main" id="{626A3EB5-7144-F722-C353-7C57ECD5961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7463" end="29577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569845" y="2023117"/>
            <a:ext cx="406400" cy="406400"/>
          </a:xfrm>
          <a:prstGeom prst="rect">
            <a:avLst/>
          </a:prstGeom>
        </p:spPr>
      </p:pic>
      <p:pic>
        <p:nvPicPr>
          <p:cNvPr id="14359" name="Track 11.11">
            <a:hlinkClick r:id="" action="ppaction://media"/>
            <a:extLst>
              <a:ext uri="{FF2B5EF4-FFF2-40B4-BE49-F238E27FC236}">
                <a16:creationId xmlns:a16="http://schemas.microsoft.com/office/drawing/2014/main" id="{86C759AC-C216-3407-DF7E-477D62A2D78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3645" end="24196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651631" y="2653836"/>
            <a:ext cx="406400" cy="406400"/>
          </a:xfrm>
          <a:prstGeom prst="rect">
            <a:avLst/>
          </a:prstGeom>
        </p:spPr>
      </p:pic>
      <p:pic>
        <p:nvPicPr>
          <p:cNvPr id="14360" name="Track 11.11">
            <a:hlinkClick r:id="" action="ppaction://media"/>
            <a:extLst>
              <a:ext uri="{FF2B5EF4-FFF2-40B4-BE49-F238E27FC236}">
                <a16:creationId xmlns:a16="http://schemas.microsoft.com/office/drawing/2014/main" id="{1DC21B02-7908-F13C-7D57-05D9D99F731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9165" end="18757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611105" y="3271791"/>
            <a:ext cx="406400" cy="406400"/>
          </a:xfrm>
          <a:prstGeom prst="rect">
            <a:avLst/>
          </a:prstGeom>
        </p:spPr>
      </p:pic>
      <p:pic>
        <p:nvPicPr>
          <p:cNvPr id="14361" name="Track 11.11">
            <a:hlinkClick r:id="" action="ppaction://media"/>
            <a:extLst>
              <a:ext uri="{FF2B5EF4-FFF2-40B4-BE49-F238E27FC236}">
                <a16:creationId xmlns:a16="http://schemas.microsoft.com/office/drawing/2014/main" id="{81AC4301-E7CD-6732-F724-515196C2633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465" end="13720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10794729" y="3804197"/>
            <a:ext cx="406400" cy="406400"/>
          </a:xfrm>
          <a:prstGeom prst="rect">
            <a:avLst/>
          </a:prstGeom>
        </p:spPr>
      </p:pic>
      <p:pic>
        <p:nvPicPr>
          <p:cNvPr id="14362" name="Track 11.11">
            <a:hlinkClick r:id="" action="ppaction://media"/>
            <a:extLst>
              <a:ext uri="{FF2B5EF4-FFF2-40B4-BE49-F238E27FC236}">
                <a16:creationId xmlns:a16="http://schemas.microsoft.com/office/drawing/2014/main" id="{B7703C8B-6664-F76A-781F-049295EE2D3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9502" end="8666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871050" y="4466804"/>
            <a:ext cx="406400" cy="406400"/>
          </a:xfrm>
          <a:prstGeom prst="rect">
            <a:avLst/>
          </a:prstGeom>
        </p:spPr>
      </p:pic>
      <p:pic>
        <p:nvPicPr>
          <p:cNvPr id="14364" name="Track 11.11">
            <a:hlinkClick r:id="" action="ppaction://media"/>
            <a:extLst>
              <a:ext uri="{FF2B5EF4-FFF2-40B4-BE49-F238E27FC236}">
                <a16:creationId xmlns:a16="http://schemas.microsoft.com/office/drawing/2014/main" id="{894BC5E8-F53D-C16C-F26C-923BABA40B82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4556" end="3293.0416"/>
                </p14:media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8944432" y="5153217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185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17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43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3195" fill="hold"/>
                                        <p:tgtEl>
                                          <p:spTgt spid="143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43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6183" fill="hold"/>
                                        <p:tgtEl>
                                          <p:spTgt spid="1435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0" fill="hold"/>
                                        <p:tgtEl>
                                          <p:spTgt spid="143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4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4000" fill="hold"/>
                                        <p:tgtEl>
                                          <p:spTgt spid="14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4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5382" fill="hold"/>
                                        <p:tgtEl>
                                          <p:spTgt spid="143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5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6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3500" fill="hold"/>
                                        <p:tgtEl>
                                          <p:spTgt spid="143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4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5301" fill="hold"/>
                                        <p:tgtEl>
                                          <p:spTgt spid="1436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46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7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48" dur="3250" fill="hold"/>
                                        <p:tgtEl>
                                          <p:spTgt spid="1433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14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5038" fill="hold"/>
                                        <p:tgtEl>
                                          <p:spTgt spid="143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57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8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59" dur="3500" fill="hold"/>
                                        <p:tgtEl>
                                          <p:spTgt spid="1434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14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4" dur="5055" fill="hold"/>
                                        <p:tgtEl>
                                          <p:spTgt spid="1436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8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9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0" dur="3750" fill="hold"/>
                                        <p:tgtEl>
                                          <p:spTgt spid="143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3" dur="500"/>
                                        <p:tgtEl>
                                          <p:spTgt spid="14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5" dur="5374" fill="hold"/>
                                        <p:tgtEl>
                                          <p:spTgt spid="1436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7"/>
                </p:tgtEl>
              </p:cMediaNode>
            </p:audio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8"/>
                </p:tgtEl>
              </p:cMediaNode>
            </p:audio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59"/>
                </p:tgtEl>
              </p:cMediaNode>
            </p:audio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0"/>
                </p:tgtEl>
              </p:cMediaNode>
            </p:audio>
            <p:audio>
              <p:cMediaNode vol="80000">
                <p:cTn id="8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1"/>
                </p:tgtEl>
              </p:cMediaNode>
            </p:audio>
            <p:audio>
              <p:cMediaNode vol="80000">
                <p:cTn id="8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2"/>
                </p:tgtEl>
              </p:cMediaNode>
            </p:audio>
            <p:audio>
              <p:cMediaNode vol="80000">
                <p:cTn id="8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364"/>
                </p:tgtEl>
              </p:cMediaNode>
            </p:audio>
          </p:childTnLst>
        </p:cTn>
      </p:par>
    </p:tnLst>
    <p:bldLst>
      <p:bldP spid="14339" grpId="0"/>
      <p:bldP spid="14343" grpId="0"/>
      <p:bldP spid="14345" grpId="0"/>
      <p:bldP spid="14346" grpId="0"/>
      <p:bldP spid="1434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1823724" y="4136114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7200" dirty="0">
                <a:latin typeface="Comic Sans MS" panose="030F0702030302020204" pitchFamily="66" charset="0"/>
              </a:rPr>
              <a:t>WRAP-UP &amp; </a:t>
            </a:r>
            <a:r>
              <a:rPr lang="vi-VN" sz="7200" dirty="0">
                <a:latin typeface="Comic Sans MS" panose="030F0702030302020204" pitchFamily="66" charset="0"/>
              </a:rPr>
              <a:t>ASSESSMENT</a:t>
            </a:r>
            <a:endParaRPr sz="72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41E043A4-4C83-7B54-1A4E-381101D83EE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3" name="Picture 2" descr="Bay, Chim, Lông Vũ, Màu Vàng, Cánh">
            <a:extLst>
              <a:ext uri="{FF2B5EF4-FFF2-40B4-BE49-F238E27FC236}">
                <a16:creationId xmlns:a16="http://schemas.microsoft.com/office/drawing/2014/main" id="{17D72242-D348-E554-02BF-6838F03473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2956" y="448628"/>
            <a:ext cx="3152224" cy="31619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Hoa, Kế Hoạch Nồi, Nhà Máy, Khiêu Vũ">
            <a:extLst>
              <a:ext uri="{FF2B5EF4-FFF2-40B4-BE49-F238E27FC236}">
                <a16:creationId xmlns:a16="http://schemas.microsoft.com/office/drawing/2014/main" id="{F5786C2F-430C-A161-FD03-F3991677C5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267" y="4422297"/>
            <a:ext cx="2133522" cy="2233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00A72F6-3702-413A-8D8B-BB276089C8F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09369" y="-48380"/>
            <a:ext cx="4704169" cy="42511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p:transition spd="slow">
    <p:wipe/>
    <p:sndAc>
      <p:stSnd>
        <p:snd r:embed="rId3" name="chimes.wav"/>
      </p:stSnd>
    </p:sndAc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6" name="Picture 4" descr="Nền Màu Cam, Orange Nền, Mô Hình Màu Cam">
            <a:extLst>
              <a:ext uri="{FF2B5EF4-FFF2-40B4-BE49-F238E27FC236}">
                <a16:creationId xmlns:a16="http://schemas.microsoft.com/office/drawing/2014/main" id="{6690408C-7570-1506-CC11-29CAC2C86F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3375" y="0"/>
            <a:ext cx="1261875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8" name="Picture 6" descr="Thanh Ghi Chú, Văn Phòng, Ghi Chú">
            <a:extLst>
              <a:ext uri="{FF2B5EF4-FFF2-40B4-BE49-F238E27FC236}">
                <a16:creationId xmlns:a16="http://schemas.microsoft.com/office/drawing/2014/main" id="{4182A79E-14F2-7CCC-E465-D199871513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03256">
            <a:off x="-287037" y="197381"/>
            <a:ext cx="13327811" cy="71224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3EE230C-A84F-9294-AE6F-26B4F0F7691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27856" y="172579"/>
            <a:ext cx="1564144" cy="749977"/>
          </a:xfrm>
          <a:prstGeom prst="rect">
            <a:avLst/>
          </a:prstGeom>
        </p:spPr>
      </p:pic>
      <p:pic>
        <p:nvPicPr>
          <p:cNvPr id="4" name="Picture 6" descr="Eagle, Đuôi Trắng Eagle, Con Chim">
            <a:extLst>
              <a:ext uri="{FF2B5EF4-FFF2-40B4-BE49-F238E27FC236}">
                <a16:creationId xmlns:a16="http://schemas.microsoft.com/office/drawing/2014/main" id="{E14266DB-D8B6-E0F8-2291-E2CC8BF9A7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5640" y="699272"/>
            <a:ext cx="1812287" cy="1233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Cá Mập Đầu Đen, Cá Mập, Sự Nguy Hiểm">
            <a:extLst>
              <a:ext uri="{FF2B5EF4-FFF2-40B4-BE49-F238E27FC236}">
                <a16:creationId xmlns:a16="http://schemas.microsoft.com/office/drawing/2014/main" id="{F1F3C044-11BE-6DAF-2E2D-AB45B20DBA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2195879"/>
            <a:ext cx="1861384" cy="12331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4" descr="Biển, Rùa, Lặn, Thú Vật, Mai Rùa, Bò Sát">
            <a:extLst>
              <a:ext uri="{FF2B5EF4-FFF2-40B4-BE49-F238E27FC236}">
                <a16:creationId xmlns:a16="http://schemas.microsoft.com/office/drawing/2014/main" id="{2F5EEF9F-5CA3-6E04-E97B-FFAEB747D7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3692486"/>
            <a:ext cx="1861384" cy="1356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Thú Vật, Con Thỏ, Động Vật Có Vú">
            <a:extLst>
              <a:ext uri="{FF2B5EF4-FFF2-40B4-BE49-F238E27FC236}">
                <a16:creationId xmlns:a16="http://schemas.microsoft.com/office/drawing/2014/main" id="{0DBFD919-71B1-3999-5748-2A112EBE68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6543" y="5315985"/>
            <a:ext cx="1861384" cy="13564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9E8691D-AE73-6986-1BBB-8AD408E2620B}"/>
              </a:ext>
            </a:extLst>
          </p:cNvPr>
          <p:cNvSpPr txBox="1"/>
          <p:nvPr/>
        </p:nvSpPr>
        <p:spPr>
          <a:xfrm>
            <a:off x="2817858" y="1090451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1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 Are eagles s</a:t>
            </a:r>
            <a:r>
              <a:rPr lang="en-US" sz="2800" dirty="0" err="1">
                <a:latin typeface="Comic Sans MS" panose="030F0702030302020204" pitchFamily="66" charset="0"/>
              </a:rPr>
              <a:t>tronger</a:t>
            </a:r>
            <a:r>
              <a:rPr lang="vi-VN" sz="2800" dirty="0">
                <a:latin typeface="Comic Sans MS" panose="030F0702030302020204" pitchFamily="66" charset="0"/>
              </a:rPr>
              <a:t> than parrots?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FBDF0D8-57D2-0E9B-1561-7FC110470414}"/>
              </a:ext>
            </a:extLst>
          </p:cNvPr>
          <p:cNvSpPr txBox="1"/>
          <p:nvPr/>
        </p:nvSpPr>
        <p:spPr>
          <a:xfrm>
            <a:off x="2804415" y="2450929"/>
            <a:ext cx="584107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2 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Are sharks more dangerous </a:t>
            </a:r>
          </a:p>
          <a:p>
            <a:r>
              <a:rPr lang="en-US" sz="2800" dirty="0">
                <a:latin typeface="Comic Sans MS" panose="030F0702030302020204" pitchFamily="66" charset="0"/>
              </a:rPr>
              <a:t>     </a:t>
            </a:r>
            <a:r>
              <a:rPr lang="vi-VN" sz="2800" dirty="0">
                <a:latin typeface="Comic Sans MS" panose="030F0702030302020204" pitchFamily="66" charset="0"/>
              </a:rPr>
              <a:t>than seahorses?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78BFE52-6D76-F4A2-0100-21FCA747625A}"/>
              </a:ext>
            </a:extLst>
          </p:cNvPr>
          <p:cNvSpPr txBox="1"/>
          <p:nvPr/>
        </p:nvSpPr>
        <p:spPr>
          <a:xfrm>
            <a:off x="2804415" y="4163347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3 </a:t>
            </a:r>
            <a:r>
              <a:rPr lang="en-US" sz="2800" dirty="0">
                <a:latin typeface="Comic Sans MS" panose="030F0702030302020204" pitchFamily="66" charset="0"/>
              </a:rPr>
              <a:t>  </a:t>
            </a:r>
            <a:r>
              <a:rPr lang="vi-VN" sz="2800" dirty="0">
                <a:latin typeface="Comic Sans MS" panose="030F0702030302020204" pitchFamily="66" charset="0"/>
              </a:rPr>
              <a:t>Do turtles live in</a:t>
            </a:r>
            <a:r>
              <a:rPr lang="en-US" sz="2800" dirty="0">
                <a:latin typeface="Comic Sans MS" panose="030F0702030302020204" pitchFamily="66" charset="0"/>
              </a:rPr>
              <a:t> the</a:t>
            </a:r>
            <a:r>
              <a:rPr lang="vi-VN" sz="2800" dirty="0">
                <a:latin typeface="Comic Sans MS" panose="030F0702030302020204" pitchFamily="66" charset="0"/>
              </a:rPr>
              <a:t> sky?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26D3AE-8E0F-B255-347D-98F464B84F48}"/>
              </a:ext>
            </a:extLst>
          </p:cNvPr>
          <p:cNvSpPr txBox="1"/>
          <p:nvPr/>
        </p:nvSpPr>
        <p:spPr>
          <a:xfrm>
            <a:off x="2817858" y="5642421"/>
            <a:ext cx="93875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800" dirty="0">
                <a:latin typeface="Comic Sans MS" panose="030F0702030302020204" pitchFamily="66" charset="0"/>
              </a:rPr>
              <a:t>4 </a:t>
            </a:r>
            <a:r>
              <a:rPr lang="en-US" sz="2800" dirty="0">
                <a:latin typeface="Comic Sans MS" panose="030F0702030302020204" pitchFamily="66" charset="0"/>
              </a:rPr>
              <a:t>  Do</a:t>
            </a:r>
            <a:r>
              <a:rPr lang="vi-VN" sz="2800" dirty="0">
                <a:latin typeface="Comic Sans MS" panose="030F0702030302020204" pitchFamily="66" charset="0"/>
              </a:rPr>
              <a:t> rabbits run very slow</a:t>
            </a:r>
            <a:r>
              <a:rPr lang="en-US" sz="2800" dirty="0" err="1">
                <a:latin typeface="Comic Sans MS" panose="030F0702030302020204" pitchFamily="66" charset="0"/>
              </a:rPr>
              <a:t>ly</a:t>
            </a:r>
            <a:r>
              <a:rPr lang="vi-VN" sz="2800" dirty="0">
                <a:latin typeface="Comic Sans MS" panose="030F0702030302020204" pitchFamily="66" charset="0"/>
              </a:rPr>
              <a:t>?</a:t>
            </a:r>
            <a:endParaRPr lang="en-US" sz="2800" dirty="0">
              <a:latin typeface="Comic Sans MS" panose="030F0702030302020204" pitchFamily="66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7631B1A8-69F2-FBD5-1524-CBA7DD95955A}"/>
              </a:ext>
            </a:extLst>
          </p:cNvPr>
          <p:cNvSpPr/>
          <p:nvPr/>
        </p:nvSpPr>
        <p:spPr>
          <a:xfrm>
            <a:off x="9209141" y="11640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8B0AE1A-3E04-8704-84B8-03FA7C23EC39}"/>
              </a:ext>
            </a:extLst>
          </p:cNvPr>
          <p:cNvSpPr/>
          <p:nvPr/>
        </p:nvSpPr>
        <p:spPr>
          <a:xfrm>
            <a:off x="10234539" y="1164021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ED85BB5-014F-FE46-C4FD-0FE86153F8E1}"/>
              </a:ext>
            </a:extLst>
          </p:cNvPr>
          <p:cNvSpPr txBox="1"/>
          <p:nvPr/>
        </p:nvSpPr>
        <p:spPr>
          <a:xfrm>
            <a:off x="9079408" y="692359"/>
            <a:ext cx="948614" cy="461665"/>
          </a:xfrm>
          <a:custGeom>
            <a:avLst/>
            <a:gdLst>
              <a:gd name="connsiteX0" fmla="*/ 0 w 948614"/>
              <a:gd name="connsiteY0" fmla="*/ 0 h 461665"/>
              <a:gd name="connsiteX1" fmla="*/ 464821 w 948614"/>
              <a:gd name="connsiteY1" fmla="*/ 0 h 461665"/>
              <a:gd name="connsiteX2" fmla="*/ 948614 w 948614"/>
              <a:gd name="connsiteY2" fmla="*/ 0 h 461665"/>
              <a:gd name="connsiteX3" fmla="*/ 948614 w 948614"/>
              <a:gd name="connsiteY3" fmla="*/ 461665 h 461665"/>
              <a:gd name="connsiteX4" fmla="*/ 474307 w 948614"/>
              <a:gd name="connsiteY4" fmla="*/ 461665 h 461665"/>
              <a:gd name="connsiteX5" fmla="*/ 0 w 948614"/>
              <a:gd name="connsiteY5" fmla="*/ 461665 h 461665"/>
              <a:gd name="connsiteX6" fmla="*/ 0 w 948614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48614" h="461665" extrusionOk="0">
                <a:moveTo>
                  <a:pt x="0" y="0"/>
                </a:moveTo>
                <a:cubicBezTo>
                  <a:pt x="108219" y="8314"/>
                  <a:pt x="252638" y="2766"/>
                  <a:pt x="464821" y="0"/>
                </a:cubicBezTo>
                <a:cubicBezTo>
                  <a:pt x="677004" y="-2766"/>
                  <a:pt x="787088" y="-13879"/>
                  <a:pt x="948614" y="0"/>
                </a:cubicBezTo>
                <a:cubicBezTo>
                  <a:pt x="945017" y="170748"/>
                  <a:pt x="959800" y="263588"/>
                  <a:pt x="948614" y="461665"/>
                </a:cubicBezTo>
                <a:cubicBezTo>
                  <a:pt x="797573" y="473569"/>
                  <a:pt x="621831" y="444208"/>
                  <a:pt x="474307" y="461665"/>
                </a:cubicBezTo>
                <a:cubicBezTo>
                  <a:pt x="326783" y="479122"/>
                  <a:pt x="119582" y="455152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Comic Sans MS" panose="030F0902030302020204" pitchFamily="66" charset="0"/>
              </a:rPr>
              <a:t>Yes</a:t>
            </a:r>
            <a:endParaRPr lang="en-VN" sz="2400" dirty="0">
              <a:latin typeface="Comic Sans MS" panose="030F0902030302020204" pitchFamily="66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24ECF4F-736E-3B42-9BAA-4C796A8F9F24}"/>
              </a:ext>
            </a:extLst>
          </p:cNvPr>
          <p:cNvSpPr txBox="1"/>
          <p:nvPr/>
        </p:nvSpPr>
        <p:spPr>
          <a:xfrm>
            <a:off x="10144327" y="691723"/>
            <a:ext cx="882511" cy="461665"/>
          </a:xfrm>
          <a:custGeom>
            <a:avLst/>
            <a:gdLst>
              <a:gd name="connsiteX0" fmla="*/ 0 w 882511"/>
              <a:gd name="connsiteY0" fmla="*/ 0 h 461665"/>
              <a:gd name="connsiteX1" fmla="*/ 432430 w 882511"/>
              <a:gd name="connsiteY1" fmla="*/ 0 h 461665"/>
              <a:gd name="connsiteX2" fmla="*/ 882511 w 882511"/>
              <a:gd name="connsiteY2" fmla="*/ 0 h 461665"/>
              <a:gd name="connsiteX3" fmla="*/ 882511 w 882511"/>
              <a:gd name="connsiteY3" fmla="*/ 461665 h 461665"/>
              <a:gd name="connsiteX4" fmla="*/ 441256 w 882511"/>
              <a:gd name="connsiteY4" fmla="*/ 461665 h 461665"/>
              <a:gd name="connsiteX5" fmla="*/ 0 w 882511"/>
              <a:gd name="connsiteY5" fmla="*/ 461665 h 461665"/>
              <a:gd name="connsiteX6" fmla="*/ 0 w 882511"/>
              <a:gd name="connsiteY6" fmla="*/ 0 h 461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2511" h="461665" extrusionOk="0">
                <a:moveTo>
                  <a:pt x="0" y="0"/>
                </a:moveTo>
                <a:cubicBezTo>
                  <a:pt x="111647" y="-19704"/>
                  <a:pt x="250333" y="8062"/>
                  <a:pt x="432430" y="0"/>
                </a:cubicBezTo>
                <a:cubicBezTo>
                  <a:pt x="614527" y="-8062"/>
                  <a:pt x="787528" y="-15169"/>
                  <a:pt x="882511" y="0"/>
                </a:cubicBezTo>
                <a:cubicBezTo>
                  <a:pt x="878914" y="170748"/>
                  <a:pt x="893697" y="263588"/>
                  <a:pt x="882511" y="461665"/>
                </a:cubicBezTo>
                <a:cubicBezTo>
                  <a:pt x="788171" y="446970"/>
                  <a:pt x="561831" y="442870"/>
                  <a:pt x="441256" y="461665"/>
                </a:cubicBezTo>
                <a:cubicBezTo>
                  <a:pt x="320682" y="480460"/>
                  <a:pt x="150246" y="444353"/>
                  <a:pt x="0" y="461665"/>
                </a:cubicBezTo>
                <a:cubicBezTo>
                  <a:pt x="-13725" y="356608"/>
                  <a:pt x="15380" y="199726"/>
                  <a:pt x="0" y="0"/>
                </a:cubicBezTo>
                <a:close/>
              </a:path>
            </a:pathLst>
          </a:custGeom>
          <a:noFill/>
          <a:ln>
            <a:solidFill>
              <a:schemeClr val="bg2"/>
            </a:solidFill>
            <a:extLst>
              <a:ext uri="{C807C97D-BFC1-408E-A445-0C87EB9F89A2}">
                <ask:lineSketchStyleProps xmlns:ask="http://schemas.microsoft.com/office/drawing/2018/sketchyshapes" sd="4141566834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Comic Sans MS" panose="030F0902030302020204" pitchFamily="66" charset="0"/>
              </a:rPr>
              <a:t>No</a:t>
            </a:r>
            <a:endParaRPr lang="en-VN" sz="2400" dirty="0">
              <a:latin typeface="Comic Sans MS" panose="030F0902030302020204" pitchFamily="66" charset="0"/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8A477C27-F47D-058F-0487-446C34A75ED3}"/>
              </a:ext>
            </a:extLst>
          </p:cNvPr>
          <p:cNvSpPr/>
          <p:nvPr/>
        </p:nvSpPr>
        <p:spPr>
          <a:xfrm>
            <a:off x="9209141" y="271521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748E99F6-E53C-E655-8CA5-607151BF3D37}"/>
              </a:ext>
            </a:extLst>
          </p:cNvPr>
          <p:cNvSpPr/>
          <p:nvPr/>
        </p:nvSpPr>
        <p:spPr>
          <a:xfrm>
            <a:off x="10234539" y="271521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3E688-CDE3-16C8-BEF6-88B15C62D657}"/>
              </a:ext>
            </a:extLst>
          </p:cNvPr>
          <p:cNvSpPr/>
          <p:nvPr/>
        </p:nvSpPr>
        <p:spPr>
          <a:xfrm>
            <a:off x="9209141" y="4254312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0166231-7E73-5C0E-ACD4-F4B515E75B04}"/>
              </a:ext>
            </a:extLst>
          </p:cNvPr>
          <p:cNvSpPr/>
          <p:nvPr/>
        </p:nvSpPr>
        <p:spPr>
          <a:xfrm>
            <a:off x="9209141" y="5746169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056C296-4B8B-AE60-6A39-3B0B4BEBE38C}"/>
              </a:ext>
            </a:extLst>
          </p:cNvPr>
          <p:cNvSpPr txBox="1"/>
          <p:nvPr/>
        </p:nvSpPr>
        <p:spPr>
          <a:xfrm>
            <a:off x="9202933" y="2632763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155CFF1-6102-AE70-7143-C068E6DABD90}"/>
              </a:ext>
            </a:extLst>
          </p:cNvPr>
          <p:cNvSpPr txBox="1"/>
          <p:nvPr/>
        </p:nvSpPr>
        <p:spPr>
          <a:xfrm>
            <a:off x="10234801" y="4183964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EC49657-5711-A277-598C-9F08505D72F8}"/>
              </a:ext>
            </a:extLst>
          </p:cNvPr>
          <p:cNvSpPr txBox="1"/>
          <p:nvPr/>
        </p:nvSpPr>
        <p:spPr>
          <a:xfrm>
            <a:off x="10249045" y="5661721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8F11808-1BCD-8E9C-6E8B-564907743FD9}"/>
              </a:ext>
            </a:extLst>
          </p:cNvPr>
          <p:cNvSpPr/>
          <p:nvPr/>
        </p:nvSpPr>
        <p:spPr>
          <a:xfrm>
            <a:off x="10249045" y="4254312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3867919-AC89-8D71-1FC4-7619181AC8C5}"/>
              </a:ext>
            </a:extLst>
          </p:cNvPr>
          <p:cNvSpPr/>
          <p:nvPr/>
        </p:nvSpPr>
        <p:spPr>
          <a:xfrm>
            <a:off x="10249045" y="5744177"/>
            <a:ext cx="612402" cy="481420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5A6F7C-403E-C69C-3C8D-B6C3B7A74833}"/>
              </a:ext>
            </a:extLst>
          </p:cNvPr>
          <p:cNvSpPr txBox="1"/>
          <p:nvPr/>
        </p:nvSpPr>
        <p:spPr>
          <a:xfrm>
            <a:off x="9223290" y="1061250"/>
            <a:ext cx="7015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600" b="1" dirty="0">
                <a:solidFill>
                  <a:srgbClr val="FF0000"/>
                </a:solidFill>
              </a:rPr>
              <a:t>✓</a:t>
            </a:r>
          </a:p>
        </p:txBody>
      </p:sp>
      <p:sp>
        <p:nvSpPr>
          <p:cNvPr id="26" name="Rounded Rectangle 1">
            <a:extLst>
              <a:ext uri="{FF2B5EF4-FFF2-40B4-BE49-F238E27FC236}">
                <a16:creationId xmlns:a16="http://schemas.microsoft.com/office/drawing/2014/main" id="{A4A2D9D5-DFCB-F358-295C-B860D22E92CD}"/>
              </a:ext>
            </a:extLst>
          </p:cNvPr>
          <p:cNvSpPr/>
          <p:nvPr/>
        </p:nvSpPr>
        <p:spPr>
          <a:xfrm>
            <a:off x="213302" y="62538"/>
            <a:ext cx="2168391" cy="470197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000" dirty="0">
                <a:solidFill>
                  <a:srgbClr val="FFCD50">
                    <a:lumMod val="20000"/>
                    <a:lumOff val="80000"/>
                  </a:srgbClr>
                </a:solidFill>
                <a:latin typeface="Comic Sans MS" panose="030F0702030302020204" pitchFamily="66" charset="0"/>
              </a:rPr>
              <a:t>Yes or No</a:t>
            </a: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srgbClr val="FFCD50">
                  <a:lumMod val="20000"/>
                  <a:lumOff val="80000"/>
                </a:srgbClr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730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5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 descr="Flower, Branch, Corolla, Wreath, Lease">
            <a:extLst>
              <a:ext uri="{FF2B5EF4-FFF2-40B4-BE49-F238E27FC236}">
                <a16:creationId xmlns:a16="http://schemas.microsoft.com/office/drawing/2014/main" id="{BEA13E65-8E8B-58CB-B330-BB42723F77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8922" y="0"/>
            <a:ext cx="12240921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674910" y="2978418"/>
            <a:ext cx="8941050" cy="3770137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468078" y="2745160"/>
              <a:ext cx="4053582" cy="925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lang="en-US" sz="3733" kern="0" spc="400" dirty="0">
                  <a:solidFill>
                    <a:srgbClr val="E20000"/>
                  </a:solidFill>
                  <a:latin typeface="Comic Sans MS" panose="030F0702030302020204" pitchFamily="66" charset="0"/>
                  <a:cs typeface="Arial"/>
                  <a:sym typeface="Changa One"/>
                </a:rPr>
                <a:t>Pronunciation:</a:t>
              </a:r>
              <a:r>
                <a:rPr kumimoji="0" lang="en-US" sz="3733" b="0" i="0" u="none" strike="noStrike" kern="0" cap="none" spc="400" normalizeH="0" baseline="0" noProof="0" dirty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ADF6FF1-3AE2-7AE3-6C57-0EA4BE703AC2}"/>
              </a:ext>
            </a:extLst>
          </p:cNvPr>
          <p:cNvSpPr txBox="1"/>
          <p:nvPr/>
        </p:nvSpPr>
        <p:spPr>
          <a:xfrm>
            <a:off x="1859667" y="312483"/>
            <a:ext cx="8195632" cy="1120015"/>
          </a:xfrm>
          <a:prstGeom prst="round2Same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7AE54"/>
              </a:buClr>
              <a:buSzPts val="3000"/>
              <a:buFont typeface="Changa One"/>
              <a:buNone/>
              <a:tabLst/>
              <a:defRPr/>
            </a:pPr>
            <a:r>
              <a:rPr kumimoji="0" lang="vi-VN" sz="3600" b="1" i="0" u="sng" strike="noStrike" kern="0" cap="none" spc="40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sym typeface="Changa One"/>
              </a:rPr>
              <a:t>Unit 11: </a:t>
            </a:r>
            <a:r>
              <a:rPr lang="vi-VN" sz="3600" b="1" kern="0" spc="400" dirty="0">
                <a:solidFill>
                  <a:srgbClr val="261D2A"/>
                </a:solidFill>
                <a:latin typeface="Comic Sans MS" panose="030F0702030302020204" pitchFamily="66" charset="0"/>
              </a:rPr>
              <a:t> </a:t>
            </a:r>
            <a:r>
              <a:rPr lang="vi-VN" sz="6600" b="1" kern="0" spc="400" dirty="0">
                <a:solidFill>
                  <a:srgbClr val="261D2A"/>
                </a:solidFill>
                <a:latin typeface="Comic Sans MS" panose="030F0702030302020204" pitchFamily="66" charset="0"/>
              </a:rPr>
              <a:t>ANIMALS</a:t>
            </a:r>
            <a:endParaRPr kumimoji="0" lang="en-VN" sz="5400" b="1" i="0" u="none" strike="noStrike" kern="0" cap="none" spc="400" normalizeH="0" baseline="0" noProof="0" dirty="0">
              <a:ln>
                <a:noFill/>
              </a:ln>
              <a:solidFill>
                <a:srgbClr val="261D2A"/>
              </a:solidFill>
              <a:effectLst/>
              <a:uLnTx/>
              <a:uFillTx/>
              <a:latin typeface="Comic Sans MS" panose="030F0702030302020204" pitchFamily="66" charset="0"/>
              <a:sym typeface="Changa One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C11D9B7-75EF-8690-D099-B9CC79F9E957}"/>
              </a:ext>
            </a:extLst>
          </p:cNvPr>
          <p:cNvSpPr txBox="1"/>
          <p:nvPr/>
        </p:nvSpPr>
        <p:spPr>
          <a:xfrm>
            <a:off x="4467846" y="1595702"/>
            <a:ext cx="3557800" cy="510778"/>
          </a:xfrm>
          <a:prstGeom prst="roundRect">
            <a:avLst/>
          </a:prstGeom>
          <a:solidFill>
            <a:schemeClr val="accent3">
              <a:lumMod val="60000"/>
              <a:lumOff val="40000"/>
            </a:schemeClr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LESSON </a:t>
            </a:r>
            <a:r>
              <a:rPr lang="vi-VN" sz="2400" kern="0" dirty="0">
                <a:solidFill>
                  <a:sysClr val="windowText" lastClr="000000"/>
                </a:solidFill>
                <a:latin typeface="Comic Sans MS" panose="030F0702030302020204" pitchFamily="66" charset="0"/>
                <a:cs typeface="Arial"/>
                <a:sym typeface="Arial"/>
              </a:rPr>
              <a:t>3</a:t>
            </a:r>
            <a:r>
              <a:rPr kumimoji="0" lang="en-VN" sz="24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 – PERIOD </a:t>
            </a:r>
            <a:r>
              <a:rPr lang="en-US" sz="2400" kern="0" dirty="0">
                <a:solidFill>
                  <a:sysClr val="windowText" lastClr="000000"/>
                </a:solidFill>
                <a:latin typeface="Comic Sans MS" panose="030F0702030302020204" pitchFamily="66" charset="0"/>
                <a:cs typeface="Arial"/>
                <a:sym typeface="Arial"/>
              </a:rPr>
              <a:t>3</a:t>
            </a:r>
            <a:endParaRPr kumimoji="0" lang="en-VN" sz="24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18C7ABC-BA6C-E5E6-DCB7-4EE18A54F8FC}"/>
              </a:ext>
            </a:extLst>
          </p:cNvPr>
          <p:cNvSpPr txBox="1"/>
          <p:nvPr/>
        </p:nvSpPr>
        <p:spPr>
          <a:xfrm>
            <a:off x="2441299" y="2173589"/>
            <a:ext cx="7789312" cy="737720"/>
          </a:xfrm>
          <a:prstGeom prst="roundRect">
            <a:avLst/>
          </a:prstGeom>
          <a:solidFill>
            <a:schemeClr val="tx1"/>
          </a:solidFill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What 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have </a:t>
            </a:r>
            <a:r>
              <a: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we learnt today</a:t>
            </a:r>
            <a:r>
              <a:rPr kumimoji="0" lang="vi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?</a:t>
            </a:r>
            <a:endParaRPr kumimoji="0" lang="en-VN" sz="3733" b="0" i="0" u="none" strike="noStrike" kern="0" cap="none" spc="400" normalizeH="0" baseline="0" noProof="0" dirty="0">
              <a:ln>
                <a:noFill/>
              </a:ln>
              <a:solidFill>
                <a:srgbClr val="E2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408DEC6-C71C-4341-699D-3E2DCFE86B8A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6716" y="0"/>
            <a:ext cx="1564144" cy="749977"/>
          </a:xfrm>
          <a:prstGeom prst="rect">
            <a:avLst/>
          </a:prstGeom>
        </p:spPr>
      </p:pic>
      <p:pic>
        <p:nvPicPr>
          <p:cNvPr id="6" name="Picture 14" descr="Mũi Tên, Mũi Tên Xuống, Phủ Định">
            <a:extLst>
              <a:ext uri="{FF2B5EF4-FFF2-40B4-BE49-F238E27FC236}">
                <a16:creationId xmlns:a16="http://schemas.microsoft.com/office/drawing/2014/main" id="{44EA4002-4083-99B4-2D12-3B2E7449EF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435437">
            <a:off x="2061512" y="3525036"/>
            <a:ext cx="1856633" cy="11603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BD1C8E58-016F-34C3-6C06-E4D332EE0499}"/>
              </a:ext>
            </a:extLst>
          </p:cNvPr>
          <p:cNvSpPr txBox="1"/>
          <p:nvPr/>
        </p:nvSpPr>
        <p:spPr>
          <a:xfrm>
            <a:off x="4082400" y="3811701"/>
            <a:ext cx="30097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Rising intonation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B61FADC-EDA9-852F-8334-703653889A6C}"/>
              </a:ext>
            </a:extLst>
          </p:cNvPr>
          <p:cNvSpPr txBox="1"/>
          <p:nvPr/>
        </p:nvSpPr>
        <p:spPr>
          <a:xfrm>
            <a:off x="2362410" y="4906594"/>
            <a:ext cx="641359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u="sng" dirty="0" err="1">
                <a:solidFill>
                  <a:srgbClr val="002060"/>
                </a:solidFill>
                <a:latin typeface="Comic Sans MS" panose="030F0702030302020204" pitchFamily="66" charset="0"/>
              </a:rPr>
              <a:t>Eg</a:t>
            </a:r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: Do birds have feathers?</a:t>
            </a:r>
          </a:p>
          <a:p>
            <a:endParaRPr lang="en-US" sz="2800" u="sng" dirty="0">
              <a:solidFill>
                <a:srgbClr val="002060"/>
              </a:solidFill>
              <a:latin typeface="Comic Sans MS" panose="030F0702030302020204" pitchFamily="66" charset="0"/>
            </a:endParaRPr>
          </a:p>
          <a:p>
            <a:r>
              <a:rPr lang="en-US" sz="2800" u="sng" dirty="0">
                <a:solidFill>
                  <a:srgbClr val="002060"/>
                </a:solidFill>
                <a:latin typeface="Comic Sans MS" panose="030F0702030302020204" pitchFamily="66" charset="0"/>
              </a:rPr>
              <a:t>      </a:t>
            </a:r>
          </a:p>
          <a:p>
            <a:r>
              <a:rPr lang="en-US" sz="2800" dirty="0">
                <a:solidFill>
                  <a:srgbClr val="002060"/>
                </a:solidFill>
                <a:latin typeface="Comic Sans MS" panose="030F0702030302020204" pitchFamily="66" charset="0"/>
              </a:rPr>
              <a:t>      Is she sleeping?</a:t>
            </a:r>
            <a:endParaRPr lang="en-US" sz="2800" u="sng" dirty="0">
              <a:solidFill>
                <a:srgbClr val="00206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1" name="Picture 14" descr="Mũi Tên, Mũi Tên Xuống, Phủ Định">
            <a:extLst>
              <a:ext uri="{FF2B5EF4-FFF2-40B4-BE49-F238E27FC236}">
                <a16:creationId xmlns:a16="http://schemas.microsoft.com/office/drawing/2014/main" id="{B2BDE185-005B-F7D7-F66C-2962659DBC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58217">
            <a:off x="4326932" y="4129776"/>
            <a:ext cx="2725833" cy="10358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4" descr="Mũi Tên, Mũi Tên Xuống, Phủ Định">
            <a:extLst>
              <a:ext uri="{FF2B5EF4-FFF2-40B4-BE49-F238E27FC236}">
                <a16:creationId xmlns:a16="http://schemas.microsoft.com/office/drawing/2014/main" id="{6A75C85A-C194-8A91-7FFD-903E94BF07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9358217">
            <a:off x="3932285" y="5446965"/>
            <a:ext cx="2030936" cy="9402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p:transition spd="slow">
    <p:push dir="u"/>
    <p:sndAc>
      <p:stSnd>
        <p:snd r:embed="rId3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18" name="Picture 5817">
            <a:extLst>
              <a:ext uri="{FF2B5EF4-FFF2-40B4-BE49-F238E27FC236}">
                <a16:creationId xmlns:a16="http://schemas.microsoft.com/office/drawing/2014/main" id="{EA569AFB-73C9-885F-8B91-2474AF048E3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368095">
            <a:off x="9403796" y="5091034"/>
            <a:ext cx="3015347" cy="1681045"/>
          </a:xfrm>
          <a:prstGeom prst="rect">
            <a:avLst/>
          </a:prstGeom>
        </p:spPr>
      </p:pic>
      <p:grpSp>
        <p:nvGrpSpPr>
          <p:cNvPr id="5671" name="Google Shape;9001;p134">
            <a:extLst>
              <a:ext uri="{FF2B5EF4-FFF2-40B4-BE49-F238E27FC236}">
                <a16:creationId xmlns:a16="http://schemas.microsoft.com/office/drawing/2014/main" id="{4BD18960-535C-6904-FB19-AF67898D026E}"/>
              </a:ext>
            </a:extLst>
          </p:cNvPr>
          <p:cNvGrpSpPr/>
          <p:nvPr/>
        </p:nvGrpSpPr>
        <p:grpSpPr>
          <a:xfrm rot="16200000">
            <a:off x="4832443" y="-944308"/>
            <a:ext cx="3458051" cy="8719146"/>
            <a:chOff x="1454807" y="1810421"/>
            <a:chExt cx="1031766" cy="2789030"/>
          </a:xfrm>
        </p:grpSpPr>
        <p:sp>
          <p:nvSpPr>
            <p:cNvPr id="5672" name="Google Shape;9002;p134">
              <a:extLst>
                <a:ext uri="{FF2B5EF4-FFF2-40B4-BE49-F238E27FC236}">
                  <a16:creationId xmlns:a16="http://schemas.microsoft.com/office/drawing/2014/main" id="{064A087D-EC7B-405D-3EC8-870D67B2C124}"/>
                </a:ext>
              </a:extLst>
            </p:cNvPr>
            <p:cNvSpPr/>
            <p:nvPr/>
          </p:nvSpPr>
          <p:spPr>
            <a:xfrm>
              <a:off x="1861866" y="2137628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3" name="Google Shape;9003;p134">
              <a:extLst>
                <a:ext uri="{FF2B5EF4-FFF2-40B4-BE49-F238E27FC236}">
                  <a16:creationId xmlns:a16="http://schemas.microsoft.com/office/drawing/2014/main" id="{68F66AD5-BD77-53E1-49DE-F66BFBCA9067}"/>
                </a:ext>
              </a:extLst>
            </p:cNvPr>
            <p:cNvSpPr/>
            <p:nvPr/>
          </p:nvSpPr>
          <p:spPr>
            <a:xfrm>
              <a:off x="1861866" y="2661289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5" name="Google Shape;9004;p134">
              <a:extLst>
                <a:ext uri="{FF2B5EF4-FFF2-40B4-BE49-F238E27FC236}">
                  <a16:creationId xmlns:a16="http://schemas.microsoft.com/office/drawing/2014/main" id="{F0F82A34-BF6E-4EC0-1B51-256FE75D2864}"/>
                </a:ext>
              </a:extLst>
            </p:cNvPr>
            <p:cNvSpPr/>
            <p:nvPr/>
          </p:nvSpPr>
          <p:spPr>
            <a:xfrm>
              <a:off x="1861866" y="3185740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6" name="Google Shape;9005;p134">
              <a:extLst>
                <a:ext uri="{FF2B5EF4-FFF2-40B4-BE49-F238E27FC236}">
                  <a16:creationId xmlns:a16="http://schemas.microsoft.com/office/drawing/2014/main" id="{4650083A-7226-6A40-35DF-BBE9BC20D561}"/>
                </a:ext>
              </a:extLst>
            </p:cNvPr>
            <p:cNvSpPr/>
            <p:nvPr/>
          </p:nvSpPr>
          <p:spPr>
            <a:xfrm>
              <a:off x="1861866" y="3709426"/>
              <a:ext cx="255208" cy="39153"/>
            </a:xfrm>
            <a:custGeom>
              <a:avLst/>
              <a:gdLst/>
              <a:ahLst/>
              <a:cxnLst/>
              <a:rect l="l" t="t" r="r" b="b"/>
              <a:pathLst>
                <a:path w="10325" h="1584" extrusionOk="0">
                  <a:moveTo>
                    <a:pt x="1" y="0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78" name="Google Shape;9006;p134">
              <a:extLst>
                <a:ext uri="{FF2B5EF4-FFF2-40B4-BE49-F238E27FC236}">
                  <a16:creationId xmlns:a16="http://schemas.microsoft.com/office/drawing/2014/main" id="{27633C3F-69CC-8415-7DF8-2A056076806A}"/>
                </a:ext>
              </a:extLst>
            </p:cNvPr>
            <p:cNvSpPr/>
            <p:nvPr/>
          </p:nvSpPr>
          <p:spPr>
            <a:xfrm>
              <a:off x="1861866" y="4233086"/>
              <a:ext cx="255208" cy="39177"/>
            </a:xfrm>
            <a:custGeom>
              <a:avLst/>
              <a:gdLst/>
              <a:ahLst/>
              <a:cxnLst/>
              <a:rect l="l" t="t" r="r" b="b"/>
              <a:pathLst>
                <a:path w="10325" h="1585" extrusionOk="0">
                  <a:moveTo>
                    <a:pt x="1" y="1"/>
                  </a:moveTo>
                  <a:lnTo>
                    <a:pt x="1" y="1584"/>
                  </a:lnTo>
                  <a:lnTo>
                    <a:pt x="10325" y="1584"/>
                  </a:lnTo>
                  <a:lnTo>
                    <a:pt x="10325" y="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1" name="Google Shape;9007;p134">
              <a:extLst>
                <a:ext uri="{FF2B5EF4-FFF2-40B4-BE49-F238E27FC236}">
                  <a16:creationId xmlns:a16="http://schemas.microsoft.com/office/drawing/2014/main" id="{B420A775-5784-569C-1C94-5A2CE6016992}"/>
                </a:ext>
              </a:extLst>
            </p:cNvPr>
            <p:cNvSpPr/>
            <p:nvPr/>
          </p:nvSpPr>
          <p:spPr>
            <a:xfrm>
              <a:off x="1792979" y="1810421"/>
              <a:ext cx="347577" cy="558146"/>
            </a:xfrm>
            <a:custGeom>
              <a:avLst/>
              <a:gdLst/>
              <a:ahLst/>
              <a:cxnLst/>
              <a:rect l="l" t="t" r="r" b="b"/>
              <a:pathLst>
                <a:path w="14062" h="22581" extrusionOk="0">
                  <a:moveTo>
                    <a:pt x="1" y="1"/>
                  </a:moveTo>
                  <a:lnTo>
                    <a:pt x="1" y="1584"/>
                  </a:lnTo>
                  <a:cubicBezTo>
                    <a:pt x="6905" y="1584"/>
                    <a:pt x="12478" y="7158"/>
                    <a:pt x="12478" y="14030"/>
                  </a:cubicBezTo>
                  <a:cubicBezTo>
                    <a:pt x="12478" y="17260"/>
                    <a:pt x="11275" y="20269"/>
                    <a:pt x="9090" y="22581"/>
                  </a:cubicBezTo>
                  <a:lnTo>
                    <a:pt x="11148" y="22581"/>
                  </a:lnTo>
                  <a:cubicBezTo>
                    <a:pt x="13017" y="20142"/>
                    <a:pt x="14062" y="17165"/>
                    <a:pt x="14062" y="14030"/>
                  </a:cubicBezTo>
                  <a:cubicBezTo>
                    <a:pt x="14062" y="6303"/>
                    <a:pt x="7760" y="1"/>
                    <a:pt x="1" y="1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3" name="Google Shape;9008;p134">
              <a:extLst>
                <a:ext uri="{FF2B5EF4-FFF2-40B4-BE49-F238E27FC236}">
                  <a16:creationId xmlns:a16="http://schemas.microsoft.com/office/drawing/2014/main" id="{19585387-A46D-8CC9-90A3-DF34F580976E}"/>
                </a:ext>
              </a:extLst>
            </p:cNvPr>
            <p:cNvSpPr/>
            <p:nvPr/>
          </p:nvSpPr>
          <p:spPr>
            <a:xfrm>
              <a:off x="1838385" y="2368537"/>
              <a:ext cx="230169" cy="557355"/>
            </a:xfrm>
            <a:custGeom>
              <a:avLst/>
              <a:gdLst/>
              <a:ahLst/>
              <a:cxnLst/>
              <a:rect l="l" t="t" r="r" b="b"/>
              <a:pathLst>
                <a:path w="9312" h="22549" extrusionOk="0">
                  <a:moveTo>
                    <a:pt x="7253" y="1"/>
                  </a:moveTo>
                  <a:cubicBezTo>
                    <a:pt x="6841" y="444"/>
                    <a:pt x="6398" y="824"/>
                    <a:pt x="5923" y="1236"/>
                  </a:cubicBezTo>
                  <a:lnTo>
                    <a:pt x="5353" y="1647"/>
                  </a:lnTo>
                  <a:cubicBezTo>
                    <a:pt x="1964" y="4339"/>
                    <a:pt x="1" y="8361"/>
                    <a:pt x="1" y="12668"/>
                  </a:cubicBezTo>
                  <a:cubicBezTo>
                    <a:pt x="1" y="16405"/>
                    <a:pt x="1489" y="19920"/>
                    <a:pt x="4118" y="22549"/>
                  </a:cubicBezTo>
                  <a:lnTo>
                    <a:pt x="6493" y="22549"/>
                  </a:lnTo>
                  <a:lnTo>
                    <a:pt x="6334" y="22422"/>
                  </a:lnTo>
                  <a:cubicBezTo>
                    <a:pt x="3294" y="20047"/>
                    <a:pt x="1584" y="16468"/>
                    <a:pt x="1584" y="12668"/>
                  </a:cubicBezTo>
                  <a:cubicBezTo>
                    <a:pt x="1584" y="8836"/>
                    <a:pt x="3326" y="5258"/>
                    <a:pt x="6303" y="2883"/>
                  </a:cubicBezTo>
                  <a:lnTo>
                    <a:pt x="6873" y="2471"/>
                  </a:lnTo>
                  <a:cubicBezTo>
                    <a:pt x="7791" y="1742"/>
                    <a:pt x="8615" y="887"/>
                    <a:pt x="9311" y="1"/>
                  </a:cubicBez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8" name="Google Shape;9009;p134">
              <a:extLst>
                <a:ext uri="{FF2B5EF4-FFF2-40B4-BE49-F238E27FC236}">
                  <a16:creationId xmlns:a16="http://schemas.microsoft.com/office/drawing/2014/main" id="{C998538D-C4D0-230B-2487-B64CFEF626AE}"/>
                </a:ext>
              </a:extLst>
            </p:cNvPr>
            <p:cNvSpPr/>
            <p:nvPr/>
          </p:nvSpPr>
          <p:spPr>
            <a:xfrm>
              <a:off x="1940145" y="2925863"/>
              <a:ext cx="200409" cy="558146"/>
            </a:xfrm>
            <a:custGeom>
              <a:avLst/>
              <a:gdLst/>
              <a:ahLst/>
              <a:cxnLst/>
              <a:rect l="l" t="t" r="r" b="b"/>
              <a:pathLst>
                <a:path w="8108" h="22581" extrusionOk="0">
                  <a:moveTo>
                    <a:pt x="1" y="1"/>
                  </a:moveTo>
                  <a:cubicBezTo>
                    <a:pt x="412" y="413"/>
                    <a:pt x="824" y="761"/>
                    <a:pt x="1236" y="1109"/>
                  </a:cubicBezTo>
                  <a:lnTo>
                    <a:pt x="1806" y="1521"/>
                  </a:lnTo>
                  <a:cubicBezTo>
                    <a:pt x="4814" y="3928"/>
                    <a:pt x="6524" y="7475"/>
                    <a:pt x="6524" y="11307"/>
                  </a:cubicBezTo>
                  <a:cubicBezTo>
                    <a:pt x="6524" y="15139"/>
                    <a:pt x="4783" y="18717"/>
                    <a:pt x="1774" y="21092"/>
                  </a:cubicBezTo>
                  <a:lnTo>
                    <a:pt x="1267" y="21472"/>
                  </a:lnTo>
                  <a:cubicBezTo>
                    <a:pt x="824" y="21821"/>
                    <a:pt x="412" y="22201"/>
                    <a:pt x="1" y="22581"/>
                  </a:cubicBezTo>
                  <a:lnTo>
                    <a:pt x="2408" y="22581"/>
                  </a:lnTo>
                  <a:lnTo>
                    <a:pt x="2724" y="22327"/>
                  </a:lnTo>
                  <a:cubicBezTo>
                    <a:pt x="6144" y="19636"/>
                    <a:pt x="8108" y="15614"/>
                    <a:pt x="8108" y="11307"/>
                  </a:cubicBezTo>
                  <a:cubicBezTo>
                    <a:pt x="8108" y="7000"/>
                    <a:pt x="6144" y="2978"/>
                    <a:pt x="2756" y="286"/>
                  </a:cubicBezTo>
                  <a:lnTo>
                    <a:pt x="2408" y="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89" name="Google Shape;9010;p134">
              <a:extLst>
                <a:ext uri="{FF2B5EF4-FFF2-40B4-BE49-F238E27FC236}">
                  <a16:creationId xmlns:a16="http://schemas.microsoft.com/office/drawing/2014/main" id="{809C4E0C-FBC1-DF08-D307-6FE3F5D6950A}"/>
                </a:ext>
              </a:extLst>
            </p:cNvPr>
            <p:cNvSpPr/>
            <p:nvPr/>
          </p:nvSpPr>
          <p:spPr>
            <a:xfrm>
              <a:off x="1839176" y="3483979"/>
              <a:ext cx="229378" cy="558146"/>
            </a:xfrm>
            <a:custGeom>
              <a:avLst/>
              <a:gdLst/>
              <a:ahLst/>
              <a:cxnLst/>
              <a:rect l="l" t="t" r="r" b="b"/>
              <a:pathLst>
                <a:path w="9280" h="22581" extrusionOk="0">
                  <a:moveTo>
                    <a:pt x="4086" y="1"/>
                  </a:moveTo>
                  <a:cubicBezTo>
                    <a:pt x="1457" y="2629"/>
                    <a:pt x="0" y="6145"/>
                    <a:pt x="0" y="9913"/>
                  </a:cubicBezTo>
                  <a:cubicBezTo>
                    <a:pt x="0" y="14220"/>
                    <a:pt x="1932" y="18210"/>
                    <a:pt x="5352" y="20934"/>
                  </a:cubicBezTo>
                  <a:lnTo>
                    <a:pt x="5859" y="21314"/>
                  </a:lnTo>
                  <a:cubicBezTo>
                    <a:pt x="6366" y="21694"/>
                    <a:pt x="6809" y="22137"/>
                    <a:pt x="7221" y="22581"/>
                  </a:cubicBezTo>
                  <a:lnTo>
                    <a:pt x="9279" y="22581"/>
                  </a:lnTo>
                  <a:cubicBezTo>
                    <a:pt x="8583" y="21662"/>
                    <a:pt x="7759" y="20807"/>
                    <a:pt x="6841" y="20079"/>
                  </a:cubicBezTo>
                  <a:lnTo>
                    <a:pt x="6302" y="19667"/>
                  </a:lnTo>
                  <a:cubicBezTo>
                    <a:pt x="3294" y="17292"/>
                    <a:pt x="1552" y="13713"/>
                    <a:pt x="1552" y="9913"/>
                  </a:cubicBezTo>
                  <a:cubicBezTo>
                    <a:pt x="1552" y="6081"/>
                    <a:pt x="3294" y="2503"/>
                    <a:pt x="6334" y="128"/>
                  </a:cubicBezTo>
                  <a:lnTo>
                    <a:pt x="6461" y="1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0" name="Google Shape;9011;p134">
              <a:extLst>
                <a:ext uri="{FF2B5EF4-FFF2-40B4-BE49-F238E27FC236}">
                  <a16:creationId xmlns:a16="http://schemas.microsoft.com/office/drawing/2014/main" id="{E7F5230B-5BAA-EA77-FAF2-CA27A459AF1E}"/>
                </a:ext>
              </a:extLst>
            </p:cNvPr>
            <p:cNvSpPr/>
            <p:nvPr/>
          </p:nvSpPr>
          <p:spPr>
            <a:xfrm>
              <a:off x="1793770" y="4042096"/>
              <a:ext cx="346787" cy="557355"/>
            </a:xfrm>
            <a:custGeom>
              <a:avLst/>
              <a:gdLst/>
              <a:ahLst/>
              <a:cxnLst/>
              <a:rect l="l" t="t" r="r" b="b"/>
              <a:pathLst>
                <a:path w="14030" h="22549" extrusionOk="0">
                  <a:moveTo>
                    <a:pt x="9058" y="1"/>
                  </a:moveTo>
                  <a:cubicBezTo>
                    <a:pt x="11243" y="2281"/>
                    <a:pt x="12446" y="5321"/>
                    <a:pt x="12446" y="8520"/>
                  </a:cubicBezTo>
                  <a:cubicBezTo>
                    <a:pt x="12446" y="15392"/>
                    <a:pt x="6873" y="20997"/>
                    <a:pt x="1" y="20997"/>
                  </a:cubicBezTo>
                  <a:lnTo>
                    <a:pt x="1" y="22549"/>
                  </a:lnTo>
                  <a:cubicBezTo>
                    <a:pt x="7728" y="22549"/>
                    <a:pt x="14030" y="16279"/>
                    <a:pt x="14030" y="8520"/>
                  </a:cubicBezTo>
                  <a:cubicBezTo>
                    <a:pt x="14030" y="5384"/>
                    <a:pt x="12985" y="2408"/>
                    <a:pt x="11116" y="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1" name="Google Shape;9012;p134">
              <a:extLst>
                <a:ext uri="{FF2B5EF4-FFF2-40B4-BE49-F238E27FC236}">
                  <a16:creationId xmlns:a16="http://schemas.microsoft.com/office/drawing/2014/main" id="{7EE5A67A-E34C-A8FB-FD1A-70123138A70F}"/>
                </a:ext>
              </a:extLst>
            </p:cNvPr>
            <p:cNvSpPr/>
            <p:nvPr/>
          </p:nvSpPr>
          <p:spPr>
            <a:xfrm>
              <a:off x="1454807" y="1914730"/>
              <a:ext cx="485400" cy="485400"/>
            </a:xfrm>
            <a:prstGeom prst="ellipse">
              <a:avLst/>
            </a:prstGeom>
            <a:solidFill>
              <a:srgbClr val="F27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2" name="Google Shape;9013;p134">
              <a:extLst>
                <a:ext uri="{FF2B5EF4-FFF2-40B4-BE49-F238E27FC236}">
                  <a16:creationId xmlns:a16="http://schemas.microsoft.com/office/drawing/2014/main" id="{2158CC56-4370-88DC-1787-28EB997C3F2B}"/>
                </a:ext>
              </a:extLst>
            </p:cNvPr>
            <p:cNvSpPr/>
            <p:nvPr/>
          </p:nvSpPr>
          <p:spPr>
            <a:xfrm>
              <a:off x="2001173" y="2438578"/>
              <a:ext cx="485400" cy="485400"/>
            </a:xfrm>
            <a:prstGeom prst="ellipse">
              <a:avLst/>
            </a:prstGeom>
            <a:solidFill>
              <a:srgbClr val="61D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3" name="Google Shape;9014;p134">
              <a:extLst>
                <a:ext uri="{FF2B5EF4-FFF2-40B4-BE49-F238E27FC236}">
                  <a16:creationId xmlns:a16="http://schemas.microsoft.com/office/drawing/2014/main" id="{3CC3FC8B-7398-C5BA-9DB9-5D024593E796}"/>
                </a:ext>
              </a:extLst>
            </p:cNvPr>
            <p:cNvSpPr/>
            <p:nvPr/>
          </p:nvSpPr>
          <p:spPr>
            <a:xfrm>
              <a:off x="1454807" y="2962448"/>
              <a:ext cx="485400" cy="485400"/>
            </a:xfrm>
            <a:prstGeom prst="ellipse">
              <a:avLst/>
            </a:prstGeom>
            <a:solidFill>
              <a:srgbClr val="FFB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4" name="Google Shape;9015;p134">
              <a:extLst>
                <a:ext uri="{FF2B5EF4-FFF2-40B4-BE49-F238E27FC236}">
                  <a16:creationId xmlns:a16="http://schemas.microsoft.com/office/drawing/2014/main" id="{BF8E6C74-6E2F-C9C3-BFA2-EFCF1A0971B6}"/>
                </a:ext>
              </a:extLst>
            </p:cNvPr>
            <p:cNvSpPr/>
            <p:nvPr/>
          </p:nvSpPr>
          <p:spPr>
            <a:xfrm>
              <a:off x="1454807" y="4010578"/>
              <a:ext cx="485400" cy="485400"/>
            </a:xfrm>
            <a:prstGeom prst="ellipse">
              <a:avLst/>
            </a:prstGeom>
            <a:solidFill>
              <a:srgbClr val="98D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sp>
          <p:nvSpPr>
            <p:cNvPr id="5695" name="Google Shape;9016;p134">
              <a:extLst>
                <a:ext uri="{FF2B5EF4-FFF2-40B4-BE49-F238E27FC236}">
                  <a16:creationId xmlns:a16="http://schemas.microsoft.com/office/drawing/2014/main" id="{3E7618BB-8E14-03B1-EA30-2C26BEB4ADF6}"/>
                </a:ext>
              </a:extLst>
            </p:cNvPr>
            <p:cNvSpPr/>
            <p:nvPr/>
          </p:nvSpPr>
          <p:spPr>
            <a:xfrm>
              <a:off x="2001173" y="3486330"/>
              <a:ext cx="485400" cy="485400"/>
            </a:xfrm>
            <a:prstGeom prst="ellipse">
              <a:avLst/>
            </a:prstGeom>
            <a:solidFill>
              <a:srgbClr val="C2B9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/>
                <a:sym typeface="Arial"/>
              </a:endParaRPr>
            </a:p>
          </p:txBody>
        </p:sp>
        <p:grpSp>
          <p:nvGrpSpPr>
            <p:cNvPr id="5696" name="Google Shape;9017;p134">
              <a:extLst>
                <a:ext uri="{FF2B5EF4-FFF2-40B4-BE49-F238E27FC236}">
                  <a16:creationId xmlns:a16="http://schemas.microsoft.com/office/drawing/2014/main" id="{FB07E81B-5320-F87A-F689-F8FF52225F4F}"/>
                </a:ext>
              </a:extLst>
            </p:cNvPr>
            <p:cNvGrpSpPr/>
            <p:nvPr/>
          </p:nvGrpSpPr>
          <p:grpSpPr>
            <a:xfrm>
              <a:off x="1558294" y="3084505"/>
              <a:ext cx="276885" cy="275517"/>
              <a:chOff x="5292128" y="2299891"/>
              <a:chExt cx="367027" cy="365214"/>
            </a:xfrm>
          </p:grpSpPr>
          <p:sp>
            <p:nvSpPr>
              <p:cNvPr id="5726" name="Google Shape;9018;p134">
                <a:extLst>
                  <a:ext uri="{FF2B5EF4-FFF2-40B4-BE49-F238E27FC236}">
                    <a16:creationId xmlns:a16="http://schemas.microsoft.com/office/drawing/2014/main" id="{17283B14-74C4-F709-9F0D-8274B0426AEF}"/>
                  </a:ext>
                </a:extLst>
              </p:cNvPr>
              <p:cNvSpPr/>
              <p:nvPr/>
            </p:nvSpPr>
            <p:spPr>
              <a:xfrm>
                <a:off x="5470361" y="2467772"/>
                <a:ext cx="11323" cy="1242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729" extrusionOk="0">
                    <a:moveTo>
                      <a:pt x="215" y="0"/>
                    </a:moveTo>
                    <a:cubicBezTo>
                      <a:pt x="108" y="0"/>
                      <a:pt x="0" y="71"/>
                      <a:pt x="0" y="213"/>
                    </a:cubicBezTo>
                    <a:lnTo>
                      <a:pt x="0" y="4514"/>
                    </a:lnTo>
                    <a:cubicBezTo>
                      <a:pt x="0" y="4632"/>
                      <a:pt x="97" y="4729"/>
                      <a:pt x="215" y="4729"/>
                    </a:cubicBezTo>
                    <a:cubicBezTo>
                      <a:pt x="333" y="4729"/>
                      <a:pt x="430" y="4632"/>
                      <a:pt x="430" y="4514"/>
                    </a:cubicBezTo>
                    <a:lnTo>
                      <a:pt x="430" y="213"/>
                    </a:lnTo>
                    <a:cubicBezTo>
                      <a:pt x="430" y="71"/>
                      <a:pt x="323" y="0"/>
                      <a:pt x="21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7" name="Google Shape;9019;p134">
                <a:extLst>
                  <a:ext uri="{FF2B5EF4-FFF2-40B4-BE49-F238E27FC236}">
                    <a16:creationId xmlns:a16="http://schemas.microsoft.com/office/drawing/2014/main" id="{E206038F-9E38-A36B-E9F4-31A347A90C3C}"/>
                  </a:ext>
                </a:extLst>
              </p:cNvPr>
              <p:cNvSpPr/>
              <p:nvPr/>
            </p:nvSpPr>
            <p:spPr>
              <a:xfrm>
                <a:off x="5464870" y="2299891"/>
                <a:ext cx="22279" cy="40827"/>
              </a:xfrm>
              <a:custGeom>
                <a:avLst/>
                <a:gdLst/>
                <a:ahLst/>
                <a:cxnLst/>
                <a:rect l="l" t="t" r="r" b="b"/>
                <a:pathLst>
                  <a:path w="848" h="1554" extrusionOk="0">
                    <a:moveTo>
                      <a:pt x="424" y="0"/>
                    </a:moveTo>
                    <a:cubicBezTo>
                      <a:pt x="188" y="0"/>
                      <a:pt x="1" y="194"/>
                      <a:pt x="8" y="430"/>
                    </a:cubicBezTo>
                    <a:lnTo>
                      <a:pt x="8" y="1554"/>
                    </a:lnTo>
                    <a:lnTo>
                      <a:pt x="840" y="1554"/>
                    </a:lnTo>
                    <a:lnTo>
                      <a:pt x="840" y="430"/>
                    </a:lnTo>
                    <a:cubicBezTo>
                      <a:pt x="847" y="194"/>
                      <a:pt x="660" y="0"/>
                      <a:pt x="424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8" name="Google Shape;9020;p134">
                <a:extLst>
                  <a:ext uri="{FF2B5EF4-FFF2-40B4-BE49-F238E27FC236}">
                    <a16:creationId xmlns:a16="http://schemas.microsoft.com/office/drawing/2014/main" id="{DF00FC36-158B-2A48-F777-DE6CD9AE7587}"/>
                  </a:ext>
                </a:extLst>
              </p:cNvPr>
              <p:cNvSpPr/>
              <p:nvPr/>
            </p:nvSpPr>
            <p:spPr>
              <a:xfrm>
                <a:off x="5292128" y="2316837"/>
                <a:ext cx="367027" cy="184433"/>
              </a:xfrm>
              <a:custGeom>
                <a:avLst/>
                <a:gdLst/>
                <a:ahLst/>
                <a:cxnLst/>
                <a:rect l="l" t="t" r="r" b="b"/>
                <a:pathLst>
                  <a:path w="13970" h="7020" extrusionOk="0">
                    <a:moveTo>
                      <a:pt x="6985" y="0"/>
                    </a:moveTo>
                    <a:cubicBezTo>
                      <a:pt x="3122" y="0"/>
                      <a:pt x="0" y="3156"/>
                      <a:pt x="49" y="7020"/>
                    </a:cubicBezTo>
                    <a:lnTo>
                      <a:pt x="56" y="7020"/>
                    </a:lnTo>
                    <a:cubicBezTo>
                      <a:pt x="507" y="6479"/>
                      <a:pt x="1148" y="6208"/>
                      <a:pt x="1790" y="6208"/>
                    </a:cubicBezTo>
                    <a:cubicBezTo>
                      <a:pt x="2432" y="6208"/>
                      <a:pt x="3073" y="6479"/>
                      <a:pt x="3524" y="7020"/>
                    </a:cubicBezTo>
                    <a:cubicBezTo>
                      <a:pt x="3975" y="6479"/>
                      <a:pt x="4616" y="6208"/>
                      <a:pt x="5258" y="6208"/>
                    </a:cubicBezTo>
                    <a:cubicBezTo>
                      <a:pt x="5900" y="6208"/>
                      <a:pt x="6541" y="6479"/>
                      <a:pt x="6992" y="7020"/>
                    </a:cubicBezTo>
                    <a:cubicBezTo>
                      <a:pt x="7443" y="6479"/>
                      <a:pt x="8085" y="6208"/>
                      <a:pt x="8726" y="6208"/>
                    </a:cubicBezTo>
                    <a:cubicBezTo>
                      <a:pt x="9368" y="6208"/>
                      <a:pt x="10009" y="6479"/>
                      <a:pt x="10460" y="7020"/>
                    </a:cubicBezTo>
                    <a:cubicBezTo>
                      <a:pt x="10911" y="6479"/>
                      <a:pt x="11553" y="6208"/>
                      <a:pt x="12194" y="6208"/>
                    </a:cubicBezTo>
                    <a:cubicBezTo>
                      <a:pt x="12836" y="6208"/>
                      <a:pt x="13477" y="6479"/>
                      <a:pt x="13928" y="7020"/>
                    </a:cubicBezTo>
                    <a:cubicBezTo>
                      <a:pt x="13970" y="3156"/>
                      <a:pt x="10849" y="0"/>
                      <a:pt x="6985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9" name="Google Shape;9021;p134">
                <a:extLst>
                  <a:ext uri="{FF2B5EF4-FFF2-40B4-BE49-F238E27FC236}">
                    <a16:creationId xmlns:a16="http://schemas.microsoft.com/office/drawing/2014/main" id="{335F99B7-F588-B79D-3CD7-A86567794793}"/>
                  </a:ext>
                </a:extLst>
              </p:cNvPr>
              <p:cNvSpPr/>
              <p:nvPr/>
            </p:nvSpPr>
            <p:spPr>
              <a:xfrm>
                <a:off x="5293757" y="2319017"/>
                <a:ext cx="182279" cy="182436"/>
              </a:xfrm>
              <a:custGeom>
                <a:avLst/>
                <a:gdLst/>
                <a:ahLst/>
                <a:cxnLst/>
                <a:rect l="l" t="t" r="r" b="b"/>
                <a:pathLst>
                  <a:path w="6938" h="6944" extrusionOk="0">
                    <a:moveTo>
                      <a:pt x="6937" y="0"/>
                    </a:moveTo>
                    <a:cubicBezTo>
                      <a:pt x="3108" y="0"/>
                      <a:pt x="1" y="3108"/>
                      <a:pt x="1" y="6944"/>
                    </a:cubicBezTo>
                    <a:cubicBezTo>
                      <a:pt x="452" y="6399"/>
                      <a:pt x="1093" y="6127"/>
                      <a:pt x="1735" y="6127"/>
                    </a:cubicBezTo>
                    <a:cubicBezTo>
                      <a:pt x="2377" y="6127"/>
                      <a:pt x="3018" y="6399"/>
                      <a:pt x="3469" y="6944"/>
                    </a:cubicBezTo>
                    <a:cubicBezTo>
                      <a:pt x="3469" y="3108"/>
                      <a:pt x="5023" y="0"/>
                      <a:pt x="6937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0" name="Google Shape;9022;p134">
                <a:extLst>
                  <a:ext uri="{FF2B5EF4-FFF2-40B4-BE49-F238E27FC236}">
                    <a16:creationId xmlns:a16="http://schemas.microsoft.com/office/drawing/2014/main" id="{CEB90849-13FA-712B-B2AF-FE850C727222}"/>
                  </a:ext>
                </a:extLst>
              </p:cNvPr>
              <p:cNvSpPr/>
              <p:nvPr/>
            </p:nvSpPr>
            <p:spPr>
              <a:xfrm>
                <a:off x="5476009" y="2319017"/>
                <a:ext cx="91139" cy="182252"/>
              </a:xfrm>
              <a:custGeom>
                <a:avLst/>
                <a:gdLst/>
                <a:ahLst/>
                <a:cxnLst/>
                <a:rect l="l" t="t" r="r" b="b"/>
                <a:pathLst>
                  <a:path w="3469" h="6937" extrusionOk="0">
                    <a:moveTo>
                      <a:pt x="0" y="0"/>
                    </a:moveTo>
                    <a:lnTo>
                      <a:pt x="0" y="6937"/>
                    </a:lnTo>
                    <a:cubicBezTo>
                      <a:pt x="451" y="6396"/>
                      <a:pt x="1093" y="6125"/>
                      <a:pt x="1734" y="6125"/>
                    </a:cubicBezTo>
                    <a:cubicBezTo>
                      <a:pt x="2376" y="6125"/>
                      <a:pt x="3017" y="6396"/>
                      <a:pt x="3468" y="6937"/>
                    </a:cubicBezTo>
                    <a:cubicBezTo>
                      <a:pt x="3468" y="3108"/>
                      <a:pt x="1914" y="0"/>
                      <a:pt x="0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31" name="Google Shape;9023;p134">
                <a:extLst>
                  <a:ext uri="{FF2B5EF4-FFF2-40B4-BE49-F238E27FC236}">
                    <a16:creationId xmlns:a16="http://schemas.microsoft.com/office/drawing/2014/main" id="{7AE0D1F9-6BCA-CC48-0670-ECF8B67544CB}"/>
                  </a:ext>
                </a:extLst>
              </p:cNvPr>
              <p:cNvSpPr/>
              <p:nvPr/>
            </p:nvSpPr>
            <p:spPr>
              <a:xfrm>
                <a:off x="5404574" y="2564035"/>
                <a:ext cx="82758" cy="10107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3847" extrusionOk="0">
                    <a:moveTo>
                      <a:pt x="2719" y="0"/>
                    </a:moveTo>
                    <a:cubicBezTo>
                      <a:pt x="2508" y="0"/>
                      <a:pt x="2296" y="142"/>
                      <a:pt x="2296" y="427"/>
                    </a:cubicBezTo>
                    <a:lnTo>
                      <a:pt x="2296" y="2258"/>
                    </a:lnTo>
                    <a:cubicBezTo>
                      <a:pt x="2296" y="2663"/>
                      <a:pt x="1970" y="2993"/>
                      <a:pt x="1573" y="2993"/>
                    </a:cubicBezTo>
                    <a:cubicBezTo>
                      <a:pt x="1569" y="2993"/>
                      <a:pt x="1565" y="2993"/>
                      <a:pt x="1561" y="2993"/>
                    </a:cubicBezTo>
                    <a:cubicBezTo>
                      <a:pt x="1262" y="2993"/>
                      <a:pt x="1006" y="2806"/>
                      <a:pt x="895" y="2535"/>
                    </a:cubicBezTo>
                    <a:cubicBezTo>
                      <a:pt x="832" y="2376"/>
                      <a:pt x="673" y="2272"/>
                      <a:pt x="506" y="2272"/>
                    </a:cubicBezTo>
                    <a:cubicBezTo>
                      <a:pt x="208" y="2272"/>
                      <a:pt x="0" y="2577"/>
                      <a:pt x="111" y="2854"/>
                    </a:cubicBezTo>
                    <a:cubicBezTo>
                      <a:pt x="345" y="3453"/>
                      <a:pt x="933" y="3846"/>
                      <a:pt x="1579" y="3846"/>
                    </a:cubicBezTo>
                    <a:cubicBezTo>
                      <a:pt x="1584" y="3846"/>
                      <a:pt x="1590" y="3846"/>
                      <a:pt x="1595" y="3846"/>
                    </a:cubicBezTo>
                    <a:cubicBezTo>
                      <a:pt x="2462" y="3825"/>
                      <a:pt x="3149" y="3111"/>
                      <a:pt x="3142" y="2244"/>
                    </a:cubicBezTo>
                    <a:lnTo>
                      <a:pt x="3142" y="427"/>
                    </a:lnTo>
                    <a:cubicBezTo>
                      <a:pt x="3142" y="142"/>
                      <a:pt x="2931" y="0"/>
                      <a:pt x="2719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7" name="Google Shape;9024;p134">
              <a:extLst>
                <a:ext uri="{FF2B5EF4-FFF2-40B4-BE49-F238E27FC236}">
                  <a16:creationId xmlns:a16="http://schemas.microsoft.com/office/drawing/2014/main" id="{DC7F0191-5366-E6B3-612F-5424F9E1677D}"/>
                </a:ext>
              </a:extLst>
            </p:cNvPr>
            <p:cNvGrpSpPr/>
            <p:nvPr/>
          </p:nvGrpSpPr>
          <p:grpSpPr>
            <a:xfrm>
              <a:off x="1588519" y="4131884"/>
              <a:ext cx="217921" cy="241586"/>
              <a:chOff x="3082217" y="2788586"/>
              <a:chExt cx="288866" cy="320236"/>
            </a:xfrm>
          </p:grpSpPr>
          <p:sp>
            <p:nvSpPr>
              <p:cNvPr id="5719" name="Google Shape;9025;p134">
                <a:extLst>
                  <a:ext uri="{FF2B5EF4-FFF2-40B4-BE49-F238E27FC236}">
                    <a16:creationId xmlns:a16="http://schemas.microsoft.com/office/drawing/2014/main" id="{ABB344B9-BA43-2A8E-FA56-EA2F9D518771}"/>
                  </a:ext>
                </a:extLst>
              </p:cNvPr>
              <p:cNvSpPr/>
              <p:nvPr/>
            </p:nvSpPr>
            <p:spPr>
              <a:xfrm>
                <a:off x="3082401" y="2867508"/>
                <a:ext cx="275178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10474" h="9185" extrusionOk="0">
                    <a:moveTo>
                      <a:pt x="3096" y="0"/>
                    </a:moveTo>
                    <a:cubicBezTo>
                      <a:pt x="2877" y="0"/>
                      <a:pt x="2660" y="23"/>
                      <a:pt x="2456" y="78"/>
                    </a:cubicBezTo>
                    <a:cubicBezTo>
                      <a:pt x="1263" y="383"/>
                      <a:pt x="0" y="1666"/>
                      <a:pt x="0" y="3782"/>
                    </a:cubicBezTo>
                    <a:cubicBezTo>
                      <a:pt x="0" y="5217"/>
                      <a:pt x="909" y="7194"/>
                      <a:pt x="2033" y="8311"/>
                    </a:cubicBezTo>
                    <a:cubicBezTo>
                      <a:pt x="2567" y="8845"/>
                      <a:pt x="3142" y="9185"/>
                      <a:pt x="3690" y="9185"/>
                    </a:cubicBezTo>
                    <a:cubicBezTo>
                      <a:pt x="4016" y="9185"/>
                      <a:pt x="4335" y="9136"/>
                      <a:pt x="4641" y="9046"/>
                    </a:cubicBezTo>
                    <a:cubicBezTo>
                      <a:pt x="4835" y="8987"/>
                      <a:pt x="5036" y="8958"/>
                      <a:pt x="5237" y="8958"/>
                    </a:cubicBezTo>
                    <a:cubicBezTo>
                      <a:pt x="5438" y="8958"/>
                      <a:pt x="5639" y="8987"/>
                      <a:pt x="5834" y="9046"/>
                    </a:cubicBezTo>
                    <a:cubicBezTo>
                      <a:pt x="6139" y="9136"/>
                      <a:pt x="6458" y="9185"/>
                      <a:pt x="6784" y="9185"/>
                    </a:cubicBezTo>
                    <a:cubicBezTo>
                      <a:pt x="7304" y="9185"/>
                      <a:pt x="7852" y="8873"/>
                      <a:pt x="8365" y="8387"/>
                    </a:cubicBezTo>
                    <a:cubicBezTo>
                      <a:pt x="9524" y="7277"/>
                      <a:pt x="10474" y="5252"/>
                      <a:pt x="10474" y="3782"/>
                    </a:cubicBezTo>
                    <a:cubicBezTo>
                      <a:pt x="10474" y="1666"/>
                      <a:pt x="9205" y="383"/>
                      <a:pt x="8018" y="78"/>
                    </a:cubicBezTo>
                    <a:cubicBezTo>
                      <a:pt x="7812" y="23"/>
                      <a:pt x="7594" y="0"/>
                      <a:pt x="7375" y="0"/>
                    </a:cubicBezTo>
                    <a:cubicBezTo>
                      <a:pt x="6985" y="0"/>
                      <a:pt x="6592" y="72"/>
                      <a:pt x="6250" y="161"/>
                    </a:cubicBezTo>
                    <a:cubicBezTo>
                      <a:pt x="6139" y="189"/>
                      <a:pt x="6028" y="216"/>
                      <a:pt x="5910" y="237"/>
                    </a:cubicBezTo>
                    <a:cubicBezTo>
                      <a:pt x="5687" y="273"/>
                      <a:pt x="5462" y="291"/>
                      <a:pt x="5238" y="291"/>
                    </a:cubicBezTo>
                    <a:cubicBezTo>
                      <a:pt x="4896" y="291"/>
                      <a:pt x="4555" y="249"/>
                      <a:pt x="4224" y="161"/>
                    </a:cubicBezTo>
                    <a:cubicBezTo>
                      <a:pt x="3882" y="72"/>
                      <a:pt x="3486" y="0"/>
                      <a:pt x="3096" y="0"/>
                    </a:cubicBezTo>
                    <a:close/>
                  </a:path>
                </a:pathLst>
              </a:custGeom>
              <a:solidFill>
                <a:srgbClr val="F27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0" name="Google Shape;9026;p134">
                <a:extLst>
                  <a:ext uri="{FF2B5EF4-FFF2-40B4-BE49-F238E27FC236}">
                    <a16:creationId xmlns:a16="http://schemas.microsoft.com/office/drawing/2014/main" id="{D04F08C4-9AFA-D7D0-16EC-E21D2015B777}"/>
                  </a:ext>
                </a:extLst>
              </p:cNvPr>
              <p:cNvSpPr/>
              <p:nvPr/>
            </p:nvSpPr>
            <p:spPr>
              <a:xfrm>
                <a:off x="3082217" y="2867508"/>
                <a:ext cx="219980" cy="241313"/>
              </a:xfrm>
              <a:custGeom>
                <a:avLst/>
                <a:gdLst/>
                <a:ahLst/>
                <a:cxnLst/>
                <a:rect l="l" t="t" r="r" b="b"/>
                <a:pathLst>
                  <a:path w="8373" h="9185" extrusionOk="0">
                    <a:moveTo>
                      <a:pt x="8372" y="8380"/>
                    </a:moveTo>
                    <a:cubicBezTo>
                      <a:pt x="8369" y="8383"/>
                      <a:pt x="8366" y="8386"/>
                      <a:pt x="8364" y="8389"/>
                    </a:cubicBezTo>
                    <a:lnTo>
                      <a:pt x="8364" y="8389"/>
                    </a:lnTo>
                    <a:cubicBezTo>
                      <a:pt x="8366" y="8388"/>
                      <a:pt x="8369" y="8388"/>
                      <a:pt x="8372" y="8387"/>
                    </a:cubicBezTo>
                    <a:lnTo>
                      <a:pt x="8372" y="8380"/>
                    </a:lnTo>
                    <a:close/>
                    <a:moveTo>
                      <a:pt x="3101" y="0"/>
                    </a:moveTo>
                    <a:cubicBezTo>
                      <a:pt x="2883" y="0"/>
                      <a:pt x="2667" y="23"/>
                      <a:pt x="2463" y="78"/>
                    </a:cubicBezTo>
                    <a:cubicBezTo>
                      <a:pt x="1270" y="383"/>
                      <a:pt x="0" y="1666"/>
                      <a:pt x="0" y="3782"/>
                    </a:cubicBezTo>
                    <a:cubicBezTo>
                      <a:pt x="0" y="5897"/>
                      <a:pt x="1991" y="9185"/>
                      <a:pt x="3697" y="9185"/>
                    </a:cubicBezTo>
                    <a:cubicBezTo>
                      <a:pt x="4023" y="9185"/>
                      <a:pt x="4342" y="9136"/>
                      <a:pt x="4648" y="9046"/>
                    </a:cubicBezTo>
                    <a:cubicBezTo>
                      <a:pt x="4842" y="8987"/>
                      <a:pt x="5043" y="8958"/>
                      <a:pt x="5244" y="8958"/>
                    </a:cubicBezTo>
                    <a:cubicBezTo>
                      <a:pt x="5445" y="8958"/>
                      <a:pt x="5646" y="8987"/>
                      <a:pt x="5841" y="9046"/>
                    </a:cubicBezTo>
                    <a:cubicBezTo>
                      <a:pt x="6146" y="9136"/>
                      <a:pt x="6465" y="9185"/>
                      <a:pt x="6791" y="9185"/>
                    </a:cubicBezTo>
                    <a:cubicBezTo>
                      <a:pt x="7308" y="9185"/>
                      <a:pt x="7860" y="8876"/>
                      <a:pt x="8364" y="8389"/>
                    </a:cubicBezTo>
                    <a:lnTo>
                      <a:pt x="8364" y="8389"/>
                    </a:lnTo>
                    <a:cubicBezTo>
                      <a:pt x="7729" y="8500"/>
                      <a:pt x="7160" y="8547"/>
                      <a:pt x="6651" y="8547"/>
                    </a:cubicBezTo>
                    <a:cubicBezTo>
                      <a:pt x="6029" y="8547"/>
                      <a:pt x="5496" y="8477"/>
                      <a:pt x="5043" y="8366"/>
                    </a:cubicBezTo>
                    <a:cubicBezTo>
                      <a:pt x="3704" y="8033"/>
                      <a:pt x="2705" y="6910"/>
                      <a:pt x="2539" y="5536"/>
                    </a:cubicBezTo>
                    <a:cubicBezTo>
                      <a:pt x="2123" y="2110"/>
                      <a:pt x="4363" y="1111"/>
                      <a:pt x="4363" y="1111"/>
                    </a:cubicBezTo>
                    <a:cubicBezTo>
                      <a:pt x="4682" y="1255"/>
                      <a:pt x="5018" y="1292"/>
                      <a:pt x="5280" y="1292"/>
                    </a:cubicBezTo>
                    <a:cubicBezTo>
                      <a:pt x="5561" y="1292"/>
                      <a:pt x="5757" y="1250"/>
                      <a:pt x="5757" y="1250"/>
                    </a:cubicBezTo>
                    <a:cubicBezTo>
                      <a:pt x="5286" y="778"/>
                      <a:pt x="5917" y="237"/>
                      <a:pt x="5917" y="237"/>
                    </a:cubicBezTo>
                    <a:lnTo>
                      <a:pt x="5917" y="237"/>
                    </a:lnTo>
                    <a:cubicBezTo>
                      <a:pt x="5694" y="273"/>
                      <a:pt x="5469" y="291"/>
                      <a:pt x="5245" y="291"/>
                    </a:cubicBezTo>
                    <a:cubicBezTo>
                      <a:pt x="4903" y="291"/>
                      <a:pt x="4562" y="249"/>
                      <a:pt x="4231" y="161"/>
                    </a:cubicBezTo>
                    <a:cubicBezTo>
                      <a:pt x="3885" y="72"/>
                      <a:pt x="3490" y="0"/>
                      <a:pt x="3101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1" name="Google Shape;9027;p134">
                <a:extLst>
                  <a:ext uri="{FF2B5EF4-FFF2-40B4-BE49-F238E27FC236}">
                    <a16:creationId xmlns:a16="http://schemas.microsoft.com/office/drawing/2014/main" id="{AB085F8D-4EEF-154D-3077-4BE3D78AC13F}"/>
                  </a:ext>
                </a:extLst>
              </p:cNvPr>
              <p:cNvSpPr/>
              <p:nvPr/>
            </p:nvSpPr>
            <p:spPr>
              <a:xfrm>
                <a:off x="3233100" y="2788586"/>
                <a:ext cx="137983" cy="76269"/>
              </a:xfrm>
              <a:custGeom>
                <a:avLst/>
                <a:gdLst/>
                <a:ahLst/>
                <a:cxnLst/>
                <a:rect l="l" t="t" r="r" b="b"/>
                <a:pathLst>
                  <a:path w="5252" h="2903" extrusionOk="0">
                    <a:moveTo>
                      <a:pt x="2510" y="1"/>
                    </a:moveTo>
                    <a:cubicBezTo>
                      <a:pt x="2390" y="1"/>
                      <a:pt x="2266" y="5"/>
                      <a:pt x="2137" y="16"/>
                    </a:cubicBezTo>
                    <a:cubicBezTo>
                      <a:pt x="611" y="134"/>
                      <a:pt x="14" y="1896"/>
                      <a:pt x="0" y="1951"/>
                    </a:cubicBezTo>
                    <a:cubicBezTo>
                      <a:pt x="21" y="1944"/>
                      <a:pt x="42" y="1930"/>
                      <a:pt x="63" y="1930"/>
                    </a:cubicBezTo>
                    <a:cubicBezTo>
                      <a:pt x="84" y="1925"/>
                      <a:pt x="107" y="1923"/>
                      <a:pt x="131" y="1923"/>
                    </a:cubicBezTo>
                    <a:cubicBezTo>
                      <a:pt x="619" y="1923"/>
                      <a:pt x="1590" y="2903"/>
                      <a:pt x="2725" y="2903"/>
                    </a:cubicBezTo>
                    <a:cubicBezTo>
                      <a:pt x="2946" y="2903"/>
                      <a:pt x="3174" y="2866"/>
                      <a:pt x="3406" y="2776"/>
                    </a:cubicBezTo>
                    <a:cubicBezTo>
                      <a:pt x="4960" y="2180"/>
                      <a:pt x="5251" y="127"/>
                      <a:pt x="5251" y="127"/>
                    </a:cubicBezTo>
                    <a:lnTo>
                      <a:pt x="5251" y="127"/>
                    </a:lnTo>
                    <a:cubicBezTo>
                      <a:pt x="5067" y="247"/>
                      <a:pt x="4874" y="291"/>
                      <a:pt x="4663" y="291"/>
                    </a:cubicBezTo>
                    <a:cubicBezTo>
                      <a:pt x="4120" y="291"/>
                      <a:pt x="3457" y="1"/>
                      <a:pt x="2510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2" name="Google Shape;9028;p134">
                <a:extLst>
                  <a:ext uri="{FF2B5EF4-FFF2-40B4-BE49-F238E27FC236}">
                    <a16:creationId xmlns:a16="http://schemas.microsoft.com/office/drawing/2014/main" id="{746F5986-5CFC-8789-01E4-0A4378079A6D}"/>
                  </a:ext>
                </a:extLst>
              </p:cNvPr>
              <p:cNvSpPr/>
              <p:nvPr/>
            </p:nvSpPr>
            <p:spPr>
              <a:xfrm>
                <a:off x="3232916" y="2788586"/>
                <a:ext cx="138167" cy="51258"/>
              </a:xfrm>
              <a:custGeom>
                <a:avLst/>
                <a:gdLst/>
                <a:ahLst/>
                <a:cxnLst/>
                <a:rect l="l" t="t" r="r" b="b"/>
                <a:pathLst>
                  <a:path w="5259" h="1951" extrusionOk="0">
                    <a:moveTo>
                      <a:pt x="2517" y="1"/>
                    </a:moveTo>
                    <a:cubicBezTo>
                      <a:pt x="2397" y="1"/>
                      <a:pt x="2273" y="5"/>
                      <a:pt x="2144" y="16"/>
                    </a:cubicBezTo>
                    <a:cubicBezTo>
                      <a:pt x="618" y="134"/>
                      <a:pt x="21" y="1896"/>
                      <a:pt x="1" y="1951"/>
                    </a:cubicBezTo>
                    <a:lnTo>
                      <a:pt x="70" y="1923"/>
                    </a:lnTo>
                    <a:cubicBezTo>
                      <a:pt x="403" y="1798"/>
                      <a:pt x="1832" y="1278"/>
                      <a:pt x="2990" y="1278"/>
                    </a:cubicBezTo>
                    <a:cubicBezTo>
                      <a:pt x="4315" y="1278"/>
                      <a:pt x="5258" y="127"/>
                      <a:pt x="5258" y="127"/>
                    </a:cubicBezTo>
                    <a:lnTo>
                      <a:pt x="5258" y="127"/>
                    </a:lnTo>
                    <a:cubicBezTo>
                      <a:pt x="5074" y="247"/>
                      <a:pt x="4881" y="291"/>
                      <a:pt x="4670" y="291"/>
                    </a:cubicBezTo>
                    <a:cubicBezTo>
                      <a:pt x="4127" y="291"/>
                      <a:pt x="3464" y="1"/>
                      <a:pt x="2517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3" name="Google Shape;9029;p134">
                <a:extLst>
                  <a:ext uri="{FF2B5EF4-FFF2-40B4-BE49-F238E27FC236}">
                    <a16:creationId xmlns:a16="http://schemas.microsoft.com/office/drawing/2014/main" id="{C85C0FC9-47FC-32D3-E33A-1FE600402D59}"/>
                  </a:ext>
                </a:extLst>
              </p:cNvPr>
              <p:cNvSpPr/>
              <p:nvPr/>
            </p:nvSpPr>
            <p:spPr>
              <a:xfrm>
                <a:off x="3293605" y="2915403"/>
                <a:ext cx="38831" cy="5554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2114" extrusionOk="0">
                    <a:moveTo>
                      <a:pt x="674" y="1"/>
                    </a:moveTo>
                    <a:cubicBezTo>
                      <a:pt x="660" y="1"/>
                      <a:pt x="646" y="1"/>
                      <a:pt x="631" y="3"/>
                    </a:cubicBezTo>
                    <a:cubicBezTo>
                      <a:pt x="257" y="44"/>
                      <a:pt x="0" y="544"/>
                      <a:pt x="56" y="1126"/>
                    </a:cubicBezTo>
                    <a:cubicBezTo>
                      <a:pt x="116" y="1687"/>
                      <a:pt x="440" y="2113"/>
                      <a:pt x="804" y="2113"/>
                    </a:cubicBezTo>
                    <a:cubicBezTo>
                      <a:pt x="818" y="2113"/>
                      <a:pt x="832" y="2112"/>
                      <a:pt x="847" y="2111"/>
                    </a:cubicBezTo>
                    <a:cubicBezTo>
                      <a:pt x="1221" y="2076"/>
                      <a:pt x="1478" y="1570"/>
                      <a:pt x="1422" y="987"/>
                    </a:cubicBezTo>
                    <a:cubicBezTo>
                      <a:pt x="1362" y="427"/>
                      <a:pt x="1038" y="1"/>
                      <a:pt x="6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4" name="Google Shape;9030;p134">
                <a:extLst>
                  <a:ext uri="{FF2B5EF4-FFF2-40B4-BE49-F238E27FC236}">
                    <a16:creationId xmlns:a16="http://schemas.microsoft.com/office/drawing/2014/main" id="{DEA51EF3-D8C7-1A6E-3D97-C2D3649CF9D3}"/>
                  </a:ext>
                </a:extLst>
              </p:cNvPr>
              <p:cNvSpPr/>
              <p:nvPr/>
            </p:nvSpPr>
            <p:spPr>
              <a:xfrm>
                <a:off x="3191379" y="2892677"/>
                <a:ext cx="57405" cy="13136"/>
              </a:xfrm>
              <a:custGeom>
                <a:avLst/>
                <a:gdLst/>
                <a:ahLst/>
                <a:cxnLst/>
                <a:rect l="l" t="t" r="r" b="b"/>
                <a:pathLst>
                  <a:path w="2185" h="500" extrusionOk="0">
                    <a:moveTo>
                      <a:pt x="0" y="0"/>
                    </a:moveTo>
                    <a:cubicBezTo>
                      <a:pt x="0" y="236"/>
                      <a:pt x="368" y="437"/>
                      <a:pt x="867" y="486"/>
                    </a:cubicBezTo>
                    <a:cubicBezTo>
                      <a:pt x="936" y="500"/>
                      <a:pt x="1013" y="500"/>
                      <a:pt x="1089" y="500"/>
                    </a:cubicBezTo>
                    <a:cubicBezTo>
                      <a:pt x="1165" y="500"/>
                      <a:pt x="1235" y="493"/>
                      <a:pt x="1304" y="486"/>
                    </a:cubicBezTo>
                    <a:cubicBezTo>
                      <a:pt x="1810" y="444"/>
                      <a:pt x="2185" y="243"/>
                      <a:pt x="2185" y="0"/>
                    </a:cubicBezTo>
                    <a:close/>
                  </a:path>
                </a:pathLst>
              </a:custGeom>
              <a:solidFill>
                <a:srgbClr val="F167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25" name="Google Shape;9031;p134">
                <a:extLst>
                  <a:ext uri="{FF2B5EF4-FFF2-40B4-BE49-F238E27FC236}">
                    <a16:creationId xmlns:a16="http://schemas.microsoft.com/office/drawing/2014/main" id="{57DB3C13-1A14-A863-B569-B25096DCDD88}"/>
                  </a:ext>
                </a:extLst>
              </p:cNvPr>
              <p:cNvSpPr/>
              <p:nvPr/>
            </p:nvSpPr>
            <p:spPr>
              <a:xfrm>
                <a:off x="3195320" y="2830070"/>
                <a:ext cx="49708" cy="75560"/>
              </a:xfrm>
              <a:custGeom>
                <a:avLst/>
                <a:gdLst/>
                <a:ahLst/>
                <a:cxnLst/>
                <a:rect l="l" t="t" r="r" b="b"/>
                <a:pathLst>
                  <a:path w="1892" h="2876" extrusionOk="0">
                    <a:moveTo>
                      <a:pt x="1586" y="1"/>
                    </a:moveTo>
                    <a:cubicBezTo>
                      <a:pt x="1522" y="1"/>
                      <a:pt x="1457" y="30"/>
                      <a:pt x="1411" y="101"/>
                    </a:cubicBezTo>
                    <a:lnTo>
                      <a:pt x="814" y="1010"/>
                    </a:lnTo>
                    <a:cubicBezTo>
                      <a:pt x="717" y="726"/>
                      <a:pt x="606" y="448"/>
                      <a:pt x="474" y="178"/>
                    </a:cubicBezTo>
                    <a:cubicBezTo>
                      <a:pt x="428" y="100"/>
                      <a:pt x="359" y="68"/>
                      <a:pt x="291" y="68"/>
                    </a:cubicBezTo>
                    <a:cubicBezTo>
                      <a:pt x="144" y="68"/>
                      <a:pt x="1" y="216"/>
                      <a:pt x="86" y="386"/>
                    </a:cubicBezTo>
                    <a:cubicBezTo>
                      <a:pt x="384" y="1017"/>
                      <a:pt x="585" y="1690"/>
                      <a:pt x="676" y="2383"/>
                    </a:cubicBezTo>
                    <a:cubicBezTo>
                      <a:pt x="696" y="2536"/>
                      <a:pt x="710" y="2703"/>
                      <a:pt x="717" y="2869"/>
                    </a:cubicBezTo>
                    <a:cubicBezTo>
                      <a:pt x="786" y="2876"/>
                      <a:pt x="863" y="2876"/>
                      <a:pt x="939" y="2876"/>
                    </a:cubicBezTo>
                    <a:cubicBezTo>
                      <a:pt x="1015" y="2876"/>
                      <a:pt x="1085" y="2876"/>
                      <a:pt x="1154" y="2869"/>
                    </a:cubicBezTo>
                    <a:cubicBezTo>
                      <a:pt x="1147" y="2703"/>
                      <a:pt x="1133" y="2536"/>
                      <a:pt x="1119" y="2383"/>
                    </a:cubicBezTo>
                    <a:cubicBezTo>
                      <a:pt x="1085" y="2106"/>
                      <a:pt x="1036" y="1836"/>
                      <a:pt x="974" y="1572"/>
                    </a:cubicBezTo>
                    <a:lnTo>
                      <a:pt x="1778" y="351"/>
                    </a:lnTo>
                    <a:lnTo>
                      <a:pt x="1778" y="344"/>
                    </a:lnTo>
                    <a:cubicBezTo>
                      <a:pt x="1891" y="173"/>
                      <a:pt x="1740" y="1"/>
                      <a:pt x="1586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8" name="Google Shape;9032;p134">
              <a:extLst>
                <a:ext uri="{FF2B5EF4-FFF2-40B4-BE49-F238E27FC236}">
                  <a16:creationId xmlns:a16="http://schemas.microsoft.com/office/drawing/2014/main" id="{4CA99293-17F6-A020-B601-C984BAA324A8}"/>
                </a:ext>
              </a:extLst>
            </p:cNvPr>
            <p:cNvGrpSpPr/>
            <p:nvPr/>
          </p:nvGrpSpPr>
          <p:grpSpPr>
            <a:xfrm>
              <a:off x="1559054" y="2026334"/>
              <a:ext cx="276882" cy="286316"/>
              <a:chOff x="3610557" y="2780704"/>
              <a:chExt cx="325017" cy="336052"/>
            </a:xfrm>
          </p:grpSpPr>
          <p:sp>
            <p:nvSpPr>
              <p:cNvPr id="5716" name="Google Shape;9033;p134">
                <a:extLst>
                  <a:ext uri="{FF2B5EF4-FFF2-40B4-BE49-F238E27FC236}">
                    <a16:creationId xmlns:a16="http://schemas.microsoft.com/office/drawing/2014/main" id="{E4F18E5A-99E8-A82A-C0F7-0C33D9E9C6B7}"/>
                  </a:ext>
                </a:extLst>
              </p:cNvPr>
              <p:cNvSpPr/>
              <p:nvPr/>
            </p:nvSpPr>
            <p:spPr>
              <a:xfrm>
                <a:off x="3610557" y="2780704"/>
                <a:ext cx="324702" cy="335973"/>
              </a:xfrm>
              <a:custGeom>
                <a:avLst/>
                <a:gdLst/>
                <a:ahLst/>
                <a:cxnLst/>
                <a:rect l="l" t="t" r="r" b="b"/>
                <a:pathLst>
                  <a:path w="12359" h="12788" extrusionOk="0">
                    <a:moveTo>
                      <a:pt x="11722" y="1"/>
                    </a:moveTo>
                    <a:cubicBezTo>
                      <a:pt x="11685" y="1"/>
                      <a:pt x="11648" y="4"/>
                      <a:pt x="11610" y="11"/>
                    </a:cubicBezTo>
                    <a:lnTo>
                      <a:pt x="3959" y="1363"/>
                    </a:lnTo>
                    <a:cubicBezTo>
                      <a:pt x="3661" y="1412"/>
                      <a:pt x="3439" y="1675"/>
                      <a:pt x="3439" y="1980"/>
                    </a:cubicBezTo>
                    <a:lnTo>
                      <a:pt x="3439" y="8611"/>
                    </a:lnTo>
                    <a:cubicBezTo>
                      <a:pt x="3121" y="8453"/>
                      <a:pt x="2788" y="8379"/>
                      <a:pt x="2462" y="8379"/>
                    </a:cubicBezTo>
                    <a:cubicBezTo>
                      <a:pt x="1475" y="8379"/>
                      <a:pt x="550" y="9053"/>
                      <a:pt x="310" y="10096"/>
                    </a:cubicBezTo>
                    <a:cubicBezTo>
                      <a:pt x="1" y="11479"/>
                      <a:pt x="1050" y="12787"/>
                      <a:pt x="2462" y="12787"/>
                    </a:cubicBezTo>
                    <a:cubicBezTo>
                      <a:pt x="2473" y="12787"/>
                      <a:pt x="2484" y="12787"/>
                      <a:pt x="2495" y="12787"/>
                    </a:cubicBezTo>
                    <a:cubicBezTo>
                      <a:pt x="3709" y="12759"/>
                      <a:pt x="4673" y="11767"/>
                      <a:pt x="4666" y="10554"/>
                    </a:cubicBezTo>
                    <a:lnTo>
                      <a:pt x="4666" y="3187"/>
                    </a:lnTo>
                    <a:lnTo>
                      <a:pt x="11124" y="2043"/>
                    </a:lnTo>
                    <a:lnTo>
                      <a:pt x="11124" y="7030"/>
                    </a:lnTo>
                    <a:cubicBezTo>
                      <a:pt x="10808" y="6874"/>
                      <a:pt x="10475" y="6801"/>
                      <a:pt x="10149" y="6801"/>
                    </a:cubicBezTo>
                    <a:cubicBezTo>
                      <a:pt x="9160" y="6801"/>
                      <a:pt x="8231" y="7473"/>
                      <a:pt x="7996" y="8521"/>
                    </a:cubicBezTo>
                    <a:cubicBezTo>
                      <a:pt x="7686" y="9905"/>
                      <a:pt x="8735" y="11213"/>
                      <a:pt x="10147" y="11213"/>
                    </a:cubicBezTo>
                    <a:cubicBezTo>
                      <a:pt x="10158" y="11213"/>
                      <a:pt x="10170" y="11213"/>
                      <a:pt x="10181" y="11213"/>
                    </a:cubicBezTo>
                    <a:cubicBezTo>
                      <a:pt x="11394" y="11185"/>
                      <a:pt x="12359" y="10193"/>
                      <a:pt x="12352" y="8979"/>
                    </a:cubicBezTo>
                    <a:lnTo>
                      <a:pt x="12352" y="628"/>
                    </a:lnTo>
                    <a:cubicBezTo>
                      <a:pt x="12352" y="278"/>
                      <a:pt x="12064" y="1"/>
                      <a:pt x="11722" y="1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7" name="Google Shape;9034;p134">
                <a:extLst>
                  <a:ext uri="{FF2B5EF4-FFF2-40B4-BE49-F238E27FC236}">
                    <a16:creationId xmlns:a16="http://schemas.microsoft.com/office/drawing/2014/main" id="{AB21B1D1-6802-575E-B933-21B46E457B98}"/>
                  </a:ext>
                </a:extLst>
              </p:cNvPr>
              <p:cNvSpPr/>
              <p:nvPr/>
            </p:nvSpPr>
            <p:spPr>
              <a:xfrm>
                <a:off x="3665703" y="2864434"/>
                <a:ext cx="67967" cy="252321"/>
              </a:xfrm>
              <a:custGeom>
                <a:avLst/>
                <a:gdLst/>
                <a:ahLst/>
                <a:cxnLst/>
                <a:rect l="l" t="t" r="r" b="b"/>
                <a:pathLst>
                  <a:path w="2587" h="9604" extrusionOk="0">
                    <a:moveTo>
                      <a:pt x="2567" y="0"/>
                    </a:moveTo>
                    <a:lnTo>
                      <a:pt x="2297" y="84"/>
                    </a:lnTo>
                    <a:cubicBezTo>
                      <a:pt x="2026" y="160"/>
                      <a:pt x="1846" y="410"/>
                      <a:pt x="1846" y="687"/>
                    </a:cubicBezTo>
                    <a:lnTo>
                      <a:pt x="1846" y="7367"/>
                    </a:lnTo>
                    <a:cubicBezTo>
                      <a:pt x="1846" y="8456"/>
                      <a:pt x="1069" y="9385"/>
                      <a:pt x="1" y="9572"/>
                    </a:cubicBezTo>
                    <a:cubicBezTo>
                      <a:pt x="126" y="9593"/>
                      <a:pt x="250" y="9603"/>
                      <a:pt x="372" y="9603"/>
                    </a:cubicBezTo>
                    <a:cubicBezTo>
                      <a:pt x="1576" y="9603"/>
                      <a:pt x="2586" y="8614"/>
                      <a:pt x="2567" y="7367"/>
                    </a:cubicBezTo>
                    <a:lnTo>
                      <a:pt x="2567" y="0"/>
                    </a:ln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8" name="Google Shape;9035;p134">
                <a:extLst>
                  <a:ext uri="{FF2B5EF4-FFF2-40B4-BE49-F238E27FC236}">
                    <a16:creationId xmlns:a16="http://schemas.microsoft.com/office/drawing/2014/main" id="{4DCB3EEE-26BA-CC1A-25EA-06FF9CC3DD1B}"/>
                  </a:ext>
                </a:extLst>
              </p:cNvPr>
              <p:cNvSpPr/>
              <p:nvPr/>
            </p:nvSpPr>
            <p:spPr>
              <a:xfrm>
                <a:off x="3867633" y="2780704"/>
                <a:ext cx="67941" cy="29483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11222" extrusionOk="0">
                    <a:moveTo>
                      <a:pt x="1942" y="1"/>
                    </a:moveTo>
                    <a:cubicBezTo>
                      <a:pt x="1906" y="1"/>
                      <a:pt x="1869" y="4"/>
                      <a:pt x="1831" y="11"/>
                    </a:cubicBezTo>
                    <a:lnTo>
                      <a:pt x="1499" y="66"/>
                    </a:lnTo>
                    <a:cubicBezTo>
                      <a:pt x="1714" y="170"/>
                      <a:pt x="1845" y="392"/>
                      <a:pt x="1845" y="628"/>
                    </a:cubicBezTo>
                    <a:lnTo>
                      <a:pt x="1845" y="8979"/>
                    </a:lnTo>
                    <a:cubicBezTo>
                      <a:pt x="1852" y="10068"/>
                      <a:pt x="1075" y="10998"/>
                      <a:pt x="0" y="11192"/>
                    </a:cubicBezTo>
                    <a:cubicBezTo>
                      <a:pt x="123" y="11212"/>
                      <a:pt x="244" y="11221"/>
                      <a:pt x="363" y="11221"/>
                    </a:cubicBezTo>
                    <a:cubicBezTo>
                      <a:pt x="1571" y="11221"/>
                      <a:pt x="2586" y="10236"/>
                      <a:pt x="2567" y="8986"/>
                    </a:cubicBezTo>
                    <a:lnTo>
                      <a:pt x="2567" y="628"/>
                    </a:lnTo>
                    <a:cubicBezTo>
                      <a:pt x="2567" y="278"/>
                      <a:pt x="2279" y="1"/>
                      <a:pt x="1942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699" name="Google Shape;9036;p134">
              <a:extLst>
                <a:ext uri="{FF2B5EF4-FFF2-40B4-BE49-F238E27FC236}">
                  <a16:creationId xmlns:a16="http://schemas.microsoft.com/office/drawing/2014/main" id="{F83D1A3C-4C32-6666-E5CC-2B1213DF114C}"/>
                </a:ext>
              </a:extLst>
            </p:cNvPr>
            <p:cNvGrpSpPr/>
            <p:nvPr/>
          </p:nvGrpSpPr>
          <p:grpSpPr>
            <a:xfrm>
              <a:off x="2088474" y="2541413"/>
              <a:ext cx="310718" cy="279680"/>
              <a:chOff x="1903737" y="3215540"/>
              <a:chExt cx="411874" cy="370731"/>
            </a:xfrm>
          </p:grpSpPr>
          <p:sp>
            <p:nvSpPr>
              <p:cNvPr id="5707" name="Google Shape;9037;p134">
                <a:extLst>
                  <a:ext uri="{FF2B5EF4-FFF2-40B4-BE49-F238E27FC236}">
                    <a16:creationId xmlns:a16="http://schemas.microsoft.com/office/drawing/2014/main" id="{E8646997-C977-76C8-6E33-6F21BD63F152}"/>
                  </a:ext>
                </a:extLst>
              </p:cNvPr>
              <p:cNvSpPr/>
              <p:nvPr/>
            </p:nvSpPr>
            <p:spPr>
              <a:xfrm>
                <a:off x="2115940" y="3285661"/>
                <a:ext cx="77451" cy="75271"/>
              </a:xfrm>
              <a:custGeom>
                <a:avLst/>
                <a:gdLst/>
                <a:ahLst/>
                <a:cxnLst/>
                <a:rect l="l" t="t" r="r" b="b"/>
                <a:pathLst>
                  <a:path w="2948" h="2865" extrusionOk="0">
                    <a:moveTo>
                      <a:pt x="1475" y="0"/>
                    </a:moveTo>
                    <a:cubicBezTo>
                      <a:pt x="1438" y="0"/>
                      <a:pt x="1401" y="25"/>
                      <a:pt x="1398" y="73"/>
                    </a:cubicBezTo>
                    <a:cubicBezTo>
                      <a:pt x="1398" y="781"/>
                      <a:pt x="822" y="1356"/>
                      <a:pt x="115" y="1356"/>
                    </a:cubicBezTo>
                    <a:cubicBezTo>
                      <a:pt x="110" y="1356"/>
                      <a:pt x="106" y="1356"/>
                      <a:pt x="102" y="1356"/>
                    </a:cubicBezTo>
                    <a:cubicBezTo>
                      <a:pt x="1" y="1356"/>
                      <a:pt x="1" y="1517"/>
                      <a:pt x="102" y="1517"/>
                    </a:cubicBezTo>
                    <a:cubicBezTo>
                      <a:pt x="106" y="1517"/>
                      <a:pt x="110" y="1516"/>
                      <a:pt x="115" y="1516"/>
                    </a:cubicBezTo>
                    <a:cubicBezTo>
                      <a:pt x="822" y="1516"/>
                      <a:pt x="1391" y="2085"/>
                      <a:pt x="1398" y="2792"/>
                    </a:cubicBezTo>
                    <a:cubicBezTo>
                      <a:pt x="1401" y="2841"/>
                      <a:pt x="1438" y="2865"/>
                      <a:pt x="1475" y="2865"/>
                    </a:cubicBezTo>
                    <a:cubicBezTo>
                      <a:pt x="1512" y="2865"/>
                      <a:pt x="1550" y="2841"/>
                      <a:pt x="1557" y="2792"/>
                    </a:cubicBezTo>
                    <a:cubicBezTo>
                      <a:pt x="1557" y="2085"/>
                      <a:pt x="2126" y="1516"/>
                      <a:pt x="2834" y="1516"/>
                    </a:cubicBezTo>
                    <a:cubicBezTo>
                      <a:pt x="2838" y="1516"/>
                      <a:pt x="2842" y="1517"/>
                      <a:pt x="2846" y="1517"/>
                    </a:cubicBezTo>
                    <a:cubicBezTo>
                      <a:pt x="2947" y="1517"/>
                      <a:pt x="2947" y="1356"/>
                      <a:pt x="2846" y="1356"/>
                    </a:cubicBezTo>
                    <a:cubicBezTo>
                      <a:pt x="2842" y="1356"/>
                      <a:pt x="2838" y="1356"/>
                      <a:pt x="2834" y="1356"/>
                    </a:cubicBezTo>
                    <a:cubicBezTo>
                      <a:pt x="2126" y="1349"/>
                      <a:pt x="1557" y="781"/>
                      <a:pt x="1557" y="73"/>
                    </a:cubicBezTo>
                    <a:cubicBezTo>
                      <a:pt x="1550" y="25"/>
                      <a:pt x="1512" y="0"/>
                      <a:pt x="1475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8" name="Google Shape;9038;p134">
                <a:extLst>
                  <a:ext uri="{FF2B5EF4-FFF2-40B4-BE49-F238E27FC236}">
                    <a16:creationId xmlns:a16="http://schemas.microsoft.com/office/drawing/2014/main" id="{C11B2324-D850-8829-C93D-7D544046EFE2}"/>
                  </a:ext>
                </a:extLst>
              </p:cNvPr>
              <p:cNvSpPr/>
              <p:nvPr/>
            </p:nvSpPr>
            <p:spPr>
              <a:xfrm>
                <a:off x="2116939" y="3285425"/>
                <a:ext cx="44663" cy="74798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2847" extrusionOk="0">
                    <a:moveTo>
                      <a:pt x="1437" y="1"/>
                    </a:moveTo>
                    <a:cubicBezTo>
                      <a:pt x="1395" y="1"/>
                      <a:pt x="1353" y="30"/>
                      <a:pt x="1360" y="89"/>
                    </a:cubicBezTo>
                    <a:cubicBezTo>
                      <a:pt x="1353" y="589"/>
                      <a:pt x="1062" y="1039"/>
                      <a:pt x="611" y="1247"/>
                    </a:cubicBezTo>
                    <a:lnTo>
                      <a:pt x="604" y="1247"/>
                    </a:lnTo>
                    <a:cubicBezTo>
                      <a:pt x="548" y="1275"/>
                      <a:pt x="500" y="1289"/>
                      <a:pt x="444" y="1310"/>
                    </a:cubicBezTo>
                    <a:lnTo>
                      <a:pt x="430" y="1310"/>
                    </a:lnTo>
                    <a:lnTo>
                      <a:pt x="361" y="1324"/>
                    </a:lnTo>
                    <a:lnTo>
                      <a:pt x="347" y="1324"/>
                    </a:lnTo>
                    <a:cubicBezTo>
                      <a:pt x="319" y="1331"/>
                      <a:pt x="292" y="1338"/>
                      <a:pt x="271" y="1345"/>
                    </a:cubicBezTo>
                    <a:lnTo>
                      <a:pt x="257" y="1345"/>
                    </a:lnTo>
                    <a:lnTo>
                      <a:pt x="188" y="1352"/>
                    </a:lnTo>
                    <a:lnTo>
                      <a:pt x="84" y="1352"/>
                    </a:lnTo>
                    <a:cubicBezTo>
                      <a:pt x="35" y="1352"/>
                      <a:pt x="0" y="1386"/>
                      <a:pt x="0" y="1428"/>
                    </a:cubicBezTo>
                    <a:cubicBezTo>
                      <a:pt x="0" y="1476"/>
                      <a:pt x="35" y="1511"/>
                      <a:pt x="84" y="1511"/>
                    </a:cubicBezTo>
                    <a:lnTo>
                      <a:pt x="188" y="1511"/>
                    </a:lnTo>
                    <a:lnTo>
                      <a:pt x="257" y="1518"/>
                    </a:lnTo>
                    <a:lnTo>
                      <a:pt x="271" y="1518"/>
                    </a:lnTo>
                    <a:cubicBezTo>
                      <a:pt x="292" y="1525"/>
                      <a:pt x="319" y="1525"/>
                      <a:pt x="347" y="1532"/>
                    </a:cubicBezTo>
                    <a:lnTo>
                      <a:pt x="361" y="1532"/>
                    </a:lnTo>
                    <a:lnTo>
                      <a:pt x="430" y="1553"/>
                    </a:lnTo>
                    <a:lnTo>
                      <a:pt x="444" y="1553"/>
                    </a:lnTo>
                    <a:cubicBezTo>
                      <a:pt x="500" y="1567"/>
                      <a:pt x="548" y="1587"/>
                      <a:pt x="604" y="1608"/>
                    </a:cubicBezTo>
                    <a:lnTo>
                      <a:pt x="611" y="1608"/>
                    </a:lnTo>
                    <a:cubicBezTo>
                      <a:pt x="1062" y="1816"/>
                      <a:pt x="1353" y="2274"/>
                      <a:pt x="1360" y="2773"/>
                    </a:cubicBezTo>
                    <a:cubicBezTo>
                      <a:pt x="1363" y="2822"/>
                      <a:pt x="1400" y="2846"/>
                      <a:pt x="1437" y="2846"/>
                    </a:cubicBezTo>
                    <a:cubicBezTo>
                      <a:pt x="1474" y="2846"/>
                      <a:pt x="1512" y="2822"/>
                      <a:pt x="1519" y="2773"/>
                    </a:cubicBezTo>
                    <a:cubicBezTo>
                      <a:pt x="1519" y="2538"/>
                      <a:pt x="1582" y="2309"/>
                      <a:pt x="1700" y="2108"/>
                    </a:cubicBezTo>
                    <a:cubicBezTo>
                      <a:pt x="1637" y="1851"/>
                      <a:pt x="1499" y="1615"/>
                      <a:pt x="1290" y="1442"/>
                    </a:cubicBezTo>
                    <a:cubicBezTo>
                      <a:pt x="1499" y="1261"/>
                      <a:pt x="1644" y="1019"/>
                      <a:pt x="1700" y="748"/>
                    </a:cubicBezTo>
                    <a:cubicBezTo>
                      <a:pt x="1582" y="547"/>
                      <a:pt x="1519" y="318"/>
                      <a:pt x="1519" y="89"/>
                    </a:cubicBezTo>
                    <a:cubicBezTo>
                      <a:pt x="1523" y="30"/>
                      <a:pt x="1480" y="1"/>
                      <a:pt x="1437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9" name="Google Shape;9039;p134">
                <a:extLst>
                  <a:ext uri="{FF2B5EF4-FFF2-40B4-BE49-F238E27FC236}">
                    <a16:creationId xmlns:a16="http://schemas.microsoft.com/office/drawing/2014/main" id="{620C8860-3572-D3E1-0E08-1582F4507177}"/>
                  </a:ext>
                </a:extLst>
              </p:cNvPr>
              <p:cNvSpPr/>
              <p:nvPr/>
            </p:nvSpPr>
            <p:spPr>
              <a:xfrm>
                <a:off x="2200407" y="3381609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1" y="0"/>
                    </a:moveTo>
                    <a:cubicBezTo>
                      <a:pt x="236" y="0"/>
                      <a:pt x="0" y="243"/>
                      <a:pt x="0" y="541"/>
                    </a:cubicBezTo>
                    <a:cubicBezTo>
                      <a:pt x="0" y="846"/>
                      <a:pt x="236" y="1082"/>
                      <a:pt x="541" y="1082"/>
                    </a:cubicBezTo>
                    <a:cubicBezTo>
                      <a:pt x="839" y="1082"/>
                      <a:pt x="1082" y="846"/>
                      <a:pt x="1082" y="541"/>
                    </a:cubicBezTo>
                    <a:cubicBezTo>
                      <a:pt x="1082" y="243"/>
                      <a:pt x="839" y="0"/>
                      <a:pt x="541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0" name="Google Shape;9040;p134">
                <a:extLst>
                  <a:ext uri="{FF2B5EF4-FFF2-40B4-BE49-F238E27FC236}">
                    <a16:creationId xmlns:a16="http://schemas.microsoft.com/office/drawing/2014/main" id="{5954D766-5347-7A99-0198-58B88117F02C}"/>
                  </a:ext>
                </a:extLst>
              </p:cNvPr>
              <p:cNvSpPr/>
              <p:nvPr/>
            </p:nvSpPr>
            <p:spPr>
              <a:xfrm>
                <a:off x="1942174" y="3547073"/>
                <a:ext cx="28453" cy="28453"/>
              </a:xfrm>
              <a:custGeom>
                <a:avLst/>
                <a:gdLst/>
                <a:ahLst/>
                <a:cxnLst/>
                <a:rect l="l" t="t" r="r" b="b"/>
                <a:pathLst>
                  <a:path w="1083" h="1083" extrusionOk="0">
                    <a:moveTo>
                      <a:pt x="542" y="0"/>
                    </a:moveTo>
                    <a:cubicBezTo>
                      <a:pt x="243" y="0"/>
                      <a:pt x="1" y="243"/>
                      <a:pt x="1" y="541"/>
                    </a:cubicBezTo>
                    <a:cubicBezTo>
                      <a:pt x="1" y="840"/>
                      <a:pt x="243" y="1082"/>
                      <a:pt x="542" y="1082"/>
                    </a:cubicBezTo>
                    <a:cubicBezTo>
                      <a:pt x="840" y="1082"/>
                      <a:pt x="1083" y="840"/>
                      <a:pt x="1083" y="541"/>
                    </a:cubicBezTo>
                    <a:cubicBezTo>
                      <a:pt x="1083" y="243"/>
                      <a:pt x="840" y="0"/>
                      <a:pt x="542" y="0"/>
                    </a:cubicBezTo>
                    <a:close/>
                  </a:path>
                </a:pathLst>
              </a:custGeom>
              <a:solidFill>
                <a:srgbClr val="B3AA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1" name="Google Shape;9041;p134">
                <a:extLst>
                  <a:ext uri="{FF2B5EF4-FFF2-40B4-BE49-F238E27FC236}">
                    <a16:creationId xmlns:a16="http://schemas.microsoft.com/office/drawing/2014/main" id="{D9A22ECE-ACE5-83D9-1F09-74D2600E7407}"/>
                  </a:ext>
                </a:extLst>
              </p:cNvPr>
              <p:cNvSpPr/>
              <p:nvPr/>
            </p:nvSpPr>
            <p:spPr>
              <a:xfrm>
                <a:off x="1903737" y="3215540"/>
                <a:ext cx="411874" cy="370731"/>
              </a:xfrm>
              <a:custGeom>
                <a:avLst/>
                <a:gdLst/>
                <a:ahLst/>
                <a:cxnLst/>
                <a:rect l="l" t="t" r="r" b="b"/>
                <a:pathLst>
                  <a:path w="15677" h="14111" extrusionOk="0">
                    <a:moveTo>
                      <a:pt x="5942" y="0"/>
                    </a:moveTo>
                    <a:cubicBezTo>
                      <a:pt x="5889" y="0"/>
                      <a:pt x="5834" y="12"/>
                      <a:pt x="5778" y="37"/>
                    </a:cubicBezTo>
                    <a:cubicBezTo>
                      <a:pt x="1103" y="2173"/>
                      <a:pt x="0" y="8319"/>
                      <a:pt x="3635" y="11953"/>
                    </a:cubicBezTo>
                    <a:cubicBezTo>
                      <a:pt x="5027" y="13346"/>
                      <a:pt x="6905" y="14110"/>
                      <a:pt x="8838" y="14110"/>
                    </a:cubicBezTo>
                    <a:cubicBezTo>
                      <a:pt x="9274" y="14110"/>
                      <a:pt x="9712" y="14072"/>
                      <a:pt x="10148" y="13993"/>
                    </a:cubicBezTo>
                    <a:cubicBezTo>
                      <a:pt x="12527" y="13563"/>
                      <a:pt x="14538" y="12002"/>
                      <a:pt x="15544" y="9803"/>
                    </a:cubicBezTo>
                    <a:cubicBezTo>
                      <a:pt x="15677" y="9521"/>
                      <a:pt x="15447" y="9248"/>
                      <a:pt x="15189" y="9248"/>
                    </a:cubicBezTo>
                    <a:cubicBezTo>
                      <a:pt x="15110" y="9248"/>
                      <a:pt x="15029" y="9273"/>
                      <a:pt x="14954" y="9332"/>
                    </a:cubicBezTo>
                    <a:cubicBezTo>
                      <a:pt x="13881" y="10151"/>
                      <a:pt x="12568" y="10601"/>
                      <a:pt x="11219" y="10601"/>
                    </a:cubicBezTo>
                    <a:cubicBezTo>
                      <a:pt x="11209" y="10601"/>
                      <a:pt x="11198" y="10601"/>
                      <a:pt x="11188" y="10601"/>
                    </a:cubicBezTo>
                    <a:cubicBezTo>
                      <a:pt x="10814" y="10601"/>
                      <a:pt x="10439" y="10573"/>
                      <a:pt x="10071" y="10504"/>
                    </a:cubicBezTo>
                    <a:lnTo>
                      <a:pt x="9239" y="10289"/>
                    </a:lnTo>
                    <a:cubicBezTo>
                      <a:pt x="6700" y="9449"/>
                      <a:pt x="4980" y="7077"/>
                      <a:pt x="4980" y="4393"/>
                    </a:cubicBezTo>
                    <a:cubicBezTo>
                      <a:pt x="4973" y="3034"/>
                      <a:pt x="5417" y="1709"/>
                      <a:pt x="6250" y="634"/>
                    </a:cubicBezTo>
                    <a:cubicBezTo>
                      <a:pt x="6461" y="357"/>
                      <a:pt x="6239" y="0"/>
                      <a:pt x="5942" y="0"/>
                    </a:cubicBezTo>
                    <a:close/>
                  </a:path>
                </a:pathLst>
              </a:custGeom>
              <a:solidFill>
                <a:srgbClr val="FFB7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2" name="Google Shape;9042;p134">
                <a:extLst>
                  <a:ext uri="{FF2B5EF4-FFF2-40B4-BE49-F238E27FC236}">
                    <a16:creationId xmlns:a16="http://schemas.microsoft.com/office/drawing/2014/main" id="{C8F5F482-FF1B-82F0-0F83-25C8E5FD0589}"/>
                  </a:ext>
                </a:extLst>
              </p:cNvPr>
              <p:cNvSpPr/>
              <p:nvPr/>
            </p:nvSpPr>
            <p:spPr>
              <a:xfrm>
                <a:off x="1920867" y="3246752"/>
                <a:ext cx="360275" cy="338889"/>
              </a:xfrm>
              <a:custGeom>
                <a:avLst/>
                <a:gdLst/>
                <a:ahLst/>
                <a:cxnLst/>
                <a:rect l="l" t="t" r="r" b="b"/>
                <a:pathLst>
                  <a:path w="13713" h="12899" extrusionOk="0">
                    <a:moveTo>
                      <a:pt x="3336" y="0"/>
                    </a:moveTo>
                    <a:lnTo>
                      <a:pt x="3336" y="0"/>
                    </a:lnTo>
                    <a:cubicBezTo>
                      <a:pt x="153" y="2810"/>
                      <a:pt x="0" y="7720"/>
                      <a:pt x="2990" y="10724"/>
                    </a:cubicBezTo>
                    <a:cubicBezTo>
                      <a:pt x="4433" y="12177"/>
                      <a:pt x="6325" y="12898"/>
                      <a:pt x="8213" y="12898"/>
                    </a:cubicBezTo>
                    <a:cubicBezTo>
                      <a:pt x="10235" y="12898"/>
                      <a:pt x="12253" y="12072"/>
                      <a:pt x="13713" y="10432"/>
                    </a:cubicBezTo>
                    <a:lnTo>
                      <a:pt x="13713" y="10432"/>
                    </a:lnTo>
                    <a:cubicBezTo>
                      <a:pt x="13456" y="10661"/>
                      <a:pt x="13179" y="10869"/>
                      <a:pt x="12894" y="11057"/>
                    </a:cubicBezTo>
                    <a:cubicBezTo>
                      <a:pt x="11657" y="11868"/>
                      <a:pt x="10251" y="12264"/>
                      <a:pt x="8854" y="12264"/>
                    </a:cubicBezTo>
                    <a:cubicBezTo>
                      <a:pt x="6951" y="12264"/>
                      <a:pt x="5065" y="11530"/>
                      <a:pt x="3642" y="10106"/>
                    </a:cubicBezTo>
                    <a:cubicBezTo>
                      <a:pt x="1172" y="7637"/>
                      <a:pt x="770" y="3767"/>
                      <a:pt x="2691" y="847"/>
                    </a:cubicBezTo>
                    <a:cubicBezTo>
                      <a:pt x="2885" y="555"/>
                      <a:pt x="3100" y="271"/>
                      <a:pt x="3336" y="0"/>
                    </a:cubicBezTo>
                    <a:close/>
                  </a:path>
                </a:pathLst>
              </a:custGeom>
              <a:solidFill>
                <a:srgbClr val="F79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3" name="Google Shape;9043;p134">
                <a:extLst>
                  <a:ext uri="{FF2B5EF4-FFF2-40B4-BE49-F238E27FC236}">
                    <a16:creationId xmlns:a16="http://schemas.microsoft.com/office/drawing/2014/main" id="{9A9CDD42-57F2-D35B-7B63-668E8F59FF86}"/>
                  </a:ext>
                </a:extLst>
              </p:cNvPr>
              <p:cNvSpPr/>
              <p:nvPr/>
            </p:nvSpPr>
            <p:spPr>
              <a:xfrm>
                <a:off x="2146285" y="3395822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19" y="0"/>
                    </a:moveTo>
                    <a:cubicBezTo>
                      <a:pt x="139" y="0"/>
                      <a:pt x="0" y="146"/>
                      <a:pt x="0" y="326"/>
                    </a:cubicBezTo>
                    <a:cubicBezTo>
                      <a:pt x="0" y="507"/>
                      <a:pt x="139" y="645"/>
                      <a:pt x="319" y="645"/>
                    </a:cubicBezTo>
                    <a:cubicBezTo>
                      <a:pt x="499" y="645"/>
                      <a:pt x="645" y="507"/>
                      <a:pt x="645" y="326"/>
                    </a:cubicBezTo>
                    <a:cubicBezTo>
                      <a:pt x="645" y="146"/>
                      <a:pt x="499" y="0"/>
                      <a:pt x="319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4" name="Google Shape;9044;p134">
                <a:extLst>
                  <a:ext uri="{FF2B5EF4-FFF2-40B4-BE49-F238E27FC236}">
                    <a16:creationId xmlns:a16="http://schemas.microsoft.com/office/drawing/2014/main" id="{33C088C6-129B-A647-B5E2-5064C877B726}"/>
                  </a:ext>
                </a:extLst>
              </p:cNvPr>
              <p:cNvSpPr/>
              <p:nvPr/>
            </p:nvSpPr>
            <p:spPr>
              <a:xfrm>
                <a:off x="1925228" y="3497497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0" y="1"/>
                    </a:moveTo>
                    <a:cubicBezTo>
                      <a:pt x="139" y="1"/>
                      <a:pt x="0" y="146"/>
                      <a:pt x="0" y="320"/>
                    </a:cubicBezTo>
                    <a:cubicBezTo>
                      <a:pt x="0" y="500"/>
                      <a:pt x="139" y="646"/>
                      <a:pt x="320" y="646"/>
                    </a:cubicBezTo>
                    <a:cubicBezTo>
                      <a:pt x="500" y="646"/>
                      <a:pt x="646" y="500"/>
                      <a:pt x="646" y="320"/>
                    </a:cubicBezTo>
                    <a:cubicBezTo>
                      <a:pt x="646" y="146"/>
                      <a:pt x="500" y="1"/>
                      <a:pt x="320" y="1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15" name="Google Shape;9045;p134">
                <a:extLst>
                  <a:ext uri="{FF2B5EF4-FFF2-40B4-BE49-F238E27FC236}">
                    <a16:creationId xmlns:a16="http://schemas.microsoft.com/office/drawing/2014/main" id="{F580647C-CA3A-11D9-601B-DB8A5E555842}"/>
                  </a:ext>
                </a:extLst>
              </p:cNvPr>
              <p:cNvSpPr/>
              <p:nvPr/>
            </p:nvSpPr>
            <p:spPr>
              <a:xfrm>
                <a:off x="2200407" y="3265169"/>
                <a:ext cx="16972" cy="16972"/>
              </a:xfrm>
              <a:custGeom>
                <a:avLst/>
                <a:gdLst/>
                <a:ahLst/>
                <a:cxnLst/>
                <a:rect l="l" t="t" r="r" b="b"/>
                <a:pathLst>
                  <a:path w="646" h="646" extrusionOk="0">
                    <a:moveTo>
                      <a:pt x="326" y="0"/>
                    </a:moveTo>
                    <a:cubicBezTo>
                      <a:pt x="146" y="0"/>
                      <a:pt x="0" y="139"/>
                      <a:pt x="0" y="319"/>
                    </a:cubicBezTo>
                    <a:cubicBezTo>
                      <a:pt x="0" y="499"/>
                      <a:pt x="146" y="645"/>
                      <a:pt x="326" y="645"/>
                    </a:cubicBezTo>
                    <a:cubicBezTo>
                      <a:pt x="506" y="645"/>
                      <a:pt x="645" y="499"/>
                      <a:pt x="645" y="319"/>
                    </a:cubicBezTo>
                    <a:cubicBezTo>
                      <a:pt x="645" y="139"/>
                      <a:pt x="506" y="0"/>
                      <a:pt x="326" y="0"/>
                    </a:cubicBezTo>
                    <a:close/>
                  </a:path>
                </a:pathLst>
              </a:custGeom>
              <a:solidFill>
                <a:srgbClr val="C2B9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  <p:grpSp>
          <p:nvGrpSpPr>
            <p:cNvPr id="5700" name="Google Shape;9046;p134">
              <a:extLst>
                <a:ext uri="{FF2B5EF4-FFF2-40B4-BE49-F238E27FC236}">
                  <a16:creationId xmlns:a16="http://schemas.microsoft.com/office/drawing/2014/main" id="{2EEE86C6-18E4-1544-2E3D-11EE2045486B}"/>
                </a:ext>
              </a:extLst>
            </p:cNvPr>
            <p:cNvGrpSpPr/>
            <p:nvPr/>
          </p:nvGrpSpPr>
          <p:grpSpPr>
            <a:xfrm>
              <a:off x="2093784" y="3614296"/>
              <a:ext cx="300114" cy="229396"/>
              <a:chOff x="2468465" y="3248854"/>
              <a:chExt cx="397818" cy="304078"/>
            </a:xfrm>
          </p:grpSpPr>
          <p:sp>
            <p:nvSpPr>
              <p:cNvPr id="5701" name="Google Shape;9047;p134">
                <a:extLst>
                  <a:ext uri="{FF2B5EF4-FFF2-40B4-BE49-F238E27FC236}">
                    <a16:creationId xmlns:a16="http://schemas.microsoft.com/office/drawing/2014/main" id="{4C9AADAE-31BC-061C-836B-75E5B5D8F532}"/>
                  </a:ext>
                </a:extLst>
              </p:cNvPr>
              <p:cNvSpPr/>
              <p:nvPr/>
            </p:nvSpPr>
            <p:spPr>
              <a:xfrm>
                <a:off x="2488511" y="3248854"/>
                <a:ext cx="182988" cy="99967"/>
              </a:xfrm>
              <a:custGeom>
                <a:avLst/>
                <a:gdLst/>
                <a:ahLst/>
                <a:cxnLst/>
                <a:rect l="l" t="t" r="r" b="b"/>
                <a:pathLst>
                  <a:path w="6965" h="3805" extrusionOk="0">
                    <a:moveTo>
                      <a:pt x="4042" y="0"/>
                    </a:moveTo>
                    <a:cubicBezTo>
                      <a:pt x="3341" y="0"/>
                      <a:pt x="2720" y="492"/>
                      <a:pt x="2560" y="1190"/>
                    </a:cubicBezTo>
                    <a:cubicBezTo>
                      <a:pt x="2465" y="1159"/>
                      <a:pt x="2368" y="1144"/>
                      <a:pt x="2272" y="1144"/>
                    </a:cubicBezTo>
                    <a:cubicBezTo>
                      <a:pt x="1976" y="1144"/>
                      <a:pt x="1692" y="1285"/>
                      <a:pt x="1519" y="1537"/>
                    </a:cubicBezTo>
                    <a:cubicBezTo>
                      <a:pt x="1421" y="1511"/>
                      <a:pt x="1324" y="1499"/>
                      <a:pt x="1228" y="1499"/>
                    </a:cubicBezTo>
                    <a:cubicBezTo>
                      <a:pt x="663" y="1499"/>
                      <a:pt x="162" y="1915"/>
                      <a:pt x="90" y="2508"/>
                    </a:cubicBezTo>
                    <a:cubicBezTo>
                      <a:pt x="0" y="3194"/>
                      <a:pt x="534" y="3798"/>
                      <a:pt x="1228" y="3798"/>
                    </a:cubicBezTo>
                    <a:lnTo>
                      <a:pt x="3066" y="3798"/>
                    </a:lnTo>
                    <a:lnTo>
                      <a:pt x="3898" y="3805"/>
                    </a:lnTo>
                    <a:lnTo>
                      <a:pt x="5001" y="3805"/>
                    </a:lnTo>
                    <a:cubicBezTo>
                      <a:pt x="5417" y="3035"/>
                      <a:pt x="6125" y="2473"/>
                      <a:pt x="6964" y="2237"/>
                    </a:cubicBezTo>
                    <a:cubicBezTo>
                      <a:pt x="6782" y="1800"/>
                      <a:pt x="6366" y="1531"/>
                      <a:pt x="5920" y="1531"/>
                    </a:cubicBezTo>
                    <a:cubicBezTo>
                      <a:pt x="5806" y="1531"/>
                      <a:pt x="5691" y="1549"/>
                      <a:pt x="5577" y="1585"/>
                    </a:cubicBezTo>
                    <a:lnTo>
                      <a:pt x="5577" y="1530"/>
                    </a:lnTo>
                    <a:cubicBezTo>
                      <a:pt x="5577" y="753"/>
                      <a:pt x="4994" y="94"/>
                      <a:pt x="4217" y="11"/>
                    </a:cubicBezTo>
                    <a:cubicBezTo>
                      <a:pt x="4159" y="4"/>
                      <a:pt x="4100" y="0"/>
                      <a:pt x="4042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2" name="Google Shape;9048;p134">
                <a:extLst>
                  <a:ext uri="{FF2B5EF4-FFF2-40B4-BE49-F238E27FC236}">
                    <a16:creationId xmlns:a16="http://schemas.microsoft.com/office/drawing/2014/main" id="{9C26EE91-F7C7-56A4-5CBC-3A431171F9F1}"/>
                  </a:ext>
                </a:extLst>
              </p:cNvPr>
              <p:cNvSpPr/>
              <p:nvPr/>
            </p:nvSpPr>
            <p:spPr>
              <a:xfrm>
                <a:off x="2468465" y="3303448"/>
                <a:ext cx="397818" cy="211389"/>
              </a:xfrm>
              <a:custGeom>
                <a:avLst/>
                <a:gdLst/>
                <a:ahLst/>
                <a:cxnLst/>
                <a:rect l="l" t="t" r="r" b="b"/>
                <a:pathLst>
                  <a:path w="15142" h="8046" extrusionOk="0">
                    <a:moveTo>
                      <a:pt x="8591" y="0"/>
                    </a:moveTo>
                    <a:cubicBezTo>
                      <a:pt x="7169" y="0"/>
                      <a:pt x="5780" y="932"/>
                      <a:pt x="5417" y="2524"/>
                    </a:cubicBezTo>
                    <a:cubicBezTo>
                      <a:pt x="5213" y="2455"/>
                      <a:pt x="5004" y="2422"/>
                      <a:pt x="4797" y="2422"/>
                    </a:cubicBezTo>
                    <a:cubicBezTo>
                      <a:pt x="4175" y="2422"/>
                      <a:pt x="3576" y="2724"/>
                      <a:pt x="3212" y="3260"/>
                    </a:cubicBezTo>
                    <a:cubicBezTo>
                      <a:pt x="3003" y="3205"/>
                      <a:pt x="2795" y="3179"/>
                      <a:pt x="2590" y="3179"/>
                    </a:cubicBezTo>
                    <a:cubicBezTo>
                      <a:pt x="1399" y="3179"/>
                      <a:pt x="340" y="4063"/>
                      <a:pt x="181" y="5306"/>
                    </a:cubicBezTo>
                    <a:cubicBezTo>
                      <a:pt x="0" y="6755"/>
                      <a:pt x="1131" y="8046"/>
                      <a:pt x="2594" y="8046"/>
                    </a:cubicBezTo>
                    <a:lnTo>
                      <a:pt x="5279" y="8046"/>
                    </a:lnTo>
                    <a:cubicBezTo>
                      <a:pt x="5285" y="7191"/>
                      <a:pt x="5987" y="6548"/>
                      <a:pt x="6786" y="6548"/>
                    </a:cubicBezTo>
                    <a:cubicBezTo>
                      <a:pt x="6934" y="6548"/>
                      <a:pt x="7084" y="6570"/>
                      <a:pt x="7235" y="6617"/>
                    </a:cubicBezTo>
                    <a:lnTo>
                      <a:pt x="7235" y="6547"/>
                    </a:lnTo>
                    <a:cubicBezTo>
                      <a:pt x="7235" y="5521"/>
                      <a:pt x="8012" y="4654"/>
                      <a:pt x="9031" y="4543"/>
                    </a:cubicBezTo>
                    <a:cubicBezTo>
                      <a:pt x="9109" y="4534"/>
                      <a:pt x="9187" y="4529"/>
                      <a:pt x="9264" y="4529"/>
                    </a:cubicBezTo>
                    <a:cubicBezTo>
                      <a:pt x="10197" y="4529"/>
                      <a:pt x="11019" y="5174"/>
                      <a:pt x="11237" y="6103"/>
                    </a:cubicBezTo>
                    <a:cubicBezTo>
                      <a:pt x="11365" y="6060"/>
                      <a:pt x="11496" y="6039"/>
                      <a:pt x="11625" y="6039"/>
                    </a:cubicBezTo>
                    <a:cubicBezTo>
                      <a:pt x="12015" y="6039"/>
                      <a:pt x="12390" y="6228"/>
                      <a:pt x="12624" y="6561"/>
                    </a:cubicBezTo>
                    <a:cubicBezTo>
                      <a:pt x="12749" y="6529"/>
                      <a:pt x="12875" y="6514"/>
                      <a:pt x="12999" y="6514"/>
                    </a:cubicBezTo>
                    <a:cubicBezTo>
                      <a:pt x="13526" y="6514"/>
                      <a:pt x="14029" y="6789"/>
                      <a:pt x="14310" y="7255"/>
                    </a:cubicBezTo>
                    <a:cubicBezTo>
                      <a:pt x="15045" y="6450"/>
                      <a:pt x="15142" y="5257"/>
                      <a:pt x="14559" y="4335"/>
                    </a:cubicBezTo>
                    <a:cubicBezTo>
                      <a:pt x="14107" y="3632"/>
                      <a:pt x="13336" y="3228"/>
                      <a:pt x="12536" y="3228"/>
                    </a:cubicBezTo>
                    <a:cubicBezTo>
                      <a:pt x="12292" y="3228"/>
                      <a:pt x="12046" y="3265"/>
                      <a:pt x="11806" y="3343"/>
                    </a:cubicBezTo>
                    <a:lnTo>
                      <a:pt x="11806" y="3232"/>
                    </a:lnTo>
                    <a:cubicBezTo>
                      <a:pt x="11806" y="2712"/>
                      <a:pt x="11681" y="2191"/>
                      <a:pt x="11431" y="1727"/>
                    </a:cubicBezTo>
                    <a:lnTo>
                      <a:pt x="10939" y="1026"/>
                    </a:lnTo>
                    <a:cubicBezTo>
                      <a:pt x="10280" y="324"/>
                      <a:pt x="9430" y="0"/>
                      <a:pt x="8591" y="0"/>
                    </a:cubicBezTo>
                    <a:close/>
                  </a:path>
                </a:pathLst>
              </a:custGeom>
              <a:solidFill>
                <a:srgbClr val="98DA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3" name="Google Shape;9049;p134">
                <a:extLst>
                  <a:ext uri="{FF2B5EF4-FFF2-40B4-BE49-F238E27FC236}">
                    <a16:creationId xmlns:a16="http://schemas.microsoft.com/office/drawing/2014/main" id="{4BD3A0A9-CC3D-76F7-5F20-46DC32DE7276}"/>
                  </a:ext>
                </a:extLst>
              </p:cNvPr>
              <p:cNvSpPr/>
              <p:nvPr/>
            </p:nvSpPr>
            <p:spPr>
              <a:xfrm>
                <a:off x="2473930" y="3387073"/>
                <a:ext cx="138141" cy="127763"/>
              </a:xfrm>
              <a:custGeom>
                <a:avLst/>
                <a:gdLst/>
                <a:ahLst/>
                <a:cxnLst/>
                <a:rect l="l" t="t" r="r" b="b"/>
                <a:pathLst>
                  <a:path w="5258" h="4863" extrusionOk="0">
                    <a:moveTo>
                      <a:pt x="2386" y="0"/>
                    </a:moveTo>
                    <a:cubicBezTo>
                      <a:pt x="1062" y="21"/>
                      <a:pt x="0" y="1103"/>
                      <a:pt x="0" y="2428"/>
                    </a:cubicBezTo>
                    <a:cubicBezTo>
                      <a:pt x="0" y="3753"/>
                      <a:pt x="1062" y="4835"/>
                      <a:pt x="2386" y="4863"/>
                    </a:cubicBezTo>
                    <a:lnTo>
                      <a:pt x="5071" y="4863"/>
                    </a:lnTo>
                    <a:cubicBezTo>
                      <a:pt x="5071" y="4613"/>
                      <a:pt x="5133" y="4370"/>
                      <a:pt x="5258" y="4148"/>
                    </a:cubicBezTo>
                    <a:cubicBezTo>
                      <a:pt x="3905" y="3115"/>
                      <a:pt x="2948" y="1651"/>
                      <a:pt x="2539" y="0"/>
                    </a:cubicBezTo>
                    <a:close/>
                  </a:path>
                </a:pathLst>
              </a:custGeom>
              <a:solidFill>
                <a:srgbClr val="62CFE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4" name="Google Shape;9050;p134">
                <a:extLst>
                  <a:ext uri="{FF2B5EF4-FFF2-40B4-BE49-F238E27FC236}">
                    <a16:creationId xmlns:a16="http://schemas.microsoft.com/office/drawing/2014/main" id="{ACD91E6C-CBBA-EE2D-A26C-D20D6377D999}"/>
                  </a:ext>
                </a:extLst>
              </p:cNvPr>
              <p:cNvSpPr/>
              <p:nvPr/>
            </p:nvSpPr>
            <p:spPr>
              <a:xfrm>
                <a:off x="2488327" y="3279382"/>
                <a:ext cx="55409" cy="69438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2643" extrusionOk="0">
                    <a:moveTo>
                      <a:pt x="2109" y="0"/>
                    </a:moveTo>
                    <a:lnTo>
                      <a:pt x="2109" y="0"/>
                    </a:lnTo>
                    <a:cubicBezTo>
                      <a:pt x="1866" y="42"/>
                      <a:pt x="1658" y="180"/>
                      <a:pt x="1519" y="382"/>
                    </a:cubicBezTo>
                    <a:cubicBezTo>
                      <a:pt x="1421" y="356"/>
                      <a:pt x="1324" y="344"/>
                      <a:pt x="1228" y="344"/>
                    </a:cubicBezTo>
                    <a:cubicBezTo>
                      <a:pt x="665" y="344"/>
                      <a:pt x="168" y="759"/>
                      <a:pt x="90" y="1346"/>
                    </a:cubicBezTo>
                    <a:cubicBezTo>
                      <a:pt x="0" y="2032"/>
                      <a:pt x="534" y="2643"/>
                      <a:pt x="1228" y="2643"/>
                    </a:cubicBezTo>
                    <a:lnTo>
                      <a:pt x="1769" y="2643"/>
                    </a:lnTo>
                    <a:cubicBezTo>
                      <a:pt x="1762" y="2518"/>
                      <a:pt x="1762" y="2393"/>
                      <a:pt x="1762" y="2268"/>
                    </a:cubicBezTo>
                    <a:cubicBezTo>
                      <a:pt x="1755" y="1498"/>
                      <a:pt x="1873" y="735"/>
                      <a:pt x="2109" y="0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5" name="Google Shape;9051;p134">
                <a:extLst>
                  <a:ext uri="{FF2B5EF4-FFF2-40B4-BE49-F238E27FC236}">
                    <a16:creationId xmlns:a16="http://schemas.microsoft.com/office/drawing/2014/main" id="{9B5B0E59-CF3A-E0AE-EE42-ECE01AC41E4F}"/>
                  </a:ext>
                </a:extLst>
              </p:cNvPr>
              <p:cNvSpPr/>
              <p:nvPr/>
            </p:nvSpPr>
            <p:spPr>
              <a:xfrm>
                <a:off x="2603663" y="3420807"/>
                <a:ext cx="246226" cy="132124"/>
              </a:xfrm>
              <a:custGeom>
                <a:avLst/>
                <a:gdLst/>
                <a:ahLst/>
                <a:cxnLst/>
                <a:rect l="l" t="t" r="r" b="b"/>
                <a:pathLst>
                  <a:path w="9372" h="5029" extrusionOk="0">
                    <a:moveTo>
                      <a:pt x="4117" y="0"/>
                    </a:moveTo>
                    <a:cubicBezTo>
                      <a:pt x="4040" y="0"/>
                      <a:pt x="3963" y="4"/>
                      <a:pt x="3885" y="13"/>
                    </a:cubicBezTo>
                    <a:cubicBezTo>
                      <a:pt x="2859" y="124"/>
                      <a:pt x="2089" y="991"/>
                      <a:pt x="2082" y="2018"/>
                    </a:cubicBezTo>
                    <a:lnTo>
                      <a:pt x="2082" y="2087"/>
                    </a:lnTo>
                    <a:cubicBezTo>
                      <a:pt x="1931" y="2040"/>
                      <a:pt x="1778" y="2017"/>
                      <a:pt x="1629" y="2017"/>
                    </a:cubicBezTo>
                    <a:cubicBezTo>
                      <a:pt x="910" y="2017"/>
                      <a:pt x="261" y="2541"/>
                      <a:pt x="147" y="3294"/>
                    </a:cubicBezTo>
                    <a:cubicBezTo>
                      <a:pt x="1" y="4210"/>
                      <a:pt x="708" y="5028"/>
                      <a:pt x="1631" y="5028"/>
                    </a:cubicBezTo>
                    <a:lnTo>
                      <a:pt x="7853" y="5028"/>
                    </a:lnTo>
                    <a:cubicBezTo>
                      <a:pt x="8692" y="5028"/>
                      <a:pt x="9372" y="4349"/>
                      <a:pt x="9372" y="3509"/>
                    </a:cubicBezTo>
                    <a:cubicBezTo>
                      <a:pt x="9372" y="2663"/>
                      <a:pt x="8692" y="1983"/>
                      <a:pt x="7853" y="1983"/>
                    </a:cubicBezTo>
                    <a:cubicBezTo>
                      <a:pt x="7728" y="1983"/>
                      <a:pt x="7596" y="1997"/>
                      <a:pt x="7471" y="2032"/>
                    </a:cubicBezTo>
                    <a:cubicBezTo>
                      <a:pt x="7240" y="1696"/>
                      <a:pt x="6859" y="1507"/>
                      <a:pt x="6464" y="1507"/>
                    </a:cubicBezTo>
                    <a:cubicBezTo>
                      <a:pt x="6337" y="1507"/>
                      <a:pt x="6209" y="1527"/>
                      <a:pt x="6084" y="1567"/>
                    </a:cubicBezTo>
                    <a:cubicBezTo>
                      <a:pt x="5873" y="644"/>
                      <a:pt x="5046" y="0"/>
                      <a:pt x="4117" y="0"/>
                    </a:cubicBezTo>
                    <a:close/>
                  </a:path>
                </a:pathLst>
              </a:custGeom>
              <a:solidFill>
                <a:srgbClr val="61D8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  <p:sp>
            <p:nvSpPr>
              <p:cNvPr id="5706" name="Google Shape;9052;p134">
                <a:extLst>
                  <a:ext uri="{FF2B5EF4-FFF2-40B4-BE49-F238E27FC236}">
                    <a16:creationId xmlns:a16="http://schemas.microsoft.com/office/drawing/2014/main" id="{DE3A07EE-5591-1AD2-5D8F-6A3AD3E65550}"/>
                  </a:ext>
                </a:extLst>
              </p:cNvPr>
              <p:cNvSpPr/>
              <p:nvPr/>
            </p:nvSpPr>
            <p:spPr>
              <a:xfrm>
                <a:off x="2603847" y="3422594"/>
                <a:ext cx="143264" cy="130338"/>
              </a:xfrm>
              <a:custGeom>
                <a:avLst/>
                <a:gdLst/>
                <a:ahLst/>
                <a:cxnLst/>
                <a:rect l="l" t="t" r="r" b="b"/>
                <a:pathLst>
                  <a:path w="5453" h="4961" extrusionOk="0">
                    <a:moveTo>
                      <a:pt x="3559" y="1"/>
                    </a:moveTo>
                    <a:lnTo>
                      <a:pt x="3559" y="1"/>
                    </a:lnTo>
                    <a:cubicBezTo>
                      <a:pt x="2685" y="244"/>
                      <a:pt x="2082" y="1041"/>
                      <a:pt x="2082" y="1950"/>
                    </a:cubicBezTo>
                    <a:lnTo>
                      <a:pt x="2082" y="2019"/>
                    </a:lnTo>
                    <a:cubicBezTo>
                      <a:pt x="1931" y="1972"/>
                      <a:pt x="1778" y="1949"/>
                      <a:pt x="1629" y="1949"/>
                    </a:cubicBezTo>
                    <a:cubicBezTo>
                      <a:pt x="907" y="1949"/>
                      <a:pt x="254" y="2473"/>
                      <a:pt x="140" y="3226"/>
                    </a:cubicBezTo>
                    <a:cubicBezTo>
                      <a:pt x="1" y="4142"/>
                      <a:pt x="708" y="4960"/>
                      <a:pt x="1631" y="4960"/>
                    </a:cubicBezTo>
                    <a:lnTo>
                      <a:pt x="5453" y="4960"/>
                    </a:lnTo>
                    <a:cubicBezTo>
                      <a:pt x="4107" y="4350"/>
                      <a:pt x="3233" y="3011"/>
                      <a:pt x="3240" y="1527"/>
                    </a:cubicBezTo>
                    <a:cubicBezTo>
                      <a:pt x="3233" y="1000"/>
                      <a:pt x="3344" y="479"/>
                      <a:pt x="3559" y="1"/>
                    </a:cubicBezTo>
                    <a:close/>
                  </a:path>
                </a:pathLst>
              </a:custGeom>
              <a:solidFill>
                <a:srgbClr val="51C0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/>
                  <a:sym typeface="Arial"/>
                </a:endParaRPr>
              </a:p>
            </p:txBody>
          </p:sp>
        </p:grpSp>
      </p:grp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523813" y="233606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230519" y="4586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1060165" y="217031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413682" y="829608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9230519" y="1413028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9896062" y="148878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24170" y="1119415"/>
            <a:ext cx="2422113" cy="2227821"/>
          </a:xfrm>
          <a:prstGeom prst="rect">
            <a:avLst/>
          </a:prstGeom>
        </p:spPr>
      </p:pic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97761" y="3334961"/>
            <a:ext cx="2336332" cy="2174834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190856" y="3352322"/>
            <a:ext cx="2286035" cy="2228592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29780" y="1183412"/>
            <a:ext cx="2392689" cy="2226913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385294" y="3279555"/>
            <a:ext cx="2404602" cy="2197367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5948483" y="486135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Practice 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4034293" y="2679257"/>
            <a:ext cx="2404602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4333497" y="1206411"/>
            <a:ext cx="968812" cy="546339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7697252" y="1191196"/>
            <a:ext cx="975200" cy="58568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2796568" y="3280886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01</a:t>
            </a: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6073337" y="3232273"/>
            <a:ext cx="1003072" cy="67659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2605494" y="4864263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lang="vi-VN" sz="2000" kern="0" dirty="0">
                <a:solidFill>
                  <a:srgbClr val="191919"/>
                </a:solidFill>
                <a:latin typeface="Comic Sans MS" panose="030F0702030302020204" pitchFamily="66" charset="0"/>
              </a:rPr>
              <a:t>Warm-up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7448303" y="2642702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9034815" y="48053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Wrap–up &amp; 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9287739" y="3248575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pic>
        <p:nvPicPr>
          <p:cNvPr id="5793" name="Picture 5792">
            <a:extLst>
              <a:ext uri="{FF2B5EF4-FFF2-40B4-BE49-F238E27FC236}">
                <a16:creationId xmlns:a16="http://schemas.microsoft.com/office/drawing/2014/main" id="{9012F40E-97DA-EC12-331D-F15080316265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24463" y="2384719"/>
            <a:ext cx="2262899" cy="438736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  <p:sndAc>
          <p:stSnd>
            <p:snd r:embed="rId3" name="wind.wav"/>
          </p:stSnd>
        </p:sndAc>
      </p:transition>
    </mc:Choice>
    <mc:Fallback xmlns="">
      <p:transition spd="slow">
        <p:fade/>
        <p:sndAc>
          <p:stSnd>
            <p:snd r:embed="rId12" name="wind.wav"/>
          </p:stSnd>
        </p:sndAc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598524" y="3429000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1085912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7200" b="1" i="0" u="none" strike="noStrike" kern="1200" cap="none" spc="0" normalizeH="0" baseline="0" noProof="0" dirty="0">
                <a:ln>
                  <a:noFill/>
                </a:ln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黑体" panose="02010609060101010101" pitchFamily="2" charset="-122"/>
                <a:cs typeface="+mn-cs"/>
              </a:rPr>
              <a:t>Thank you &amp; goodbye!</a:t>
            </a:r>
            <a:endParaRPr kumimoji="0" lang="zh-CN" altLang="en-US" sz="7200" b="1" i="0" u="none" strike="noStrike" kern="1200" cap="none" spc="0" normalizeH="0" baseline="0" noProof="0" dirty="0">
              <a:ln>
                <a:noFill/>
              </a:ln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黑体" panose="02010609060101010101" pitchFamily="2" charset="-122"/>
              <a:cs typeface="+mn-cs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0780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6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8345D53-0C74-1390-F51D-951C7CFA3FFD}"/>
              </a:ext>
            </a:extLst>
          </p:cNvPr>
          <p:cNvSpPr/>
          <p:nvPr/>
        </p:nvSpPr>
        <p:spPr>
          <a:xfrm rot="10800000" flipH="1">
            <a:off x="1752590" y="4923333"/>
            <a:ext cx="9051482" cy="784182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/>
          <a:lstStyle/>
          <a:p>
            <a:endParaRPr lang="vi-VN"/>
          </a:p>
        </p:txBody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4064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WARM-UP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1870088" y="4980976"/>
            <a:ext cx="8775398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-US" sz="2800" dirty="0">
                <a:latin typeface="Comic Sans MS" panose="030F0702030302020204" pitchFamily="66" charset="0"/>
              </a:rPr>
              <a:t>Use the puzzles to make a meaningful sentence. </a:t>
            </a:r>
            <a:endParaRPr sz="28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 dirty="0">
              <a:solidFill>
                <a:srgbClr val="000000"/>
              </a:solidFill>
              <a:latin typeface="Comic Sans MS" panose="030F0702030302020204" pitchFamily="66" charset="0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10043683" y="5886606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638560" y="5680951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171968" y="5726431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 dirty="0">
                <a:solidFill>
                  <a:srgbClr val="000000"/>
                </a:solidFill>
                <a:latin typeface="Comic Sans MS" panose="030F0702030302020204" pitchFamily="66" charset="0"/>
                <a:cs typeface="Arial"/>
                <a:sym typeface="Arial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B60F55FF-0F1A-D144-66DC-49BE406F84B9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2"/>
            <a:ext cx="1564144" cy="74997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0AB8A74-5B9A-A20E-01B0-D48714A2F76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736" b="89905" l="462" r="95000">
                        <a14:foregroundMark x1="25462" y1="20270" x2="17692" y2="19555"/>
                        <a14:foregroundMark x1="17692" y1="19555" x2="13923" y2="27583"/>
                        <a14:foregroundMark x1="13923" y1="27583" x2="22000" y2="35215"/>
                        <a14:foregroundMark x1="22000" y1="35215" x2="27308" y2="27266"/>
                        <a14:foregroundMark x1="27308" y1="27266" x2="24231" y2="21065"/>
                        <a14:foregroundMark x1="24231" y1="21065" x2="24231" y2="21065"/>
                        <a14:foregroundMark x1="22923" y1="42051" x2="12846" y2="42369"/>
                        <a14:foregroundMark x1="12846" y1="42369" x2="17692" y2="53021"/>
                        <a14:foregroundMark x1="17692" y1="53021" x2="26154" y2="49046"/>
                        <a14:foregroundMark x1="26154" y1="49046" x2="24231" y2="41097"/>
                        <a14:foregroundMark x1="24231" y1="41097" x2="22154" y2="39984"/>
                        <a14:foregroundMark x1="11000" y1="42925" x2="3000" y2="42528"/>
                        <a14:foregroundMark x1="12308" y1="50954" x2="692" y2="54849"/>
                        <a14:foregroundMark x1="23923" y1="59141" x2="17538" y2="62878"/>
                        <a14:foregroundMark x1="17538" y1="62878" x2="20385" y2="73768"/>
                        <a14:foregroundMark x1="20385" y1="73768" x2="27077" y2="64865"/>
                        <a14:foregroundMark x1="27077" y1="64865" x2="21308" y2="60334"/>
                        <a14:foregroundMark x1="21308" y1="60334" x2="21077" y2="60334"/>
                        <a14:foregroundMark x1="41692" y1="73370" x2="32000" y2="83784"/>
                        <a14:foregroundMark x1="32000" y1="83784" x2="41769" y2="87838"/>
                        <a14:foregroundMark x1="41769" y1="87838" x2="43385" y2="77742"/>
                        <a14:foregroundMark x1="61308" y1="77345" x2="52000" y2="83625"/>
                        <a14:foregroundMark x1="52000" y1="83625" x2="58769" y2="87361"/>
                        <a14:foregroundMark x1="58769" y1="87361" x2="62154" y2="79809"/>
                        <a14:foregroundMark x1="62154" y1="79809" x2="61462" y2="75835"/>
                        <a14:foregroundMark x1="78385" y1="75835" x2="74769" y2="74642"/>
                        <a14:foregroundMark x1="86846" y1="60890" x2="85692" y2="58824"/>
                        <a14:foregroundMark x1="93846" y1="42528" x2="88077" y2="50318"/>
                        <a14:foregroundMark x1="88077" y1="50318" x2="95000" y2="48013"/>
                        <a14:foregroundMark x1="95000" y1="48013" x2="93000" y2="41176"/>
                        <a14:foregroundMark x1="86000" y1="22655" x2="85692" y2="31399"/>
                        <a14:foregroundMark x1="85692" y1="31399" x2="90231" y2="24642"/>
                        <a14:foregroundMark x1="90231" y1="24642" x2="87692" y2="19714"/>
                        <a14:foregroundMark x1="75077" y1="10334" x2="67538" y2="12798"/>
                        <a14:foregroundMark x1="67538" y1="12798" x2="70385" y2="19634"/>
                        <a14:foregroundMark x1="70385" y1="19634" x2="74538" y2="10890"/>
                        <a14:foregroundMark x1="74538" y1="10890" x2="74231" y2="10334"/>
                        <a14:foregroundMark x1="56000" y1="8029" x2="50769" y2="14308"/>
                        <a14:foregroundMark x1="50769" y1="14308" x2="59385" y2="15580"/>
                        <a14:foregroundMark x1="59385" y1="15580" x2="57692" y2="7711"/>
                        <a14:foregroundMark x1="57692" y1="7711" x2="56462" y2="6518"/>
                        <a14:foregroundMark x1="36385" y1="10811" x2="35692" y2="9936"/>
                        <a14:foregroundMark x1="50846" y1="3736" x2="55000" y2="3736"/>
                        <a14:foregroundMark x1="37846" y1="71065" x2="31538" y2="79412"/>
                        <a14:foregroundMark x1="31538" y1="79412" x2="31538" y2="82432"/>
                        <a14:foregroundMark x1="29154" y1="80286" x2="30077" y2="81161"/>
                        <a14:foregroundMark x1="41462" y1="87520" x2="39077" y2="89269"/>
                        <a14:foregroundMark x1="90846" y1="58665" x2="90000" y2="68362"/>
                        <a14:foregroundMark x1="90000" y1="68362" x2="88077" y2="69714"/>
                        <a14:foregroundMark x1="71154" y1="5405" x2="69077" y2="5644"/>
                        <a14:foregroundMark x1="75692" y1="10175" x2="74923" y2="18839"/>
                        <a14:foregroundMark x1="74923" y1="18839" x2="76077" y2="9062"/>
                        <a14:foregroundMark x1="76077" y1="9062" x2="75692" y2="9062"/>
                        <a14:foregroundMark x1="78231" y1="8744" x2="80462" y2="9380"/>
                        <a14:foregroundMark x1="70077" y1="5087" x2="69538" y2="723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40777" y="123399"/>
            <a:ext cx="4738455" cy="375682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3" name="wind.wav"/>
          </p:stSnd>
        </p:sndAc>
      </p:transition>
    </mc:Choice>
    <mc:Fallback xmlns="">
      <p:transition spd="slow">
        <p:split orient="vert"/>
        <p:sndAc>
          <p:stSnd>
            <p:snd r:embed="rId8" name="wind.wav"/>
          </p:stSnd>
        </p:sndAc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64655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2050" name="Picture 2" descr="123 Numbers Song | 1234 Number Names | 1 To 10 Counting for Kids | 12345  Cartoon Video - YouTube">
            <a:hlinkClick r:id="rId5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028" b="50000" l="2891" r="29219">
                        <a14:foregroundMark x1="17500" y1="15139" x2="16563" y2="3388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695" t="3673" r="70277" b="50000"/>
          <a:stretch/>
        </p:blipFill>
        <p:spPr bwMode="auto">
          <a:xfrm>
            <a:off x="1785559" y="944946"/>
            <a:ext cx="2313719" cy="2316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123 Numbers Song | 1234 Number Names | 1 To 10 Counting for Kids | 12345  Cartoon Video - YouTube">
            <a:hlinkClick r:id="rId8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4028" b="48194" l="37031" r="630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7079" t="3215" r="36809" b="50000"/>
          <a:stretch/>
        </p:blipFill>
        <p:spPr bwMode="auto">
          <a:xfrm>
            <a:off x="5376102" y="944946"/>
            <a:ext cx="2313718" cy="23318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123 Numbers Song | 1234 Number Names | 1 To 10 Counting for Kids | 12345  Cartoon Video - YouTube">
            <a:hlinkClick r:id="rId10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889" b="50694" l="69922" r="95703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70107" t="3050" r="3746" b="50757"/>
          <a:stretch/>
        </p:blipFill>
        <p:spPr bwMode="auto">
          <a:xfrm>
            <a:off x="1785559" y="3739078"/>
            <a:ext cx="2331047" cy="23164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6" name="Picture 8" descr="123 Numbers Song | 1234 Number Names | 1 To 10 Counting for Kids | 12345  Cartoon Video - YouTube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1389" b="96528" l="3438" r="2929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685" t="50000" r="70524" b="3041"/>
          <a:stretch/>
        </p:blipFill>
        <p:spPr bwMode="auto">
          <a:xfrm>
            <a:off x="5272644" y="3672368"/>
            <a:ext cx="2417176" cy="23831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https://i.pinimg.com/564x/37/da/f8/37daf8c02732d8f622b808f4aa4171e6.jpg"/>
          <p:cNvPicPr>
            <a:picLocks noChangeAspect="1" noChangeArrowheads="1"/>
          </p:cNvPicPr>
          <p:nvPr/>
        </p:nvPicPr>
        <p:blipFill rotWithShape="1"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2989" b="90000" l="9929" r="92553">
                        <a14:foregroundMark x1="25177" y1="44253" x2="25177" y2="44253"/>
                        <a14:foregroundMark x1="26596" y1="45172" x2="26596" y2="45172"/>
                        <a14:foregroundMark x1="23582" y1="41379" x2="23582" y2="41379"/>
                        <a14:foregroundMark x1="22163" y1="39195" x2="22163" y2="39195"/>
                        <a14:foregroundMark x1="21099" y1="37011" x2="21099" y2="37011"/>
                        <a14:foregroundMark x1="21099" y1="36322" x2="21099" y2="36322"/>
                        <a14:foregroundMark x1="20745" y1="35057" x2="20745" y2="35057"/>
                        <a14:foregroundMark x1="55496" y1="71494" x2="57447" y2="77241"/>
                        <a14:foregroundMark x1="50000" y1="73103" x2="50000" y2="77931"/>
                        <a14:foregroundMark x1="23050" y1="42989" x2="23050" y2="42989"/>
                        <a14:foregroundMark x1="21631" y1="40805" x2="21631" y2="40805"/>
                        <a14:foregroundMark x1="20745" y1="39540" x2="20745" y2="39540"/>
                        <a14:foregroundMark x1="19149" y1="37931" x2="19149" y2="37931"/>
                        <a14:foregroundMark x1="19149" y1="37931" x2="19149" y2="37931"/>
                        <a14:backgroundMark x1="54965" y1="79425" x2="54965" y2="79425"/>
                        <a14:backgroundMark x1="53014" y1="75632" x2="53014" y2="75632"/>
                        <a14:backgroundMark x1="52482" y1="73793" x2="52482" y2="73793"/>
                        <a14:backgroundMark x1="53546" y1="72759" x2="53546" y2="7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5799" t="4630" r="24031" b="10064"/>
          <a:stretch/>
        </p:blipFill>
        <p:spPr bwMode="auto">
          <a:xfrm>
            <a:off x="8250153" y="2807323"/>
            <a:ext cx="1704108" cy="37268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62" name="Picture 14" descr="Comic speech bubbles with text set, colorful cartoon sound effects vector  illustrations in pop art style. Comic speech | CanStock">
            <a:hlinkClick r:id="rId16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9804" b="89804" l="10000" r="96250">
                        <a14:foregroundMark x1="53750" y1="55686" x2="89250" y2="372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363" t="21765" r="4928" b="35026"/>
          <a:stretch/>
        </p:blipFill>
        <p:spPr bwMode="auto">
          <a:xfrm>
            <a:off x="9972878" y="5311584"/>
            <a:ext cx="1679618" cy="10348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1784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13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312234" y="-566595"/>
            <a:ext cx="4863938" cy="5283561"/>
          </a:xfrm>
          <a:prstGeom prst="rect">
            <a:avLst/>
          </a:prstGeom>
        </p:spPr>
      </p:pic>
      <p:sp>
        <p:nvSpPr>
          <p:cNvPr id="16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867865" y="4429113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_____________________________.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19531" y="1157518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This is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5176172" y="2047029"/>
            <a:ext cx="139607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my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7129523" y="2496856"/>
            <a:ext cx="270535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parrot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3393471" y="7612168"/>
            <a:ext cx="8085999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This is my smart parrot</a:t>
            </a:r>
          </a:p>
        </p:txBody>
      </p:sp>
      <p:sp>
        <p:nvSpPr>
          <p:cNvPr id="25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240612" y="4049421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+3</a:t>
            </a:r>
          </a:p>
        </p:txBody>
      </p:sp>
      <p:pic>
        <p:nvPicPr>
          <p:cNvPr id="26" name="Picture 2">
            <a:hlinkClick r:id="rId9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81550" y="4429113"/>
            <a:ext cx="3142003" cy="2618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3" descr="A child holding a bird&#10;&#10;Description automatically generated">
            <a:extLst>
              <a:ext uri="{FF2B5EF4-FFF2-40B4-BE49-F238E27FC236}">
                <a16:creationId xmlns:a16="http://schemas.microsoft.com/office/drawing/2014/main" id="{A22AC672-70B3-D3ED-5AF1-CB754469F9E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479" y="524582"/>
            <a:ext cx="4262058" cy="384207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1CF90DE0-7DF6-B00D-B495-86FD7DB9DC5F}"/>
              </a:ext>
            </a:extLst>
          </p:cNvPr>
          <p:cNvSpPr/>
          <p:nvPr/>
        </p:nvSpPr>
        <p:spPr>
          <a:xfrm>
            <a:off x="5893672" y="1075518"/>
            <a:ext cx="195944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smart</a:t>
            </a:r>
          </a:p>
        </p:txBody>
      </p:sp>
    </p:spTree>
    <p:extLst>
      <p:ext uri="{BB962C8B-B14F-4D97-AF65-F5344CB8AC3E}">
        <p14:creationId xmlns:p14="http://schemas.microsoft.com/office/powerpoint/2010/main" val="1742629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3.7037E-6 L -0.0056 -0.372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6" y="-18657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13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207932" y="-566595"/>
            <a:ext cx="5197764" cy="5484283"/>
          </a:xfrm>
          <a:prstGeom prst="rect">
            <a:avLst/>
          </a:prstGeom>
        </p:spPr>
      </p:pic>
      <p:sp>
        <p:nvSpPr>
          <p:cNvPr id="16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899090" y="4492826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____________________________.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19531" y="1157518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She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5583271" y="1831039"/>
            <a:ext cx="2047588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her car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8251838" y="2741714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 fast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819615" y="7275672"/>
            <a:ext cx="8085999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She drives her car really fast</a:t>
            </a:r>
          </a:p>
        </p:txBody>
      </p:sp>
      <p:sp>
        <p:nvSpPr>
          <p:cNvPr id="25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240612" y="4049421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+5</a:t>
            </a:r>
          </a:p>
        </p:txBody>
      </p:sp>
      <p:pic>
        <p:nvPicPr>
          <p:cNvPr id="26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3388" y="4492827"/>
            <a:ext cx="3339414" cy="27828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569572" y="758701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drives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43C200F7-579D-8803-41EC-B90D750DBC33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06056" y="593363"/>
            <a:ext cx="4476870" cy="403868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79798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2.22222E-6 L -0.00534 -0.3004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3" y="-15023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4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489170" y="-450883"/>
            <a:ext cx="4487216" cy="5122629"/>
          </a:xfrm>
          <a:prstGeom prst="rect">
            <a:avLst/>
          </a:prstGeom>
        </p:spPr>
      </p:pic>
      <p:sp>
        <p:nvSpPr>
          <p:cNvPr id="7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1120880" y="4261067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  ______________________________.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818165" y="745033"/>
            <a:ext cx="174823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He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9066326" y="1876296"/>
            <a:ext cx="139607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likes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423864" y="638597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watching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364850" y="7176286"/>
            <a:ext cx="7462299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  He really likes  watching the concert</a:t>
            </a:r>
          </a:p>
        </p:txBody>
      </p:sp>
      <p:sp>
        <p:nvSpPr>
          <p:cNvPr id="12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462401" y="3817663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+4</a:t>
            </a:r>
          </a:p>
        </p:txBody>
      </p:sp>
      <p:pic>
        <p:nvPicPr>
          <p:cNvPr id="1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9053" y="4564298"/>
            <a:ext cx="2975537" cy="2479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5133310" y="1863666"/>
            <a:ext cx="258608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the concert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6C68258-A7A2-283D-0CB5-D61B29223B33}"/>
              </a:ext>
            </a:extLst>
          </p:cNvPr>
          <p:cNvSpPr/>
          <p:nvPr/>
        </p:nvSpPr>
        <p:spPr>
          <a:xfrm>
            <a:off x="6837681" y="2836618"/>
            <a:ext cx="1627730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 defTabSz="1219170">
              <a:buClr>
                <a:srgbClr val="000000"/>
              </a:buClr>
              <a:defRPr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</a:t>
            </a:r>
          </a:p>
        </p:txBody>
      </p:sp>
      <p:pic>
        <p:nvPicPr>
          <p:cNvPr id="5" name="Picture 2" descr="Dos and Don'ts of Watching a Concert – Real Estate and Philippine Properties">
            <a:extLst>
              <a:ext uri="{FF2B5EF4-FFF2-40B4-BE49-F238E27FC236}">
                <a16:creationId xmlns:a16="http://schemas.microsoft.com/office/drawing/2014/main" id="{7C0139D5-93B8-345F-B9BE-F6E26575C4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61" r="34390"/>
          <a:stretch/>
        </p:blipFill>
        <p:spPr bwMode="auto">
          <a:xfrm>
            <a:off x="617048" y="535782"/>
            <a:ext cx="4231460" cy="38175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Arrow: Right 14">
            <a:extLst>
              <a:ext uri="{FF2B5EF4-FFF2-40B4-BE49-F238E27FC236}">
                <a16:creationId xmlns:a16="http://schemas.microsoft.com/office/drawing/2014/main" id="{EAA1A045-6E7D-FA66-B381-6523F3A05CA5}"/>
              </a:ext>
            </a:extLst>
          </p:cNvPr>
          <p:cNvSpPr/>
          <p:nvPr/>
        </p:nvSpPr>
        <p:spPr>
          <a:xfrm rot="7879338">
            <a:off x="3542237" y="2425715"/>
            <a:ext cx="640657" cy="342435"/>
          </a:xfrm>
          <a:prstGeom prst="rightArrow">
            <a:avLst>
              <a:gd name="adj1" fmla="val 38160"/>
              <a:gd name="adj2" fmla="val 50000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3313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1.11111E-6 L 0.00091 -0.323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1620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7" t="4145" r="2932" b="5662"/>
          <a:stretch/>
        </p:blipFill>
        <p:spPr bwMode="auto">
          <a:xfrm>
            <a:off x="-101600" y="6926"/>
            <a:ext cx="12293600" cy="69780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8" y="119888"/>
            <a:ext cx="1429935" cy="685627"/>
          </a:xfrm>
          <a:prstGeom prst="rect">
            <a:avLst/>
          </a:prstGeom>
        </p:spPr>
      </p:pic>
      <p:pic>
        <p:nvPicPr>
          <p:cNvPr id="4" name="图片 1">
            <a:extLst>
              <a:ext uri="{FF2B5EF4-FFF2-40B4-BE49-F238E27FC236}">
                <a16:creationId xmlns:a16="http://schemas.microsoft.com/office/drawing/2014/main" id="{EEE5EEEB-F44B-4E30-BC59-EB5652E002B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69" r="34716"/>
          <a:stretch/>
        </p:blipFill>
        <p:spPr>
          <a:xfrm>
            <a:off x="336507" y="-566351"/>
            <a:ext cx="5019349" cy="5400696"/>
          </a:xfrm>
          <a:prstGeom prst="rect">
            <a:avLst/>
          </a:prstGeom>
        </p:spPr>
      </p:pic>
      <p:sp>
        <p:nvSpPr>
          <p:cNvPr id="7" name="Scroll: Horizontal 14">
            <a:extLst>
              <a:ext uri="{FF2B5EF4-FFF2-40B4-BE49-F238E27FC236}">
                <a16:creationId xmlns:a16="http://schemas.microsoft.com/office/drawing/2014/main" id="{FC0D0255-F6F8-46B7-B4BE-2182E0FB4FFF}"/>
              </a:ext>
            </a:extLst>
          </p:cNvPr>
          <p:cNvSpPr/>
          <p:nvPr/>
        </p:nvSpPr>
        <p:spPr>
          <a:xfrm>
            <a:off x="1120880" y="4261067"/>
            <a:ext cx="9660193" cy="2061151"/>
          </a:xfrm>
          <a:prstGeom prst="horizontalScroll">
            <a:avLst/>
          </a:prstGeom>
          <a:solidFill>
            <a:srgbClr val="FFFFFF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b="1" kern="0" dirty="0">
                <a:solidFill>
                  <a:sysClr val="windowText" lastClr="000000"/>
                </a:solidFill>
                <a:latin typeface="Comic Sans MS" panose="030F0702030302020204" pitchFamily="66" charset="0"/>
                <a:sym typeface="Arial"/>
              </a:rPr>
              <a:t>  _____________________________.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9693936" y="2714297"/>
            <a:ext cx="1282885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The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B05CED-709F-4EA9-B7D4-5476563D359A}"/>
              </a:ext>
            </a:extLst>
          </p:cNvPr>
          <p:cNvSpPr/>
          <p:nvPr/>
        </p:nvSpPr>
        <p:spPr>
          <a:xfrm>
            <a:off x="8320987" y="2616456"/>
            <a:ext cx="82301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D3E33B2-C216-4D47-B473-021E9216A4E0}"/>
              </a:ext>
            </a:extLst>
          </p:cNvPr>
          <p:cNvSpPr/>
          <p:nvPr/>
        </p:nvSpPr>
        <p:spPr>
          <a:xfrm>
            <a:off x="5423864" y="638597"/>
            <a:ext cx="1586536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nice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4C2CE2F-5609-495F-8892-55F022E8FC98}"/>
              </a:ext>
            </a:extLst>
          </p:cNvPr>
          <p:cNvSpPr/>
          <p:nvPr/>
        </p:nvSpPr>
        <p:spPr>
          <a:xfrm>
            <a:off x="2542707" y="7165443"/>
            <a:ext cx="7438255" cy="584775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38100" dist="19050" dir="2700000" algn="tl" rotWithShape="0">
                    <a:srgbClr val="50334D">
                      <a:alpha val="40000"/>
                    </a:srgbClr>
                  </a:outerShdw>
                </a:effectLst>
                <a:latin typeface="Comic Sans MS" panose="030F0702030302020204" pitchFamily="66" charset="0"/>
                <a:cs typeface="Arial"/>
                <a:sym typeface="Arial"/>
              </a:rPr>
              <a:t>The park is a really nice place to visit</a:t>
            </a:r>
          </a:p>
        </p:txBody>
      </p:sp>
      <p:sp>
        <p:nvSpPr>
          <p:cNvPr id="12" name="Star: 10 Points 21">
            <a:extLst>
              <a:ext uri="{FF2B5EF4-FFF2-40B4-BE49-F238E27FC236}">
                <a16:creationId xmlns:a16="http://schemas.microsoft.com/office/drawing/2014/main" id="{E6E1EDAD-13CA-4E83-A22C-098662E347CE}"/>
              </a:ext>
            </a:extLst>
          </p:cNvPr>
          <p:cNvSpPr/>
          <p:nvPr/>
        </p:nvSpPr>
        <p:spPr>
          <a:xfrm>
            <a:off x="10462401" y="3817663"/>
            <a:ext cx="1194619" cy="1075600"/>
          </a:xfrm>
          <a:prstGeom prst="star10">
            <a:avLst/>
          </a:prstGeom>
          <a:solidFill>
            <a:srgbClr val="5CC957"/>
          </a:solidFill>
          <a:ln w="38100" cap="flat" cmpd="sng" algn="ctr">
            <a:solidFill>
              <a:srgbClr val="FFFFFF"/>
            </a:solidFill>
            <a:prstDash val="solid"/>
          </a:ln>
          <a:effectLst>
            <a:outerShdw blurRad="40000" dist="20000" dir="5400000" rotWithShape="0">
              <a:srgbClr val="000000">
                <a:alpha val="38000"/>
              </a:srgbClr>
            </a:outerShdw>
          </a:effectLst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+6</a:t>
            </a:r>
          </a:p>
        </p:txBody>
      </p:sp>
      <p:pic>
        <p:nvPicPr>
          <p:cNvPr id="1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EF6FA45F-9285-4871-BA8B-6696A1777B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0" b="100000" l="3268" r="100000">
                        <a14:foregroundMark x1="49183" y1="77843" x2="52941" y2="77843"/>
                        <a14:foregroundMark x1="57516" y1="77843" x2="56209" y2="78431"/>
                        <a14:foregroundMark x1="41830" y1="75686" x2="43464" y2="77255"/>
                        <a14:foregroundMark x1="59477" y1="24706" x2="59477" y2="24706"/>
                        <a14:foregroundMark x1="59150" y1="34118" x2="58333" y2="39608"/>
                        <a14:foregroundMark x1="64542" y1="34706" x2="64542" y2="34706"/>
                        <a14:foregroundMark x1="72222" y1="28039" x2="72222" y2="28039"/>
                        <a14:foregroundMark x1="78922" y1="27059" x2="78922" y2="27059"/>
                        <a14:foregroundMark x1="82190" y1="34510" x2="82190" y2="34510"/>
                        <a14:foregroundMark x1="46405" y1="31961" x2="46405" y2="31961"/>
                        <a14:foregroundMark x1="42484" y1="32353" x2="42484" y2="32353"/>
                        <a14:foregroundMark x1="28595" y1="29216" x2="28595" y2="29216"/>
                        <a14:foregroundMark x1="43791" y1="19216" x2="43791" y2="19216"/>
                        <a14:foregroundMark x1="49673" y1="17843" x2="49673" y2="17843"/>
                        <a14:foregroundMark x1="61928" y1="13529" x2="61928" y2="13529"/>
                        <a14:foregroundMark x1="71078" y1="17059" x2="71078" y2="17059"/>
                        <a14:foregroundMark x1="60294" y1="44118" x2="60294" y2="44118"/>
                        <a14:foregroundMark x1="44118" y1="40784" x2="44118" y2="40784"/>
                        <a14:foregroundMark x1="61275" y1="35686" x2="61275" y2="35686"/>
                        <a14:foregroundMark x1="49673" y1="37059" x2="49673" y2="370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9053" y="4564298"/>
            <a:ext cx="2975537" cy="24796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5513269" y="2129637"/>
            <a:ext cx="14971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really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8320987" y="595656"/>
            <a:ext cx="1646027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place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9284045" y="1661536"/>
            <a:ext cx="1600023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is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30548F2-6A91-4E48-8112-D1FFEF7FB823}"/>
              </a:ext>
            </a:extLst>
          </p:cNvPr>
          <p:cNvSpPr/>
          <p:nvPr/>
        </p:nvSpPr>
        <p:spPr>
          <a:xfrm>
            <a:off x="7322191" y="1661534"/>
            <a:ext cx="17003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park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276FCFCA-A18B-45C7-E05C-F0E81C593E1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7297" y="535782"/>
            <a:ext cx="4449907" cy="3941322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B1993F31-C767-0CF8-EC09-B71CE8460AC9}"/>
              </a:ext>
            </a:extLst>
          </p:cNvPr>
          <p:cNvSpPr/>
          <p:nvPr/>
        </p:nvSpPr>
        <p:spPr>
          <a:xfrm>
            <a:off x="6255642" y="3165034"/>
            <a:ext cx="1700332" cy="781665"/>
          </a:xfrm>
          <a:prstGeom prst="rect">
            <a:avLst/>
          </a:prstGeom>
          <a:solidFill>
            <a:srgbClr val="7051B2"/>
          </a:solidFill>
          <a:ln w="25400" cap="flat" cmpd="sng" algn="ctr">
            <a:solidFill>
              <a:srgbClr val="7051B2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3200" kern="0" dirty="0">
                <a:solidFill>
                  <a:srgbClr val="FFFFFF"/>
                </a:solidFill>
                <a:latin typeface="Comic Sans MS" panose="030F0702030302020204" pitchFamily="66" charset="0"/>
                <a:sym typeface="Arial"/>
              </a:rPr>
              <a:t>to visit</a:t>
            </a:r>
          </a:p>
        </p:txBody>
      </p:sp>
    </p:spTree>
    <p:extLst>
      <p:ext uri="{BB962C8B-B14F-4D97-AF65-F5344CB8AC3E}">
        <p14:creationId xmlns:p14="http://schemas.microsoft.com/office/powerpoint/2010/main" val="2408427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2.22045E-16 L 0.00091 -0.323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16204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9B5596D-161E-4C94-845E-57BA94ABC6EC}:258"/>
</p:tagLst>
</file>

<file path=ppt/theme/theme1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English for Business &amp; Management Workshop by Slidesgo">
  <a:themeElements>
    <a:clrScheme name="Simple Light">
      <a:dk1>
        <a:srgbClr val="2C3045"/>
      </a:dk1>
      <a:lt1>
        <a:srgbClr val="FFFFFF"/>
      </a:lt1>
      <a:dk2>
        <a:srgbClr val="FFB462"/>
      </a:dk2>
      <a:lt2>
        <a:srgbClr val="2D8CB5"/>
      </a:lt2>
      <a:accent1>
        <a:srgbClr val="F28749"/>
      </a:accent1>
      <a:accent2>
        <a:srgbClr val="FFCD50"/>
      </a:accent2>
      <a:accent3>
        <a:srgbClr val="71BDDA"/>
      </a:accent3>
      <a:accent4>
        <a:srgbClr val="F54F4F"/>
      </a:accent4>
      <a:accent5>
        <a:srgbClr val="5EBEA7"/>
      </a:accent5>
      <a:accent6>
        <a:srgbClr val="FFFFFF"/>
      </a:accent6>
      <a:hlink>
        <a:srgbClr val="2C304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11895</TotalTime>
  <Words>682</Words>
  <Application>Microsoft Office PowerPoint</Application>
  <PresentationFormat>Widescreen</PresentationFormat>
  <Paragraphs>162</Paragraphs>
  <Slides>30</Slides>
  <Notes>18</Notes>
  <HiddenSlides>0</HiddenSlides>
  <MMClips>33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30</vt:i4>
      </vt:variant>
    </vt:vector>
  </HeadingPairs>
  <TitlesOfParts>
    <vt:vector size="51" baseType="lpstr">
      <vt:lpstr>Arial</vt:lpstr>
      <vt:lpstr>Baloo 2</vt:lpstr>
      <vt:lpstr>Barlow</vt:lpstr>
      <vt:lpstr>Barlow Medium</vt:lpstr>
      <vt:lpstr>Bebas Neue</vt:lpstr>
      <vt:lpstr>Calibri</vt:lpstr>
      <vt:lpstr>Catamaran</vt:lpstr>
      <vt:lpstr>Comic Sans MS</vt:lpstr>
      <vt:lpstr>Changa One</vt:lpstr>
      <vt:lpstr>Chewy</vt:lpstr>
      <vt:lpstr>Didact Gothic</vt:lpstr>
      <vt:lpstr>Gaegu</vt:lpstr>
      <vt:lpstr>Nunito</vt:lpstr>
      <vt:lpstr>Open Sans</vt:lpstr>
      <vt:lpstr>PT Sans</vt:lpstr>
      <vt:lpstr>Roboto</vt:lpstr>
      <vt:lpstr>Elementary Activities to Celebrate Japanese Culture Day by Slidesgo</vt:lpstr>
      <vt:lpstr>Kawaii Food Vocabulary for Pre-K</vt:lpstr>
      <vt:lpstr>English for Business &amp; Management Workshop by Slidesgo</vt:lpstr>
      <vt:lpstr>It's Springtime! MK Plan by Slidesgo</vt:lpstr>
      <vt:lpstr>P.E. Subject for Middle School - 6th Grade: Sports &amp; Games by Slidesgo</vt:lpstr>
      <vt:lpstr>PowerPoint Presentation</vt:lpstr>
      <vt:lpstr>PowerPoint Presentation</vt:lpstr>
      <vt:lpstr>Table of contents</vt:lpstr>
      <vt:lpstr>WARM-UP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PRESENTATION</vt:lpstr>
      <vt:lpstr>Let’s find the way home!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Pronunciation: Rising intonation</vt:lpstr>
      <vt:lpstr>PRACTICE</vt:lpstr>
      <vt:lpstr>PowerPoint Presentation</vt:lpstr>
      <vt:lpstr>PowerPoint Presentation</vt:lpstr>
      <vt:lpstr>PowerPoint Presentation</vt:lpstr>
      <vt:lpstr>PowerPoint Presentation</vt:lpstr>
      <vt:lpstr>PRODUCTION</vt:lpstr>
      <vt:lpstr>PowerPoint Presentation</vt:lpstr>
      <vt:lpstr>PowerPoint Presentation</vt:lpstr>
      <vt:lpstr>WRAP-UP &amp; ASSESSMENT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Du Đan</cp:lastModifiedBy>
  <cp:revision>333</cp:revision>
  <dcterms:created xsi:type="dcterms:W3CDTF">2023-12-16T10:48:42Z</dcterms:created>
  <dcterms:modified xsi:type="dcterms:W3CDTF">2025-02-22T04:26:22Z</dcterms:modified>
</cp:coreProperties>
</file>