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wav" ContentType="audio/x-wav"/>
  <Override PartName="/ppt/media/audio4.wav" ContentType="audio/x-wav"/>
  <Override PartName="/ppt/media/audio5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6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11" r:id="rId2"/>
    <p:sldMasterId id="2147483737" r:id="rId3"/>
    <p:sldMasterId id="2147483758" r:id="rId4"/>
    <p:sldMasterId id="2147483770" r:id="rId5"/>
  </p:sldMasterIdLst>
  <p:notesMasterIdLst>
    <p:notesMasterId r:id="rId39"/>
  </p:notesMasterIdLst>
  <p:sldIdLst>
    <p:sldId id="296" r:id="rId6"/>
    <p:sldId id="258" r:id="rId7"/>
    <p:sldId id="272" r:id="rId8"/>
    <p:sldId id="262" r:id="rId9"/>
    <p:sldId id="589" r:id="rId10"/>
    <p:sldId id="297" r:id="rId11"/>
    <p:sldId id="263" r:id="rId12"/>
    <p:sldId id="264" r:id="rId13"/>
    <p:sldId id="265" r:id="rId14"/>
    <p:sldId id="266" r:id="rId15"/>
    <p:sldId id="267" r:id="rId16"/>
    <p:sldId id="590" r:id="rId17"/>
    <p:sldId id="269" r:id="rId18"/>
    <p:sldId id="305" r:id="rId19"/>
    <p:sldId id="583" r:id="rId20"/>
    <p:sldId id="584" r:id="rId21"/>
    <p:sldId id="591" r:id="rId22"/>
    <p:sldId id="592" r:id="rId23"/>
    <p:sldId id="306" r:id="rId24"/>
    <p:sldId id="443" r:id="rId25"/>
    <p:sldId id="257" r:id="rId26"/>
    <p:sldId id="595" r:id="rId27"/>
    <p:sldId id="259" r:id="rId28"/>
    <p:sldId id="260" r:id="rId29"/>
    <p:sldId id="261" r:id="rId30"/>
    <p:sldId id="604" r:id="rId31"/>
    <p:sldId id="602" r:id="rId32"/>
    <p:sldId id="601" r:id="rId33"/>
    <p:sldId id="603" r:id="rId34"/>
    <p:sldId id="307" r:id="rId35"/>
    <p:sldId id="284" r:id="rId36"/>
    <p:sldId id="395" r:id="rId37"/>
    <p:sldId id="26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EEEBD5"/>
    <a:srgbClr val="C1F1D6"/>
    <a:srgbClr val="000066"/>
    <a:srgbClr val="99D465"/>
    <a:srgbClr val="89DFF5"/>
    <a:srgbClr val="FF5050"/>
    <a:srgbClr val="FF99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09" autoAdjust="0"/>
    <p:restoredTop sz="89763" autoAdjust="0"/>
  </p:normalViewPr>
  <p:slideViewPr>
    <p:cSldViewPr snapToGrid="0">
      <p:cViewPr varScale="1">
        <p:scale>
          <a:sx n="57" d="100"/>
          <a:sy n="57" d="100"/>
        </p:scale>
        <p:origin x="8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96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5d6eb53ce5_0_20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5d6eb53ce5_0_20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397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chọn đáp án, ấn chuột hiện sao</a:t>
            </a:r>
          </a:p>
          <a:p>
            <a:r>
              <a:rPr lang="vi-VN" dirty="0"/>
              <a:t>Chuyển trang tiếp theo ấn hình quả cầu pokemon góc phải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6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3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4"/>
          <p:cNvGrpSpPr/>
          <p:nvPr/>
        </p:nvGrpSpPr>
        <p:grpSpPr>
          <a:xfrm>
            <a:off x="338692" y="122114"/>
            <a:ext cx="10407421" cy="6599745"/>
            <a:chOff x="254019" y="91585"/>
            <a:chExt cx="7805566" cy="4949809"/>
          </a:xfrm>
        </p:grpSpPr>
        <p:sp>
          <p:nvSpPr>
            <p:cNvPr id="181" name="Google Shape;181;p14"/>
            <p:cNvSpPr/>
            <p:nvPr/>
          </p:nvSpPr>
          <p:spPr>
            <a:xfrm>
              <a:off x="254019" y="2446959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4563973" y="91585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7609012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" name="Google Shape;184;p14"/>
          <p:cNvSpPr/>
          <p:nvPr/>
        </p:nvSpPr>
        <p:spPr>
          <a:xfrm>
            <a:off x="608800" y="525400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949221" y="3532900"/>
            <a:ext cx="5241600" cy="15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 idx="2" hasCustomPrompt="1"/>
          </p:nvPr>
        </p:nvSpPr>
        <p:spPr>
          <a:xfrm>
            <a:off x="1996168" y="1714467"/>
            <a:ext cx="314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14"/>
          <p:cNvSpPr/>
          <p:nvPr/>
        </p:nvSpPr>
        <p:spPr>
          <a:xfrm rot="527642">
            <a:off x="310293" y="-580719"/>
            <a:ext cx="1092075" cy="3019009"/>
          </a:xfrm>
          <a:custGeom>
            <a:avLst/>
            <a:gdLst/>
            <a:ahLst/>
            <a:cxnLst/>
            <a:rect l="l" t="t" r="r" b="b"/>
            <a:pathLst>
              <a:path w="4768" h="13181" extrusionOk="0">
                <a:moveTo>
                  <a:pt x="4089" y="0"/>
                </a:moveTo>
                <a:cubicBezTo>
                  <a:pt x="4025" y="0"/>
                  <a:pt x="3994" y="48"/>
                  <a:pt x="3994" y="111"/>
                </a:cubicBezTo>
                <a:cubicBezTo>
                  <a:pt x="3994" y="158"/>
                  <a:pt x="4025" y="205"/>
                  <a:pt x="4089" y="205"/>
                </a:cubicBezTo>
                <a:cubicBezTo>
                  <a:pt x="4310" y="205"/>
                  <a:pt x="4467" y="221"/>
                  <a:pt x="4467" y="221"/>
                </a:cubicBezTo>
                <a:lnTo>
                  <a:pt x="4483" y="221"/>
                </a:lnTo>
                <a:cubicBezTo>
                  <a:pt x="4531" y="221"/>
                  <a:pt x="4562" y="190"/>
                  <a:pt x="4578" y="142"/>
                </a:cubicBezTo>
                <a:cubicBezTo>
                  <a:pt x="4578" y="95"/>
                  <a:pt x="4546" y="48"/>
                  <a:pt x="4499" y="32"/>
                </a:cubicBezTo>
                <a:cubicBezTo>
                  <a:pt x="4483" y="32"/>
                  <a:pt x="4325" y="0"/>
                  <a:pt x="4089" y="0"/>
                </a:cubicBezTo>
                <a:close/>
                <a:moveTo>
                  <a:pt x="3703" y="29"/>
                </a:moveTo>
                <a:cubicBezTo>
                  <a:pt x="3695" y="29"/>
                  <a:pt x="3687" y="30"/>
                  <a:pt x="3678" y="32"/>
                </a:cubicBezTo>
                <a:cubicBezTo>
                  <a:pt x="3536" y="48"/>
                  <a:pt x="3410" y="79"/>
                  <a:pt x="3283" y="111"/>
                </a:cubicBezTo>
                <a:cubicBezTo>
                  <a:pt x="3220" y="126"/>
                  <a:pt x="3189" y="174"/>
                  <a:pt x="3205" y="237"/>
                </a:cubicBezTo>
                <a:cubicBezTo>
                  <a:pt x="3220" y="269"/>
                  <a:pt x="3268" y="300"/>
                  <a:pt x="3299" y="300"/>
                </a:cubicBezTo>
                <a:lnTo>
                  <a:pt x="3331" y="300"/>
                </a:lnTo>
                <a:cubicBezTo>
                  <a:pt x="3441" y="269"/>
                  <a:pt x="3568" y="237"/>
                  <a:pt x="3710" y="221"/>
                </a:cubicBezTo>
                <a:cubicBezTo>
                  <a:pt x="3757" y="221"/>
                  <a:pt x="3804" y="174"/>
                  <a:pt x="3789" y="111"/>
                </a:cubicBezTo>
                <a:cubicBezTo>
                  <a:pt x="3789" y="70"/>
                  <a:pt x="3753" y="29"/>
                  <a:pt x="3703" y="29"/>
                </a:cubicBezTo>
                <a:close/>
                <a:moveTo>
                  <a:pt x="2927" y="263"/>
                </a:moveTo>
                <a:cubicBezTo>
                  <a:pt x="2914" y="263"/>
                  <a:pt x="2901" y="265"/>
                  <a:pt x="2889" y="269"/>
                </a:cubicBezTo>
                <a:cubicBezTo>
                  <a:pt x="2763" y="347"/>
                  <a:pt x="2652" y="442"/>
                  <a:pt x="2573" y="537"/>
                </a:cubicBezTo>
                <a:cubicBezTo>
                  <a:pt x="2526" y="584"/>
                  <a:pt x="2526" y="647"/>
                  <a:pt x="2573" y="679"/>
                </a:cubicBezTo>
                <a:cubicBezTo>
                  <a:pt x="2589" y="695"/>
                  <a:pt x="2621" y="711"/>
                  <a:pt x="2636" y="711"/>
                </a:cubicBezTo>
                <a:cubicBezTo>
                  <a:pt x="2668" y="711"/>
                  <a:pt x="2699" y="695"/>
                  <a:pt x="2715" y="663"/>
                </a:cubicBezTo>
                <a:cubicBezTo>
                  <a:pt x="2794" y="584"/>
                  <a:pt x="2889" y="505"/>
                  <a:pt x="2999" y="442"/>
                </a:cubicBezTo>
                <a:cubicBezTo>
                  <a:pt x="3047" y="411"/>
                  <a:pt x="3062" y="363"/>
                  <a:pt x="3031" y="316"/>
                </a:cubicBezTo>
                <a:cubicBezTo>
                  <a:pt x="3007" y="280"/>
                  <a:pt x="2966" y="263"/>
                  <a:pt x="2927" y="263"/>
                </a:cubicBezTo>
                <a:close/>
                <a:moveTo>
                  <a:pt x="2434" y="847"/>
                </a:moveTo>
                <a:cubicBezTo>
                  <a:pt x="2393" y="847"/>
                  <a:pt x="2360" y="864"/>
                  <a:pt x="2336" y="900"/>
                </a:cubicBezTo>
                <a:cubicBezTo>
                  <a:pt x="2289" y="1026"/>
                  <a:pt x="2257" y="1168"/>
                  <a:pt x="2242" y="1310"/>
                </a:cubicBezTo>
                <a:cubicBezTo>
                  <a:pt x="2242" y="1374"/>
                  <a:pt x="2289" y="1421"/>
                  <a:pt x="2336" y="1421"/>
                </a:cubicBezTo>
                <a:cubicBezTo>
                  <a:pt x="2400" y="1421"/>
                  <a:pt x="2431" y="1389"/>
                  <a:pt x="2447" y="1326"/>
                </a:cubicBezTo>
                <a:cubicBezTo>
                  <a:pt x="2463" y="1200"/>
                  <a:pt x="2478" y="1089"/>
                  <a:pt x="2526" y="979"/>
                </a:cubicBezTo>
                <a:cubicBezTo>
                  <a:pt x="2542" y="932"/>
                  <a:pt x="2526" y="868"/>
                  <a:pt x="2478" y="853"/>
                </a:cubicBezTo>
                <a:cubicBezTo>
                  <a:pt x="2463" y="849"/>
                  <a:pt x="2448" y="847"/>
                  <a:pt x="2434" y="847"/>
                </a:cubicBezTo>
                <a:close/>
                <a:moveTo>
                  <a:pt x="2336" y="1610"/>
                </a:moveTo>
                <a:cubicBezTo>
                  <a:pt x="2289" y="1626"/>
                  <a:pt x="2242" y="1673"/>
                  <a:pt x="2242" y="1721"/>
                </a:cubicBezTo>
                <a:cubicBezTo>
                  <a:pt x="2257" y="1847"/>
                  <a:pt x="2273" y="1989"/>
                  <a:pt x="2305" y="2131"/>
                </a:cubicBezTo>
                <a:cubicBezTo>
                  <a:pt x="2319" y="2175"/>
                  <a:pt x="2361" y="2205"/>
                  <a:pt x="2404" y="2210"/>
                </a:cubicBezTo>
                <a:lnTo>
                  <a:pt x="2404" y="2210"/>
                </a:lnTo>
                <a:cubicBezTo>
                  <a:pt x="2416" y="2207"/>
                  <a:pt x="2417" y="2194"/>
                  <a:pt x="2431" y="2194"/>
                </a:cubicBezTo>
                <a:cubicBezTo>
                  <a:pt x="2478" y="2194"/>
                  <a:pt x="2510" y="2131"/>
                  <a:pt x="2510" y="2084"/>
                </a:cubicBezTo>
                <a:cubicBezTo>
                  <a:pt x="2478" y="1958"/>
                  <a:pt x="2447" y="1831"/>
                  <a:pt x="2447" y="1705"/>
                </a:cubicBezTo>
                <a:cubicBezTo>
                  <a:pt x="2431" y="1658"/>
                  <a:pt x="2384" y="1610"/>
                  <a:pt x="2336" y="1610"/>
                </a:cubicBezTo>
                <a:close/>
                <a:moveTo>
                  <a:pt x="2404" y="2210"/>
                </a:moveTo>
                <a:cubicBezTo>
                  <a:pt x="2403" y="2210"/>
                  <a:pt x="2401" y="2210"/>
                  <a:pt x="2400" y="2210"/>
                </a:cubicBezTo>
                <a:lnTo>
                  <a:pt x="2415" y="2210"/>
                </a:lnTo>
                <a:cubicBezTo>
                  <a:pt x="2412" y="2210"/>
                  <a:pt x="2408" y="2210"/>
                  <a:pt x="2404" y="2210"/>
                </a:cubicBezTo>
                <a:close/>
                <a:moveTo>
                  <a:pt x="2514" y="2394"/>
                </a:moveTo>
                <a:cubicBezTo>
                  <a:pt x="2502" y="2394"/>
                  <a:pt x="2490" y="2396"/>
                  <a:pt x="2478" y="2400"/>
                </a:cubicBezTo>
                <a:cubicBezTo>
                  <a:pt x="2431" y="2415"/>
                  <a:pt x="2400" y="2463"/>
                  <a:pt x="2415" y="2510"/>
                </a:cubicBezTo>
                <a:cubicBezTo>
                  <a:pt x="2447" y="2652"/>
                  <a:pt x="2494" y="2778"/>
                  <a:pt x="2542" y="2889"/>
                </a:cubicBezTo>
                <a:cubicBezTo>
                  <a:pt x="2557" y="2936"/>
                  <a:pt x="2589" y="2952"/>
                  <a:pt x="2636" y="2952"/>
                </a:cubicBezTo>
                <a:lnTo>
                  <a:pt x="2668" y="2952"/>
                </a:lnTo>
                <a:cubicBezTo>
                  <a:pt x="2715" y="2936"/>
                  <a:pt x="2747" y="2873"/>
                  <a:pt x="2731" y="2826"/>
                </a:cubicBezTo>
                <a:cubicBezTo>
                  <a:pt x="2684" y="2715"/>
                  <a:pt x="2636" y="2589"/>
                  <a:pt x="2605" y="2463"/>
                </a:cubicBezTo>
                <a:cubicBezTo>
                  <a:pt x="2593" y="2414"/>
                  <a:pt x="2553" y="2394"/>
                  <a:pt x="2514" y="2394"/>
                </a:cubicBezTo>
                <a:close/>
                <a:moveTo>
                  <a:pt x="3362" y="3615"/>
                </a:moveTo>
                <a:cubicBezTo>
                  <a:pt x="3315" y="3615"/>
                  <a:pt x="3268" y="3662"/>
                  <a:pt x="3268" y="3726"/>
                </a:cubicBezTo>
                <a:cubicBezTo>
                  <a:pt x="3268" y="3773"/>
                  <a:pt x="3315" y="3820"/>
                  <a:pt x="3378" y="3820"/>
                </a:cubicBezTo>
                <a:lnTo>
                  <a:pt x="3410" y="3820"/>
                </a:lnTo>
                <a:cubicBezTo>
                  <a:pt x="3536" y="3820"/>
                  <a:pt x="3647" y="3820"/>
                  <a:pt x="3757" y="3836"/>
                </a:cubicBezTo>
                <a:cubicBezTo>
                  <a:pt x="3804" y="3836"/>
                  <a:pt x="3852" y="3804"/>
                  <a:pt x="3868" y="3757"/>
                </a:cubicBezTo>
                <a:cubicBezTo>
                  <a:pt x="3868" y="3694"/>
                  <a:pt x="3820" y="3647"/>
                  <a:pt x="3773" y="3647"/>
                </a:cubicBezTo>
                <a:cubicBezTo>
                  <a:pt x="3662" y="3631"/>
                  <a:pt x="3536" y="3615"/>
                  <a:pt x="3410" y="3615"/>
                </a:cubicBezTo>
                <a:close/>
                <a:moveTo>
                  <a:pt x="2789" y="3129"/>
                </a:moveTo>
                <a:cubicBezTo>
                  <a:pt x="2774" y="3129"/>
                  <a:pt x="2760" y="3133"/>
                  <a:pt x="2747" y="3141"/>
                </a:cubicBezTo>
                <a:cubicBezTo>
                  <a:pt x="2699" y="3157"/>
                  <a:pt x="2668" y="3220"/>
                  <a:pt x="2699" y="3268"/>
                </a:cubicBezTo>
                <a:cubicBezTo>
                  <a:pt x="2747" y="3394"/>
                  <a:pt x="2810" y="3505"/>
                  <a:pt x="2889" y="3615"/>
                </a:cubicBezTo>
                <a:cubicBezTo>
                  <a:pt x="2889" y="3631"/>
                  <a:pt x="2905" y="3647"/>
                  <a:pt x="2905" y="3647"/>
                </a:cubicBezTo>
                <a:cubicBezTo>
                  <a:pt x="2794" y="3678"/>
                  <a:pt x="2684" y="3694"/>
                  <a:pt x="2557" y="3726"/>
                </a:cubicBezTo>
                <a:cubicBezTo>
                  <a:pt x="2510" y="3741"/>
                  <a:pt x="2478" y="3789"/>
                  <a:pt x="2494" y="3852"/>
                </a:cubicBezTo>
                <a:cubicBezTo>
                  <a:pt x="2510" y="3883"/>
                  <a:pt x="2542" y="3915"/>
                  <a:pt x="2589" y="3915"/>
                </a:cubicBezTo>
                <a:lnTo>
                  <a:pt x="2621" y="3915"/>
                </a:lnTo>
                <a:cubicBezTo>
                  <a:pt x="2731" y="3883"/>
                  <a:pt x="2857" y="3852"/>
                  <a:pt x="2984" y="3836"/>
                </a:cubicBezTo>
                <a:cubicBezTo>
                  <a:pt x="3047" y="3836"/>
                  <a:pt x="3078" y="3789"/>
                  <a:pt x="3078" y="3726"/>
                </a:cubicBezTo>
                <a:cubicBezTo>
                  <a:pt x="3062" y="3694"/>
                  <a:pt x="3047" y="3662"/>
                  <a:pt x="3015" y="3662"/>
                </a:cubicBezTo>
                <a:cubicBezTo>
                  <a:pt x="3062" y="3631"/>
                  <a:pt x="3078" y="3568"/>
                  <a:pt x="3047" y="3520"/>
                </a:cubicBezTo>
                <a:cubicBezTo>
                  <a:pt x="2984" y="3410"/>
                  <a:pt x="2936" y="3299"/>
                  <a:pt x="2873" y="3189"/>
                </a:cubicBezTo>
                <a:cubicBezTo>
                  <a:pt x="2862" y="3155"/>
                  <a:pt x="2826" y="3129"/>
                  <a:pt x="2789" y="3129"/>
                </a:cubicBezTo>
                <a:close/>
                <a:moveTo>
                  <a:pt x="4151" y="3721"/>
                </a:moveTo>
                <a:cubicBezTo>
                  <a:pt x="4104" y="3721"/>
                  <a:pt x="4070" y="3750"/>
                  <a:pt x="4057" y="3789"/>
                </a:cubicBezTo>
                <a:cubicBezTo>
                  <a:pt x="4041" y="3836"/>
                  <a:pt x="4073" y="3899"/>
                  <a:pt x="4120" y="3915"/>
                </a:cubicBezTo>
                <a:cubicBezTo>
                  <a:pt x="4246" y="3947"/>
                  <a:pt x="4357" y="4010"/>
                  <a:pt x="4436" y="4073"/>
                </a:cubicBezTo>
                <a:cubicBezTo>
                  <a:pt x="4467" y="4073"/>
                  <a:pt x="4483" y="4089"/>
                  <a:pt x="4499" y="4089"/>
                </a:cubicBezTo>
                <a:cubicBezTo>
                  <a:pt x="4531" y="4089"/>
                  <a:pt x="4562" y="4073"/>
                  <a:pt x="4578" y="4041"/>
                </a:cubicBezTo>
                <a:cubicBezTo>
                  <a:pt x="4609" y="4010"/>
                  <a:pt x="4609" y="3947"/>
                  <a:pt x="4562" y="3915"/>
                </a:cubicBezTo>
                <a:cubicBezTo>
                  <a:pt x="4467" y="3836"/>
                  <a:pt x="4341" y="3773"/>
                  <a:pt x="4183" y="3726"/>
                </a:cubicBezTo>
                <a:cubicBezTo>
                  <a:pt x="4172" y="3723"/>
                  <a:pt x="4161" y="3721"/>
                  <a:pt x="4151" y="3721"/>
                </a:cubicBezTo>
                <a:close/>
                <a:moveTo>
                  <a:pt x="2214" y="3846"/>
                </a:moveTo>
                <a:cubicBezTo>
                  <a:pt x="2202" y="3846"/>
                  <a:pt x="2190" y="3848"/>
                  <a:pt x="2179" y="3852"/>
                </a:cubicBezTo>
                <a:cubicBezTo>
                  <a:pt x="2052" y="3915"/>
                  <a:pt x="1926" y="3978"/>
                  <a:pt x="1815" y="4041"/>
                </a:cubicBezTo>
                <a:cubicBezTo>
                  <a:pt x="1768" y="4073"/>
                  <a:pt x="1752" y="4136"/>
                  <a:pt x="1784" y="4168"/>
                </a:cubicBezTo>
                <a:cubicBezTo>
                  <a:pt x="1800" y="4199"/>
                  <a:pt x="1831" y="4215"/>
                  <a:pt x="1863" y="4215"/>
                </a:cubicBezTo>
                <a:cubicBezTo>
                  <a:pt x="1879" y="4215"/>
                  <a:pt x="1894" y="4215"/>
                  <a:pt x="1910" y="4199"/>
                </a:cubicBezTo>
                <a:cubicBezTo>
                  <a:pt x="2021" y="4152"/>
                  <a:pt x="2131" y="4089"/>
                  <a:pt x="2257" y="4041"/>
                </a:cubicBezTo>
                <a:cubicBezTo>
                  <a:pt x="2305" y="4010"/>
                  <a:pt x="2321" y="3962"/>
                  <a:pt x="2305" y="3915"/>
                </a:cubicBezTo>
                <a:cubicBezTo>
                  <a:pt x="2293" y="3867"/>
                  <a:pt x="2253" y="3846"/>
                  <a:pt x="2214" y="3846"/>
                </a:cubicBezTo>
                <a:close/>
                <a:moveTo>
                  <a:pt x="3180" y="3804"/>
                </a:moveTo>
                <a:cubicBezTo>
                  <a:pt x="3161" y="3804"/>
                  <a:pt x="3142" y="3809"/>
                  <a:pt x="3126" y="3820"/>
                </a:cubicBezTo>
                <a:cubicBezTo>
                  <a:pt x="3078" y="3852"/>
                  <a:pt x="3078" y="3915"/>
                  <a:pt x="3110" y="3962"/>
                </a:cubicBezTo>
                <a:cubicBezTo>
                  <a:pt x="3189" y="4073"/>
                  <a:pt x="3268" y="4183"/>
                  <a:pt x="3362" y="4278"/>
                </a:cubicBezTo>
                <a:cubicBezTo>
                  <a:pt x="3378" y="4294"/>
                  <a:pt x="3410" y="4310"/>
                  <a:pt x="3441" y="4310"/>
                </a:cubicBezTo>
                <a:cubicBezTo>
                  <a:pt x="3457" y="4310"/>
                  <a:pt x="3489" y="4294"/>
                  <a:pt x="3504" y="4278"/>
                </a:cubicBezTo>
                <a:cubicBezTo>
                  <a:pt x="3552" y="4246"/>
                  <a:pt x="3552" y="4183"/>
                  <a:pt x="3504" y="4136"/>
                </a:cubicBezTo>
                <a:cubicBezTo>
                  <a:pt x="3426" y="4057"/>
                  <a:pt x="3347" y="3947"/>
                  <a:pt x="3268" y="3852"/>
                </a:cubicBezTo>
                <a:cubicBezTo>
                  <a:pt x="3247" y="3821"/>
                  <a:pt x="3214" y="3804"/>
                  <a:pt x="3180" y="3804"/>
                </a:cubicBezTo>
                <a:close/>
                <a:moveTo>
                  <a:pt x="1540" y="4256"/>
                </a:moveTo>
                <a:cubicBezTo>
                  <a:pt x="1519" y="4256"/>
                  <a:pt x="1498" y="4264"/>
                  <a:pt x="1484" y="4278"/>
                </a:cubicBezTo>
                <a:cubicBezTo>
                  <a:pt x="1373" y="4357"/>
                  <a:pt x="1279" y="4467"/>
                  <a:pt x="1184" y="4562"/>
                </a:cubicBezTo>
                <a:cubicBezTo>
                  <a:pt x="1152" y="4610"/>
                  <a:pt x="1152" y="4673"/>
                  <a:pt x="1200" y="4704"/>
                </a:cubicBezTo>
                <a:cubicBezTo>
                  <a:pt x="1216" y="4720"/>
                  <a:pt x="1247" y="4720"/>
                  <a:pt x="1263" y="4720"/>
                </a:cubicBezTo>
                <a:cubicBezTo>
                  <a:pt x="1295" y="4720"/>
                  <a:pt x="1326" y="4720"/>
                  <a:pt x="1342" y="4688"/>
                </a:cubicBezTo>
                <a:cubicBezTo>
                  <a:pt x="1421" y="4594"/>
                  <a:pt x="1516" y="4499"/>
                  <a:pt x="1610" y="4420"/>
                </a:cubicBezTo>
                <a:cubicBezTo>
                  <a:pt x="1642" y="4389"/>
                  <a:pt x="1658" y="4325"/>
                  <a:pt x="1610" y="4294"/>
                </a:cubicBezTo>
                <a:cubicBezTo>
                  <a:pt x="1593" y="4268"/>
                  <a:pt x="1566" y="4256"/>
                  <a:pt x="1540" y="4256"/>
                </a:cubicBezTo>
                <a:close/>
                <a:moveTo>
                  <a:pt x="3734" y="4356"/>
                </a:moveTo>
                <a:cubicBezTo>
                  <a:pt x="3700" y="4356"/>
                  <a:pt x="3667" y="4374"/>
                  <a:pt x="3647" y="4404"/>
                </a:cubicBezTo>
                <a:cubicBezTo>
                  <a:pt x="3615" y="4452"/>
                  <a:pt x="3631" y="4515"/>
                  <a:pt x="3678" y="4546"/>
                </a:cubicBezTo>
                <a:cubicBezTo>
                  <a:pt x="3804" y="4625"/>
                  <a:pt x="3931" y="4704"/>
                  <a:pt x="4057" y="4736"/>
                </a:cubicBezTo>
                <a:lnTo>
                  <a:pt x="4089" y="4736"/>
                </a:lnTo>
                <a:cubicBezTo>
                  <a:pt x="4120" y="4736"/>
                  <a:pt x="4167" y="4720"/>
                  <a:pt x="4183" y="4673"/>
                </a:cubicBezTo>
                <a:cubicBezTo>
                  <a:pt x="4199" y="4625"/>
                  <a:pt x="4167" y="4562"/>
                  <a:pt x="4120" y="4546"/>
                </a:cubicBezTo>
                <a:cubicBezTo>
                  <a:pt x="4010" y="4515"/>
                  <a:pt x="3899" y="4452"/>
                  <a:pt x="3789" y="4373"/>
                </a:cubicBezTo>
                <a:cubicBezTo>
                  <a:pt x="3772" y="4362"/>
                  <a:pt x="3753" y="4356"/>
                  <a:pt x="3734" y="4356"/>
                </a:cubicBezTo>
                <a:close/>
                <a:moveTo>
                  <a:pt x="4673" y="4215"/>
                </a:moveTo>
                <a:cubicBezTo>
                  <a:pt x="4625" y="4215"/>
                  <a:pt x="4578" y="4262"/>
                  <a:pt x="4562" y="4310"/>
                </a:cubicBezTo>
                <a:cubicBezTo>
                  <a:pt x="4562" y="4436"/>
                  <a:pt x="4515" y="4515"/>
                  <a:pt x="4420" y="4546"/>
                </a:cubicBezTo>
                <a:cubicBezTo>
                  <a:pt x="4373" y="4578"/>
                  <a:pt x="4357" y="4625"/>
                  <a:pt x="4373" y="4688"/>
                </a:cubicBezTo>
                <a:cubicBezTo>
                  <a:pt x="4388" y="4720"/>
                  <a:pt x="4436" y="4736"/>
                  <a:pt x="4467" y="4736"/>
                </a:cubicBezTo>
                <a:cubicBezTo>
                  <a:pt x="4483" y="4736"/>
                  <a:pt x="4499" y="4736"/>
                  <a:pt x="4515" y="4720"/>
                </a:cubicBezTo>
                <a:cubicBezTo>
                  <a:pt x="4657" y="4657"/>
                  <a:pt x="4752" y="4515"/>
                  <a:pt x="4767" y="4325"/>
                </a:cubicBezTo>
                <a:cubicBezTo>
                  <a:pt x="4767" y="4278"/>
                  <a:pt x="4736" y="4231"/>
                  <a:pt x="4673" y="4215"/>
                </a:cubicBezTo>
                <a:close/>
                <a:moveTo>
                  <a:pt x="1052" y="4856"/>
                </a:moveTo>
                <a:cubicBezTo>
                  <a:pt x="1012" y="4856"/>
                  <a:pt x="971" y="4874"/>
                  <a:pt x="947" y="4909"/>
                </a:cubicBezTo>
                <a:cubicBezTo>
                  <a:pt x="884" y="5020"/>
                  <a:pt x="821" y="5146"/>
                  <a:pt x="774" y="5272"/>
                </a:cubicBezTo>
                <a:cubicBezTo>
                  <a:pt x="758" y="5320"/>
                  <a:pt x="789" y="5383"/>
                  <a:pt x="837" y="5399"/>
                </a:cubicBezTo>
                <a:lnTo>
                  <a:pt x="868" y="5399"/>
                </a:lnTo>
                <a:cubicBezTo>
                  <a:pt x="900" y="5399"/>
                  <a:pt x="947" y="5383"/>
                  <a:pt x="963" y="5336"/>
                </a:cubicBezTo>
                <a:cubicBezTo>
                  <a:pt x="1010" y="5225"/>
                  <a:pt x="1058" y="5115"/>
                  <a:pt x="1121" y="5004"/>
                </a:cubicBezTo>
                <a:cubicBezTo>
                  <a:pt x="1152" y="4957"/>
                  <a:pt x="1137" y="4894"/>
                  <a:pt x="1089" y="4862"/>
                </a:cubicBezTo>
                <a:cubicBezTo>
                  <a:pt x="1078" y="4858"/>
                  <a:pt x="1065" y="4856"/>
                  <a:pt x="1052" y="4856"/>
                </a:cubicBezTo>
                <a:close/>
                <a:moveTo>
                  <a:pt x="749" y="5584"/>
                </a:moveTo>
                <a:cubicBezTo>
                  <a:pt x="711" y="5584"/>
                  <a:pt x="676" y="5615"/>
                  <a:pt x="663" y="5667"/>
                </a:cubicBezTo>
                <a:cubicBezTo>
                  <a:pt x="632" y="5793"/>
                  <a:pt x="616" y="5920"/>
                  <a:pt x="600" y="6062"/>
                </a:cubicBezTo>
                <a:cubicBezTo>
                  <a:pt x="600" y="6125"/>
                  <a:pt x="632" y="6172"/>
                  <a:pt x="695" y="6172"/>
                </a:cubicBezTo>
                <a:cubicBezTo>
                  <a:pt x="758" y="6172"/>
                  <a:pt x="789" y="6141"/>
                  <a:pt x="805" y="6078"/>
                </a:cubicBezTo>
                <a:cubicBezTo>
                  <a:pt x="805" y="5951"/>
                  <a:pt x="821" y="5825"/>
                  <a:pt x="853" y="5699"/>
                </a:cubicBezTo>
                <a:cubicBezTo>
                  <a:pt x="868" y="5651"/>
                  <a:pt x="837" y="5604"/>
                  <a:pt x="774" y="5588"/>
                </a:cubicBezTo>
                <a:cubicBezTo>
                  <a:pt x="766" y="5585"/>
                  <a:pt x="757" y="5584"/>
                  <a:pt x="749" y="5584"/>
                </a:cubicBezTo>
                <a:close/>
                <a:moveTo>
                  <a:pt x="695" y="6362"/>
                </a:moveTo>
                <a:cubicBezTo>
                  <a:pt x="632" y="6377"/>
                  <a:pt x="584" y="6409"/>
                  <a:pt x="584" y="6472"/>
                </a:cubicBezTo>
                <a:cubicBezTo>
                  <a:pt x="600" y="6614"/>
                  <a:pt x="600" y="6741"/>
                  <a:pt x="616" y="6867"/>
                </a:cubicBezTo>
                <a:cubicBezTo>
                  <a:pt x="632" y="6930"/>
                  <a:pt x="679" y="6962"/>
                  <a:pt x="726" y="6962"/>
                </a:cubicBezTo>
                <a:lnTo>
                  <a:pt x="742" y="6962"/>
                </a:lnTo>
                <a:cubicBezTo>
                  <a:pt x="789" y="6946"/>
                  <a:pt x="821" y="6898"/>
                  <a:pt x="821" y="6851"/>
                </a:cubicBezTo>
                <a:cubicBezTo>
                  <a:pt x="805" y="6725"/>
                  <a:pt x="789" y="6598"/>
                  <a:pt x="789" y="6472"/>
                </a:cubicBezTo>
                <a:cubicBezTo>
                  <a:pt x="789" y="6409"/>
                  <a:pt x="742" y="6377"/>
                  <a:pt x="695" y="6362"/>
                </a:cubicBezTo>
                <a:close/>
                <a:moveTo>
                  <a:pt x="2474" y="7334"/>
                </a:moveTo>
                <a:cubicBezTo>
                  <a:pt x="2379" y="7334"/>
                  <a:pt x="2279" y="7345"/>
                  <a:pt x="2179" y="7356"/>
                </a:cubicBezTo>
                <a:cubicBezTo>
                  <a:pt x="2131" y="7372"/>
                  <a:pt x="2100" y="7419"/>
                  <a:pt x="2100" y="7467"/>
                </a:cubicBezTo>
                <a:cubicBezTo>
                  <a:pt x="2100" y="7514"/>
                  <a:pt x="2147" y="7561"/>
                  <a:pt x="2194" y="7561"/>
                </a:cubicBezTo>
                <a:lnTo>
                  <a:pt x="2194" y="7546"/>
                </a:lnTo>
                <a:lnTo>
                  <a:pt x="2210" y="7546"/>
                </a:lnTo>
                <a:cubicBezTo>
                  <a:pt x="2336" y="7530"/>
                  <a:pt x="2463" y="7530"/>
                  <a:pt x="2589" y="7530"/>
                </a:cubicBezTo>
                <a:cubicBezTo>
                  <a:pt x="2636" y="7530"/>
                  <a:pt x="2684" y="7498"/>
                  <a:pt x="2684" y="7435"/>
                </a:cubicBezTo>
                <a:cubicBezTo>
                  <a:pt x="2699" y="7388"/>
                  <a:pt x="2652" y="7340"/>
                  <a:pt x="2589" y="7340"/>
                </a:cubicBezTo>
                <a:cubicBezTo>
                  <a:pt x="2552" y="7336"/>
                  <a:pt x="2514" y="7334"/>
                  <a:pt x="2474" y="7334"/>
                </a:cubicBezTo>
                <a:close/>
                <a:moveTo>
                  <a:pt x="806" y="7147"/>
                </a:moveTo>
                <a:cubicBezTo>
                  <a:pt x="796" y="7147"/>
                  <a:pt x="785" y="7148"/>
                  <a:pt x="774" y="7151"/>
                </a:cubicBezTo>
                <a:cubicBezTo>
                  <a:pt x="726" y="7167"/>
                  <a:pt x="695" y="7230"/>
                  <a:pt x="710" y="7277"/>
                </a:cubicBezTo>
                <a:cubicBezTo>
                  <a:pt x="758" y="7419"/>
                  <a:pt x="821" y="7546"/>
                  <a:pt x="884" y="7656"/>
                </a:cubicBezTo>
                <a:cubicBezTo>
                  <a:pt x="900" y="7688"/>
                  <a:pt x="931" y="7703"/>
                  <a:pt x="979" y="7703"/>
                </a:cubicBezTo>
                <a:cubicBezTo>
                  <a:pt x="995" y="7703"/>
                  <a:pt x="1010" y="7703"/>
                  <a:pt x="1026" y="7688"/>
                </a:cubicBezTo>
                <a:cubicBezTo>
                  <a:pt x="1074" y="7656"/>
                  <a:pt x="1089" y="7593"/>
                  <a:pt x="1058" y="7546"/>
                </a:cubicBezTo>
                <a:cubicBezTo>
                  <a:pt x="995" y="7451"/>
                  <a:pt x="947" y="7340"/>
                  <a:pt x="900" y="7214"/>
                </a:cubicBezTo>
                <a:cubicBezTo>
                  <a:pt x="887" y="7175"/>
                  <a:pt x="853" y="7147"/>
                  <a:pt x="806" y="7147"/>
                </a:cubicBezTo>
                <a:close/>
                <a:moveTo>
                  <a:pt x="1810" y="7447"/>
                </a:moveTo>
                <a:cubicBezTo>
                  <a:pt x="1801" y="7447"/>
                  <a:pt x="1792" y="7448"/>
                  <a:pt x="1784" y="7451"/>
                </a:cubicBezTo>
                <a:cubicBezTo>
                  <a:pt x="1658" y="7482"/>
                  <a:pt x="1531" y="7546"/>
                  <a:pt x="1405" y="7609"/>
                </a:cubicBezTo>
                <a:cubicBezTo>
                  <a:pt x="1358" y="7625"/>
                  <a:pt x="1342" y="7688"/>
                  <a:pt x="1358" y="7735"/>
                </a:cubicBezTo>
                <a:cubicBezTo>
                  <a:pt x="1373" y="7767"/>
                  <a:pt x="1405" y="7782"/>
                  <a:pt x="1452" y="7782"/>
                </a:cubicBezTo>
                <a:lnTo>
                  <a:pt x="1452" y="7798"/>
                </a:lnTo>
                <a:cubicBezTo>
                  <a:pt x="1468" y="7798"/>
                  <a:pt x="1484" y="7782"/>
                  <a:pt x="1500" y="7782"/>
                </a:cubicBezTo>
                <a:cubicBezTo>
                  <a:pt x="1610" y="7719"/>
                  <a:pt x="1721" y="7672"/>
                  <a:pt x="1847" y="7640"/>
                </a:cubicBezTo>
                <a:cubicBezTo>
                  <a:pt x="1894" y="7625"/>
                  <a:pt x="1926" y="7561"/>
                  <a:pt x="1910" y="7514"/>
                </a:cubicBezTo>
                <a:cubicBezTo>
                  <a:pt x="1897" y="7475"/>
                  <a:pt x="1852" y="7447"/>
                  <a:pt x="1810" y="7447"/>
                </a:cubicBezTo>
                <a:close/>
                <a:moveTo>
                  <a:pt x="2989" y="7399"/>
                </a:moveTo>
                <a:cubicBezTo>
                  <a:pt x="2947" y="7399"/>
                  <a:pt x="2902" y="7428"/>
                  <a:pt x="2889" y="7467"/>
                </a:cubicBezTo>
                <a:cubicBezTo>
                  <a:pt x="2873" y="7514"/>
                  <a:pt x="2889" y="7577"/>
                  <a:pt x="2952" y="7593"/>
                </a:cubicBezTo>
                <a:cubicBezTo>
                  <a:pt x="3062" y="7625"/>
                  <a:pt x="3126" y="7688"/>
                  <a:pt x="3141" y="7751"/>
                </a:cubicBezTo>
                <a:cubicBezTo>
                  <a:pt x="3157" y="7751"/>
                  <a:pt x="3157" y="7767"/>
                  <a:pt x="3157" y="7767"/>
                </a:cubicBezTo>
                <a:cubicBezTo>
                  <a:pt x="3157" y="7814"/>
                  <a:pt x="3205" y="7861"/>
                  <a:pt x="3252" y="7861"/>
                </a:cubicBezTo>
                <a:lnTo>
                  <a:pt x="3268" y="7861"/>
                </a:lnTo>
                <a:cubicBezTo>
                  <a:pt x="3315" y="7846"/>
                  <a:pt x="3362" y="7798"/>
                  <a:pt x="3347" y="7735"/>
                </a:cubicBezTo>
                <a:cubicBezTo>
                  <a:pt x="3347" y="7719"/>
                  <a:pt x="3347" y="7703"/>
                  <a:pt x="3331" y="7688"/>
                </a:cubicBezTo>
                <a:cubicBezTo>
                  <a:pt x="3299" y="7561"/>
                  <a:pt x="3189" y="7467"/>
                  <a:pt x="3015" y="7404"/>
                </a:cubicBezTo>
                <a:cubicBezTo>
                  <a:pt x="3007" y="7401"/>
                  <a:pt x="2998" y="7399"/>
                  <a:pt x="2989" y="7399"/>
                </a:cubicBezTo>
                <a:close/>
                <a:moveTo>
                  <a:pt x="1113" y="7790"/>
                </a:moveTo>
                <a:cubicBezTo>
                  <a:pt x="1093" y="7790"/>
                  <a:pt x="1074" y="7798"/>
                  <a:pt x="1058" y="7814"/>
                </a:cubicBezTo>
                <a:cubicBezTo>
                  <a:pt x="947" y="7893"/>
                  <a:pt x="837" y="7988"/>
                  <a:pt x="742" y="8082"/>
                </a:cubicBezTo>
                <a:cubicBezTo>
                  <a:pt x="695" y="8114"/>
                  <a:pt x="695" y="8177"/>
                  <a:pt x="742" y="8209"/>
                </a:cubicBezTo>
                <a:cubicBezTo>
                  <a:pt x="758" y="8240"/>
                  <a:pt x="789" y="8240"/>
                  <a:pt x="805" y="8240"/>
                </a:cubicBezTo>
                <a:cubicBezTo>
                  <a:pt x="837" y="8240"/>
                  <a:pt x="853" y="8240"/>
                  <a:pt x="868" y="8209"/>
                </a:cubicBezTo>
                <a:cubicBezTo>
                  <a:pt x="963" y="8130"/>
                  <a:pt x="1058" y="8051"/>
                  <a:pt x="1152" y="7988"/>
                </a:cubicBezTo>
                <a:cubicBezTo>
                  <a:pt x="1263" y="8082"/>
                  <a:pt x="1373" y="8161"/>
                  <a:pt x="1500" y="8224"/>
                </a:cubicBezTo>
                <a:cubicBezTo>
                  <a:pt x="1512" y="8228"/>
                  <a:pt x="1524" y="8230"/>
                  <a:pt x="1537" y="8230"/>
                </a:cubicBezTo>
                <a:cubicBezTo>
                  <a:pt x="1576" y="8230"/>
                  <a:pt x="1614" y="8213"/>
                  <a:pt x="1626" y="8177"/>
                </a:cubicBezTo>
                <a:cubicBezTo>
                  <a:pt x="1658" y="8130"/>
                  <a:pt x="1642" y="8066"/>
                  <a:pt x="1579" y="8035"/>
                </a:cubicBezTo>
                <a:cubicBezTo>
                  <a:pt x="1468" y="7988"/>
                  <a:pt x="1373" y="7909"/>
                  <a:pt x="1279" y="7830"/>
                </a:cubicBezTo>
                <a:cubicBezTo>
                  <a:pt x="1270" y="7811"/>
                  <a:pt x="1249" y="7804"/>
                  <a:pt x="1225" y="7804"/>
                </a:cubicBezTo>
                <a:cubicBezTo>
                  <a:pt x="1207" y="7804"/>
                  <a:pt x="1188" y="7807"/>
                  <a:pt x="1168" y="7814"/>
                </a:cubicBezTo>
                <a:cubicBezTo>
                  <a:pt x="1152" y="7798"/>
                  <a:pt x="1133" y="7790"/>
                  <a:pt x="1113" y="7790"/>
                </a:cubicBezTo>
                <a:close/>
                <a:moveTo>
                  <a:pt x="3054" y="7971"/>
                </a:moveTo>
                <a:cubicBezTo>
                  <a:pt x="3035" y="7971"/>
                  <a:pt x="3016" y="7976"/>
                  <a:pt x="2999" y="7988"/>
                </a:cubicBezTo>
                <a:cubicBezTo>
                  <a:pt x="2905" y="8051"/>
                  <a:pt x="2794" y="8098"/>
                  <a:pt x="2668" y="8145"/>
                </a:cubicBezTo>
                <a:cubicBezTo>
                  <a:pt x="2621" y="8145"/>
                  <a:pt x="2589" y="8209"/>
                  <a:pt x="2605" y="8256"/>
                </a:cubicBezTo>
                <a:cubicBezTo>
                  <a:pt x="2605" y="8303"/>
                  <a:pt x="2652" y="8335"/>
                  <a:pt x="2699" y="8335"/>
                </a:cubicBezTo>
                <a:lnTo>
                  <a:pt x="2715" y="8335"/>
                </a:lnTo>
                <a:cubicBezTo>
                  <a:pt x="2873" y="8287"/>
                  <a:pt x="2999" y="8224"/>
                  <a:pt x="3110" y="8161"/>
                </a:cubicBezTo>
                <a:cubicBezTo>
                  <a:pt x="3157" y="8130"/>
                  <a:pt x="3173" y="8066"/>
                  <a:pt x="3141" y="8019"/>
                </a:cubicBezTo>
                <a:cubicBezTo>
                  <a:pt x="3121" y="7989"/>
                  <a:pt x="3087" y="7971"/>
                  <a:pt x="3054" y="7971"/>
                </a:cubicBezTo>
                <a:close/>
                <a:moveTo>
                  <a:pt x="1902" y="8157"/>
                </a:moveTo>
                <a:cubicBezTo>
                  <a:pt x="1863" y="8157"/>
                  <a:pt x="1829" y="8188"/>
                  <a:pt x="1815" y="8240"/>
                </a:cubicBezTo>
                <a:cubicBezTo>
                  <a:pt x="1800" y="8287"/>
                  <a:pt x="1847" y="8351"/>
                  <a:pt x="1894" y="8351"/>
                </a:cubicBezTo>
                <a:cubicBezTo>
                  <a:pt x="2005" y="8382"/>
                  <a:pt x="2131" y="8382"/>
                  <a:pt x="2257" y="8382"/>
                </a:cubicBezTo>
                <a:lnTo>
                  <a:pt x="2305" y="8382"/>
                </a:lnTo>
                <a:cubicBezTo>
                  <a:pt x="2368" y="8382"/>
                  <a:pt x="2400" y="8335"/>
                  <a:pt x="2400" y="8287"/>
                </a:cubicBezTo>
                <a:cubicBezTo>
                  <a:pt x="2400" y="8224"/>
                  <a:pt x="2352" y="8193"/>
                  <a:pt x="2305" y="8193"/>
                </a:cubicBezTo>
                <a:lnTo>
                  <a:pt x="2257" y="8193"/>
                </a:lnTo>
                <a:cubicBezTo>
                  <a:pt x="2147" y="8193"/>
                  <a:pt x="2036" y="8177"/>
                  <a:pt x="1926" y="8161"/>
                </a:cubicBezTo>
                <a:cubicBezTo>
                  <a:pt x="1918" y="8159"/>
                  <a:pt x="1910" y="8157"/>
                  <a:pt x="1902" y="8157"/>
                </a:cubicBezTo>
                <a:close/>
                <a:moveTo>
                  <a:pt x="562" y="8350"/>
                </a:moveTo>
                <a:cubicBezTo>
                  <a:pt x="528" y="8350"/>
                  <a:pt x="494" y="8367"/>
                  <a:pt x="474" y="8398"/>
                </a:cubicBezTo>
                <a:cubicBezTo>
                  <a:pt x="395" y="8508"/>
                  <a:pt x="332" y="8619"/>
                  <a:pt x="269" y="8745"/>
                </a:cubicBezTo>
                <a:cubicBezTo>
                  <a:pt x="253" y="8793"/>
                  <a:pt x="269" y="8856"/>
                  <a:pt x="316" y="8887"/>
                </a:cubicBezTo>
                <a:lnTo>
                  <a:pt x="363" y="8887"/>
                </a:lnTo>
                <a:cubicBezTo>
                  <a:pt x="395" y="8887"/>
                  <a:pt x="426" y="8872"/>
                  <a:pt x="442" y="8840"/>
                </a:cubicBezTo>
                <a:cubicBezTo>
                  <a:pt x="505" y="8714"/>
                  <a:pt x="568" y="8603"/>
                  <a:pt x="632" y="8508"/>
                </a:cubicBezTo>
                <a:cubicBezTo>
                  <a:pt x="663" y="8461"/>
                  <a:pt x="663" y="8398"/>
                  <a:pt x="616" y="8366"/>
                </a:cubicBezTo>
                <a:cubicBezTo>
                  <a:pt x="599" y="8355"/>
                  <a:pt x="580" y="8350"/>
                  <a:pt x="562" y="8350"/>
                </a:cubicBezTo>
                <a:close/>
                <a:moveTo>
                  <a:pt x="222" y="9057"/>
                </a:moveTo>
                <a:cubicBezTo>
                  <a:pt x="174" y="9057"/>
                  <a:pt x="140" y="9088"/>
                  <a:pt x="126" y="9140"/>
                </a:cubicBezTo>
                <a:cubicBezTo>
                  <a:pt x="95" y="9266"/>
                  <a:pt x="63" y="9392"/>
                  <a:pt x="48" y="9535"/>
                </a:cubicBezTo>
                <a:cubicBezTo>
                  <a:pt x="32" y="9582"/>
                  <a:pt x="63" y="9629"/>
                  <a:pt x="126" y="9645"/>
                </a:cubicBezTo>
                <a:lnTo>
                  <a:pt x="142" y="9645"/>
                </a:lnTo>
                <a:cubicBezTo>
                  <a:pt x="190" y="9645"/>
                  <a:pt x="221" y="9613"/>
                  <a:pt x="237" y="9566"/>
                </a:cubicBezTo>
                <a:cubicBezTo>
                  <a:pt x="253" y="9440"/>
                  <a:pt x="284" y="9298"/>
                  <a:pt x="316" y="9187"/>
                </a:cubicBezTo>
                <a:cubicBezTo>
                  <a:pt x="332" y="9140"/>
                  <a:pt x="300" y="9077"/>
                  <a:pt x="253" y="9061"/>
                </a:cubicBezTo>
                <a:cubicBezTo>
                  <a:pt x="242" y="9058"/>
                  <a:pt x="232" y="9057"/>
                  <a:pt x="222" y="9057"/>
                </a:cubicBezTo>
                <a:close/>
                <a:moveTo>
                  <a:pt x="111" y="9834"/>
                </a:moveTo>
                <a:cubicBezTo>
                  <a:pt x="48" y="9834"/>
                  <a:pt x="0" y="9882"/>
                  <a:pt x="0" y="9929"/>
                </a:cubicBezTo>
                <a:lnTo>
                  <a:pt x="0" y="10040"/>
                </a:lnTo>
                <a:cubicBezTo>
                  <a:pt x="0" y="10134"/>
                  <a:pt x="0" y="10229"/>
                  <a:pt x="16" y="10340"/>
                </a:cubicBezTo>
                <a:cubicBezTo>
                  <a:pt x="16" y="10387"/>
                  <a:pt x="63" y="10434"/>
                  <a:pt x="111" y="10434"/>
                </a:cubicBezTo>
                <a:lnTo>
                  <a:pt x="126" y="10434"/>
                </a:lnTo>
                <a:cubicBezTo>
                  <a:pt x="174" y="10419"/>
                  <a:pt x="221" y="10387"/>
                  <a:pt x="205" y="10324"/>
                </a:cubicBezTo>
                <a:cubicBezTo>
                  <a:pt x="205" y="10229"/>
                  <a:pt x="205" y="10134"/>
                  <a:pt x="205" y="10040"/>
                </a:cubicBezTo>
                <a:lnTo>
                  <a:pt x="205" y="9945"/>
                </a:lnTo>
                <a:cubicBezTo>
                  <a:pt x="205" y="9882"/>
                  <a:pt x="158" y="9834"/>
                  <a:pt x="111" y="9834"/>
                </a:cubicBezTo>
                <a:close/>
                <a:moveTo>
                  <a:pt x="142" y="10624"/>
                </a:moveTo>
                <a:cubicBezTo>
                  <a:pt x="95" y="10640"/>
                  <a:pt x="48" y="10687"/>
                  <a:pt x="63" y="10734"/>
                </a:cubicBezTo>
                <a:cubicBezTo>
                  <a:pt x="79" y="10876"/>
                  <a:pt x="111" y="11003"/>
                  <a:pt x="126" y="11129"/>
                </a:cubicBezTo>
                <a:cubicBezTo>
                  <a:pt x="142" y="11176"/>
                  <a:pt x="190" y="11208"/>
                  <a:pt x="237" y="11208"/>
                </a:cubicBezTo>
                <a:lnTo>
                  <a:pt x="253" y="11208"/>
                </a:lnTo>
                <a:cubicBezTo>
                  <a:pt x="300" y="11192"/>
                  <a:pt x="332" y="11145"/>
                  <a:pt x="332" y="11081"/>
                </a:cubicBezTo>
                <a:cubicBezTo>
                  <a:pt x="300" y="10971"/>
                  <a:pt x="269" y="10845"/>
                  <a:pt x="253" y="10703"/>
                </a:cubicBezTo>
                <a:cubicBezTo>
                  <a:pt x="253" y="10655"/>
                  <a:pt x="190" y="10624"/>
                  <a:pt x="142" y="10624"/>
                </a:cubicBezTo>
                <a:close/>
                <a:moveTo>
                  <a:pt x="332" y="11393"/>
                </a:moveTo>
                <a:cubicBezTo>
                  <a:pt x="322" y="11393"/>
                  <a:pt x="311" y="11394"/>
                  <a:pt x="300" y="11397"/>
                </a:cubicBezTo>
                <a:cubicBezTo>
                  <a:pt x="253" y="11413"/>
                  <a:pt x="221" y="11476"/>
                  <a:pt x="237" y="11523"/>
                </a:cubicBezTo>
                <a:cubicBezTo>
                  <a:pt x="284" y="11650"/>
                  <a:pt x="347" y="11776"/>
                  <a:pt x="395" y="11902"/>
                </a:cubicBezTo>
                <a:cubicBezTo>
                  <a:pt x="411" y="11934"/>
                  <a:pt x="458" y="11950"/>
                  <a:pt x="490" y="11950"/>
                </a:cubicBezTo>
                <a:lnTo>
                  <a:pt x="537" y="11950"/>
                </a:lnTo>
                <a:cubicBezTo>
                  <a:pt x="584" y="11918"/>
                  <a:pt x="600" y="11855"/>
                  <a:pt x="584" y="11808"/>
                </a:cubicBezTo>
                <a:cubicBezTo>
                  <a:pt x="521" y="11697"/>
                  <a:pt x="474" y="11587"/>
                  <a:pt x="426" y="11460"/>
                </a:cubicBezTo>
                <a:cubicBezTo>
                  <a:pt x="413" y="11421"/>
                  <a:pt x="379" y="11393"/>
                  <a:pt x="332" y="11393"/>
                </a:cubicBezTo>
                <a:close/>
                <a:moveTo>
                  <a:pt x="686" y="12091"/>
                </a:moveTo>
                <a:cubicBezTo>
                  <a:pt x="667" y="12091"/>
                  <a:pt x="648" y="12096"/>
                  <a:pt x="632" y="12108"/>
                </a:cubicBezTo>
                <a:cubicBezTo>
                  <a:pt x="584" y="12139"/>
                  <a:pt x="584" y="12202"/>
                  <a:pt x="616" y="12250"/>
                </a:cubicBezTo>
                <a:cubicBezTo>
                  <a:pt x="695" y="12360"/>
                  <a:pt x="774" y="12471"/>
                  <a:pt x="868" y="12565"/>
                </a:cubicBezTo>
                <a:cubicBezTo>
                  <a:pt x="900" y="12581"/>
                  <a:pt x="916" y="12597"/>
                  <a:pt x="947" y="12597"/>
                </a:cubicBezTo>
                <a:cubicBezTo>
                  <a:pt x="963" y="12597"/>
                  <a:pt x="995" y="12581"/>
                  <a:pt x="1010" y="12565"/>
                </a:cubicBezTo>
                <a:cubicBezTo>
                  <a:pt x="1058" y="12534"/>
                  <a:pt x="1058" y="12471"/>
                  <a:pt x="1010" y="12423"/>
                </a:cubicBezTo>
                <a:cubicBezTo>
                  <a:pt x="931" y="12344"/>
                  <a:pt x="837" y="12250"/>
                  <a:pt x="774" y="12139"/>
                </a:cubicBezTo>
                <a:cubicBezTo>
                  <a:pt x="753" y="12109"/>
                  <a:pt x="720" y="12091"/>
                  <a:pt x="686" y="12091"/>
                </a:cubicBezTo>
                <a:close/>
                <a:moveTo>
                  <a:pt x="1252" y="12644"/>
                </a:moveTo>
                <a:cubicBezTo>
                  <a:pt x="1222" y="12644"/>
                  <a:pt x="1189" y="12661"/>
                  <a:pt x="1168" y="12692"/>
                </a:cubicBezTo>
                <a:cubicBezTo>
                  <a:pt x="1137" y="12739"/>
                  <a:pt x="1152" y="12802"/>
                  <a:pt x="1200" y="12834"/>
                </a:cubicBezTo>
                <a:cubicBezTo>
                  <a:pt x="1310" y="12897"/>
                  <a:pt x="1437" y="12960"/>
                  <a:pt x="1563" y="13023"/>
                </a:cubicBezTo>
                <a:lnTo>
                  <a:pt x="1594" y="13023"/>
                </a:lnTo>
                <a:cubicBezTo>
                  <a:pt x="1626" y="13023"/>
                  <a:pt x="1673" y="13007"/>
                  <a:pt x="1689" y="12960"/>
                </a:cubicBezTo>
                <a:cubicBezTo>
                  <a:pt x="1705" y="12913"/>
                  <a:pt x="1689" y="12849"/>
                  <a:pt x="1626" y="12834"/>
                </a:cubicBezTo>
                <a:cubicBezTo>
                  <a:pt x="1516" y="12786"/>
                  <a:pt x="1405" y="12739"/>
                  <a:pt x="1295" y="12660"/>
                </a:cubicBezTo>
                <a:cubicBezTo>
                  <a:pt x="1283" y="12649"/>
                  <a:pt x="1268" y="12644"/>
                  <a:pt x="1252" y="12644"/>
                </a:cubicBezTo>
                <a:close/>
                <a:moveTo>
                  <a:pt x="1969" y="12941"/>
                </a:moveTo>
                <a:cubicBezTo>
                  <a:pt x="1926" y="12941"/>
                  <a:pt x="1879" y="12982"/>
                  <a:pt x="1879" y="13023"/>
                </a:cubicBezTo>
                <a:cubicBezTo>
                  <a:pt x="1863" y="13070"/>
                  <a:pt x="1894" y="13134"/>
                  <a:pt x="1958" y="13134"/>
                </a:cubicBezTo>
                <a:cubicBezTo>
                  <a:pt x="2084" y="13165"/>
                  <a:pt x="2226" y="13181"/>
                  <a:pt x="2368" y="13181"/>
                </a:cubicBezTo>
                <a:cubicBezTo>
                  <a:pt x="2415" y="13181"/>
                  <a:pt x="2463" y="13149"/>
                  <a:pt x="2463" y="13086"/>
                </a:cubicBezTo>
                <a:cubicBezTo>
                  <a:pt x="2463" y="13039"/>
                  <a:pt x="2415" y="12992"/>
                  <a:pt x="2368" y="12992"/>
                </a:cubicBezTo>
                <a:cubicBezTo>
                  <a:pt x="2242" y="12992"/>
                  <a:pt x="2115" y="12976"/>
                  <a:pt x="1989" y="12944"/>
                </a:cubicBezTo>
                <a:cubicBezTo>
                  <a:pt x="1983" y="12942"/>
                  <a:pt x="1976" y="12941"/>
                  <a:pt x="1969" y="129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8" name="Google Shape;188;p14"/>
          <p:cNvGrpSpPr/>
          <p:nvPr/>
        </p:nvGrpSpPr>
        <p:grpSpPr>
          <a:xfrm>
            <a:off x="545415" y="326357"/>
            <a:ext cx="11158328" cy="6095620"/>
            <a:chOff x="409061" y="244767"/>
            <a:chExt cx="8368746" cy="4571715"/>
          </a:xfrm>
        </p:grpSpPr>
        <p:sp>
          <p:nvSpPr>
            <p:cNvPr id="189" name="Google Shape;189;p14"/>
            <p:cNvSpPr/>
            <p:nvPr/>
          </p:nvSpPr>
          <p:spPr>
            <a:xfrm>
              <a:off x="409061" y="4400519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0" name="Google Shape;190;p14"/>
            <p:cNvGrpSpPr/>
            <p:nvPr/>
          </p:nvGrpSpPr>
          <p:grpSpPr>
            <a:xfrm>
              <a:off x="7958747" y="244767"/>
              <a:ext cx="819059" cy="484429"/>
              <a:chOff x="1179586" y="3966425"/>
              <a:chExt cx="501444" cy="296596"/>
            </a:xfrm>
          </p:grpSpPr>
          <p:sp>
            <p:nvSpPr>
              <p:cNvPr id="191" name="Google Shape;191;p14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27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23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5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443" name="Google Shape;443;p5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5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5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5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5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5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5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5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5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5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5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5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5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5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5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5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5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5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5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5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5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5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5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5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5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5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5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5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5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5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5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5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5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5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5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5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5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5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5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2" name="Google Shape;482;p5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483" name="Google Shape;483;p5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484" name="Google Shape;48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7" name="Google Shape;487;p5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488" name="Google Shape;48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5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492" name="Google Shape;492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" name="Google Shape;495;p5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496" name="Google Shape;496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5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500" name="Google Shape;500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5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504" name="Google Shape;50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5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508" name="Google Shape;50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1" name="Google Shape;511;p5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512" name="Google Shape;512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5" name="Google Shape;515;p5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516" name="Google Shape;516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9" name="Google Shape;519;p5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520" name="Google Shape;520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" name="Google Shape;523;p5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524" name="Google Shape;52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" name="Google Shape;527;p5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528" name="Google Shape;52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" name="Google Shape;531;p5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532" name="Google Shape;532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" name="Google Shape;535;p5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536" name="Google Shape;536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9" name="Google Shape;539;p5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540" name="Google Shape;540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3" name="Google Shape;543;p5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544" name="Google Shape;54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7" name="Google Shape;547;p5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5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552" name="Google Shape;552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5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557" name="Google Shape;557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1" name="Google Shape;561;p5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562" name="Google Shape;562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5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567" name="Google Shape;567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71" name="Google Shape;571;p5"/>
          <p:cNvGrpSpPr/>
          <p:nvPr/>
        </p:nvGrpSpPr>
        <p:grpSpPr>
          <a:xfrm>
            <a:off x="10344185" y="2912822"/>
            <a:ext cx="604900" cy="491500"/>
            <a:chOff x="2300788" y="1665150"/>
            <a:chExt cx="453675" cy="368625"/>
          </a:xfrm>
        </p:grpSpPr>
        <p:sp>
          <p:nvSpPr>
            <p:cNvPr id="572" name="Google Shape;57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5"/>
          <p:cNvGrpSpPr/>
          <p:nvPr/>
        </p:nvGrpSpPr>
        <p:grpSpPr>
          <a:xfrm>
            <a:off x="823034" y="1441006"/>
            <a:ext cx="604900" cy="491500"/>
            <a:chOff x="2300788" y="1665150"/>
            <a:chExt cx="453675" cy="368625"/>
          </a:xfrm>
        </p:grpSpPr>
        <p:sp>
          <p:nvSpPr>
            <p:cNvPr id="576" name="Google Shape;576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9" name="Google Shape;579;p5"/>
          <p:cNvGrpSpPr/>
          <p:nvPr/>
        </p:nvGrpSpPr>
        <p:grpSpPr>
          <a:xfrm>
            <a:off x="2320818" y="-177494"/>
            <a:ext cx="604900" cy="491500"/>
            <a:chOff x="2300788" y="1665150"/>
            <a:chExt cx="453675" cy="368625"/>
          </a:xfrm>
        </p:grpSpPr>
        <p:sp>
          <p:nvSpPr>
            <p:cNvPr id="580" name="Google Shape;580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" name="Google Shape;583;p5"/>
          <p:cNvGrpSpPr/>
          <p:nvPr/>
        </p:nvGrpSpPr>
        <p:grpSpPr>
          <a:xfrm>
            <a:off x="5770534" y="15573"/>
            <a:ext cx="604900" cy="491500"/>
            <a:chOff x="2300788" y="1665150"/>
            <a:chExt cx="453675" cy="368625"/>
          </a:xfrm>
        </p:grpSpPr>
        <p:sp>
          <p:nvSpPr>
            <p:cNvPr id="584" name="Google Shape;584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5"/>
          <p:cNvGrpSpPr/>
          <p:nvPr/>
        </p:nvGrpSpPr>
        <p:grpSpPr>
          <a:xfrm>
            <a:off x="7870351" y="612773"/>
            <a:ext cx="604900" cy="491500"/>
            <a:chOff x="2300788" y="1665150"/>
            <a:chExt cx="453675" cy="368625"/>
          </a:xfrm>
        </p:grpSpPr>
        <p:sp>
          <p:nvSpPr>
            <p:cNvPr id="588" name="Google Shape;588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1" name="Google Shape;591;p5"/>
          <p:cNvGrpSpPr/>
          <p:nvPr/>
        </p:nvGrpSpPr>
        <p:grpSpPr>
          <a:xfrm>
            <a:off x="9976918" y="-89294"/>
            <a:ext cx="604900" cy="491500"/>
            <a:chOff x="2300788" y="1665150"/>
            <a:chExt cx="453675" cy="368625"/>
          </a:xfrm>
        </p:grpSpPr>
        <p:sp>
          <p:nvSpPr>
            <p:cNvPr id="592" name="Google Shape;59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5" name="Google Shape;595;p5"/>
          <p:cNvGrpSpPr/>
          <p:nvPr/>
        </p:nvGrpSpPr>
        <p:grpSpPr>
          <a:xfrm>
            <a:off x="11038034" y="869239"/>
            <a:ext cx="604900" cy="491500"/>
            <a:chOff x="2300788" y="1665150"/>
            <a:chExt cx="453675" cy="368625"/>
          </a:xfrm>
        </p:grpSpPr>
        <p:sp>
          <p:nvSpPr>
            <p:cNvPr id="596" name="Google Shape;596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5"/>
          <p:cNvGrpSpPr/>
          <p:nvPr/>
        </p:nvGrpSpPr>
        <p:grpSpPr>
          <a:xfrm>
            <a:off x="11699285" y="4093273"/>
            <a:ext cx="604900" cy="491500"/>
            <a:chOff x="2300788" y="1665150"/>
            <a:chExt cx="453675" cy="368625"/>
          </a:xfrm>
        </p:grpSpPr>
        <p:sp>
          <p:nvSpPr>
            <p:cNvPr id="600" name="Google Shape;600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3" name="Google Shape;603;p5"/>
          <p:cNvGrpSpPr/>
          <p:nvPr/>
        </p:nvGrpSpPr>
        <p:grpSpPr>
          <a:xfrm>
            <a:off x="11699285" y="5949473"/>
            <a:ext cx="604900" cy="491500"/>
            <a:chOff x="2300788" y="1665150"/>
            <a:chExt cx="453675" cy="368625"/>
          </a:xfrm>
        </p:grpSpPr>
        <p:sp>
          <p:nvSpPr>
            <p:cNvPr id="604" name="Google Shape;604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5"/>
          <p:cNvGrpSpPr/>
          <p:nvPr/>
        </p:nvGrpSpPr>
        <p:grpSpPr>
          <a:xfrm>
            <a:off x="9300218" y="6302539"/>
            <a:ext cx="604900" cy="491500"/>
            <a:chOff x="2300788" y="1665150"/>
            <a:chExt cx="453675" cy="368625"/>
          </a:xfrm>
        </p:grpSpPr>
        <p:sp>
          <p:nvSpPr>
            <p:cNvPr id="608" name="Google Shape;608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5"/>
          <p:cNvGrpSpPr/>
          <p:nvPr/>
        </p:nvGrpSpPr>
        <p:grpSpPr>
          <a:xfrm>
            <a:off x="7357618" y="5796206"/>
            <a:ext cx="604900" cy="491500"/>
            <a:chOff x="2300788" y="1665150"/>
            <a:chExt cx="453675" cy="368625"/>
          </a:xfrm>
        </p:grpSpPr>
        <p:sp>
          <p:nvSpPr>
            <p:cNvPr id="612" name="Google Shape;61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5" name="Google Shape;615;p5"/>
          <p:cNvGrpSpPr/>
          <p:nvPr/>
        </p:nvGrpSpPr>
        <p:grpSpPr>
          <a:xfrm>
            <a:off x="3771451" y="5916106"/>
            <a:ext cx="604900" cy="491500"/>
            <a:chOff x="2300788" y="1665150"/>
            <a:chExt cx="453675" cy="368625"/>
          </a:xfrm>
        </p:grpSpPr>
        <p:sp>
          <p:nvSpPr>
            <p:cNvPr id="616" name="Google Shape;616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" name="Google Shape;619;p5"/>
          <p:cNvGrpSpPr/>
          <p:nvPr/>
        </p:nvGrpSpPr>
        <p:grpSpPr>
          <a:xfrm>
            <a:off x="1659551" y="6440973"/>
            <a:ext cx="604900" cy="491500"/>
            <a:chOff x="2300788" y="1665150"/>
            <a:chExt cx="453675" cy="368625"/>
          </a:xfrm>
        </p:grpSpPr>
        <p:sp>
          <p:nvSpPr>
            <p:cNvPr id="620" name="Google Shape;620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5"/>
          <p:cNvGrpSpPr/>
          <p:nvPr/>
        </p:nvGrpSpPr>
        <p:grpSpPr>
          <a:xfrm>
            <a:off x="-158199" y="5796206"/>
            <a:ext cx="604900" cy="491500"/>
            <a:chOff x="2300788" y="1665150"/>
            <a:chExt cx="453675" cy="368625"/>
          </a:xfrm>
        </p:grpSpPr>
        <p:sp>
          <p:nvSpPr>
            <p:cNvPr id="624" name="Google Shape;624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7" name="Google Shape;627;p5"/>
          <p:cNvGrpSpPr/>
          <p:nvPr/>
        </p:nvGrpSpPr>
        <p:grpSpPr>
          <a:xfrm>
            <a:off x="10188085" y="4960167"/>
            <a:ext cx="604900" cy="491500"/>
            <a:chOff x="2300788" y="1665150"/>
            <a:chExt cx="453675" cy="368625"/>
          </a:xfrm>
        </p:grpSpPr>
        <p:sp>
          <p:nvSpPr>
            <p:cNvPr id="628" name="Google Shape;628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" name="Google Shape;631;p5"/>
          <p:cNvGrpSpPr/>
          <p:nvPr/>
        </p:nvGrpSpPr>
        <p:grpSpPr>
          <a:xfrm>
            <a:off x="218118" y="3228985"/>
            <a:ext cx="604900" cy="491500"/>
            <a:chOff x="2300788" y="1665150"/>
            <a:chExt cx="453675" cy="368625"/>
          </a:xfrm>
        </p:grpSpPr>
        <p:sp>
          <p:nvSpPr>
            <p:cNvPr id="632" name="Google Shape;63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5" name="Google Shape;635;p5"/>
          <p:cNvGrpSpPr/>
          <p:nvPr/>
        </p:nvGrpSpPr>
        <p:grpSpPr>
          <a:xfrm>
            <a:off x="11604784" y="2136785"/>
            <a:ext cx="793933" cy="768367"/>
            <a:chOff x="3234150" y="296350"/>
            <a:chExt cx="595450" cy="576275"/>
          </a:xfrm>
        </p:grpSpPr>
        <p:sp>
          <p:nvSpPr>
            <p:cNvPr id="636" name="Google Shape;636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" name="Google Shape;640;p5"/>
          <p:cNvGrpSpPr/>
          <p:nvPr/>
        </p:nvGrpSpPr>
        <p:grpSpPr>
          <a:xfrm>
            <a:off x="4188767" y="358094"/>
            <a:ext cx="793933" cy="768367"/>
            <a:chOff x="3234150" y="296350"/>
            <a:chExt cx="595450" cy="576275"/>
          </a:xfrm>
        </p:grpSpPr>
        <p:sp>
          <p:nvSpPr>
            <p:cNvPr id="641" name="Google Shape;641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5" name="Google Shape;645;p5"/>
          <p:cNvGrpSpPr/>
          <p:nvPr/>
        </p:nvGrpSpPr>
        <p:grpSpPr>
          <a:xfrm>
            <a:off x="526234" y="4387918"/>
            <a:ext cx="793933" cy="768367"/>
            <a:chOff x="3234150" y="296350"/>
            <a:chExt cx="595450" cy="576275"/>
          </a:xfrm>
        </p:grpSpPr>
        <p:sp>
          <p:nvSpPr>
            <p:cNvPr id="646" name="Google Shape;646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5"/>
          <p:cNvGrpSpPr/>
          <p:nvPr/>
        </p:nvGrpSpPr>
        <p:grpSpPr>
          <a:xfrm>
            <a:off x="5324684" y="6302518"/>
            <a:ext cx="793933" cy="768367"/>
            <a:chOff x="3234150" y="296350"/>
            <a:chExt cx="595450" cy="576275"/>
          </a:xfrm>
        </p:grpSpPr>
        <p:sp>
          <p:nvSpPr>
            <p:cNvPr id="651" name="Google Shape;651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" name="Google Shape;655;p5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656" name="Google Shape;656;p5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5"/>
          <p:cNvSpPr txBox="1">
            <a:spLocks noGrp="1"/>
          </p:cNvSpPr>
          <p:nvPr>
            <p:ph type="title"/>
          </p:nvPr>
        </p:nvSpPr>
        <p:spPr>
          <a:xfrm>
            <a:off x="1858833" y="2741184"/>
            <a:ext cx="3749600" cy="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5"/>
          <p:cNvSpPr txBox="1">
            <a:spLocks noGrp="1"/>
          </p:cNvSpPr>
          <p:nvPr>
            <p:ph type="title" idx="2"/>
          </p:nvPr>
        </p:nvSpPr>
        <p:spPr>
          <a:xfrm>
            <a:off x="6583535" y="2741184"/>
            <a:ext cx="3749600" cy="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5"/>
          <p:cNvSpPr txBox="1">
            <a:spLocks noGrp="1"/>
          </p:cNvSpPr>
          <p:nvPr>
            <p:ph type="subTitle" idx="1"/>
          </p:nvPr>
        </p:nvSpPr>
        <p:spPr>
          <a:xfrm>
            <a:off x="6583567" y="3458604"/>
            <a:ext cx="374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72" name="Google Shape;672;p5"/>
          <p:cNvSpPr txBox="1">
            <a:spLocks noGrp="1"/>
          </p:cNvSpPr>
          <p:nvPr>
            <p:ph type="subTitle" idx="3"/>
          </p:nvPr>
        </p:nvSpPr>
        <p:spPr>
          <a:xfrm>
            <a:off x="1858867" y="3458604"/>
            <a:ext cx="374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73" name="Google Shape;673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8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6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676" name="Google Shape;676;p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15" name="Google Shape;715;p6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716" name="Google Shape;716;p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717" name="Google Shape;71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721" name="Google Shape;72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4" name="Google Shape;724;p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725" name="Google Shape;725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8" name="Google Shape;728;p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729" name="Google Shape;729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2" name="Google Shape;732;p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733" name="Google Shape;733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737" name="Google Shape;73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0" name="Google Shape;740;p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741" name="Google Shape;74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4" name="Google Shape;744;p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745" name="Google Shape;745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8" name="Google Shape;748;p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749" name="Google Shape;749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2" name="Google Shape;752;p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753" name="Google Shape;753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4" name="Google Shape;754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5" name="Google Shape;755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6" name="Google Shape;756;p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757" name="Google Shape;75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0" name="Google Shape;760;p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761" name="Google Shape;76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4" name="Google Shape;764;p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765" name="Google Shape;765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8" name="Google Shape;768;p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769" name="Google Shape;769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773" name="Google Shape;773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777" name="Google Shape;77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0" name="Google Shape;780;p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781" name="Google Shape;78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4" name="Google Shape;784;p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785" name="Google Shape;785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9" name="Google Shape;789;p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790" name="Google Shape;790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9" name="Google Shape;799;p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800" name="Google Shape;800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4" name="Google Shape;804;p6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805" name="Google Shape;805;p6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6" name="Google Shape;806;p6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6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6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6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6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6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6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8" name="Google Shape;81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83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7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821" name="Google Shape;821;p7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7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7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7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7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7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7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7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7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7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7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7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7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7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7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7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7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7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7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7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7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7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7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7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7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7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7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7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7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7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7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7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7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7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7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7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7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7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7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60" name="Google Shape;860;p7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861" name="Google Shape;861;p7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5" name="Google Shape;865;p7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866" name="Google Shape;86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9" name="Google Shape;869;p7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870" name="Google Shape;870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7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874" name="Google Shape;874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7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878" name="Google Shape;878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1" name="Google Shape;881;p7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882" name="Google Shape;88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5" name="Google Shape;885;p7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886" name="Google Shape;88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9" name="Google Shape;889;p7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890" name="Google Shape;890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3" name="Google Shape;893;p7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894" name="Google Shape;894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7" name="Google Shape;897;p7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898" name="Google Shape;898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1" name="Google Shape;901;p7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902" name="Google Shape;90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5" name="Google Shape;905;p7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906" name="Google Shape;90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9" name="Google Shape;909;p7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910" name="Google Shape;910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3" name="Google Shape;913;p7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7" name="Google Shape;917;p7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918" name="Google Shape;918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1" name="Google Shape;921;p7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922" name="Google Shape;92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5" name="Google Shape;925;p7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926" name="Google Shape;92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9" name="Google Shape;929;p7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930" name="Google Shape;930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34" name="Google Shape;934;p7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935" name="Google Shape;935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39" name="Google Shape;939;p7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940" name="Google Shape;940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4" name="Google Shape;944;p7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945" name="Google Shape;945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49" name="Google Shape;949;p7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950" name="Google Shape;950;p7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51" name="Google Shape;951;p7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952" name="Google Shape;952;p7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63" name="Google Shape;963;p7"/>
          <p:cNvSpPr txBox="1">
            <a:spLocks noGrp="1"/>
          </p:cNvSpPr>
          <p:nvPr>
            <p:ph type="subTitle" idx="1"/>
          </p:nvPr>
        </p:nvSpPr>
        <p:spPr>
          <a:xfrm>
            <a:off x="960000" y="1896800"/>
            <a:ext cx="84328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964" name="Google Shape;964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1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1" name="Google Shape;1371;p11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372" name="Google Shape;1372;p11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11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11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11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11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11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11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11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11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11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11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11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4" name="Google Shape;1384;p11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5" name="Google Shape;1385;p11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6" name="Google Shape;1386;p11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7" name="Google Shape;1387;p11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8" name="Google Shape;1388;p11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9" name="Google Shape;1389;p11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0" name="Google Shape;1390;p11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1" name="Google Shape;1391;p11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2" name="Google Shape;1392;p11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3" name="Google Shape;1393;p11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4" name="Google Shape;1394;p11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5" name="Google Shape;1395;p11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6" name="Google Shape;1396;p11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11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11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11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11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11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11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11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11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11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11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11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11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11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11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11" name="Google Shape;1411;p11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412" name="Google Shape;1412;p11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413" name="Google Shape;141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6" name="Google Shape;1416;p11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417" name="Google Shape;141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0" name="Google Shape;1420;p11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421" name="Google Shape;1421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4" name="Google Shape;1424;p11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425" name="Google Shape;1425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8" name="Google Shape;1428;p11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429" name="Google Shape;1429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2" name="Google Shape;1432;p11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433" name="Google Shape;143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6" name="Google Shape;1436;p11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437" name="Google Shape;143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0" name="Google Shape;1440;p11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441" name="Google Shape;1441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4" name="Google Shape;1444;p11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445" name="Google Shape;1445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8" name="Google Shape;1448;p11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449" name="Google Shape;1449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2" name="Google Shape;1452;p11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453" name="Google Shape;145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6" name="Google Shape;1456;p11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457" name="Google Shape;145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11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461" name="Google Shape;1461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11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465" name="Google Shape;1465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8" name="Google Shape;1468;p11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469" name="Google Shape;1469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2" name="Google Shape;1472;p11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473" name="Google Shape;147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11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477" name="Google Shape;147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0" name="Google Shape;1480;p11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481" name="Google Shape;1481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5" name="Google Shape;1485;p11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486" name="Google Shape;1486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11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491" name="Google Shape;1491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11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496" name="Google Shape;1496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00" name="Google Shape;1500;p11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1501" name="Google Shape;1501;p11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2" name="Google Shape;1502;p11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1503" name="Google Shape;1503;p11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1" name="Google Shape;1511;p11"/>
          <p:cNvSpPr txBox="1">
            <a:spLocks noGrp="1"/>
          </p:cNvSpPr>
          <p:nvPr>
            <p:ph type="title" hasCustomPrompt="1"/>
          </p:nvPr>
        </p:nvSpPr>
        <p:spPr>
          <a:xfrm>
            <a:off x="2722600" y="1454667"/>
            <a:ext cx="6746800" cy="2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133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12" name="Google Shape;1512;p11"/>
          <p:cNvSpPr txBox="1">
            <a:spLocks noGrp="1"/>
          </p:cNvSpPr>
          <p:nvPr>
            <p:ph type="subTitle" idx="1"/>
          </p:nvPr>
        </p:nvSpPr>
        <p:spPr>
          <a:xfrm>
            <a:off x="3245300" y="4293967"/>
            <a:ext cx="5701200" cy="6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58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5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" name="Google Shape;1515;p13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516" name="Google Shape;1516;p13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13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13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13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13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13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13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13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13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13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13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13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13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13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13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13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13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13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13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13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13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13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13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13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13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13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13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13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13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13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13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13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13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13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13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13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13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13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13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55" name="Google Shape;1555;p13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556" name="Google Shape;1556;p13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557" name="Google Shape;155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3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561" name="Google Shape;156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4" name="Google Shape;1564;p13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565" name="Google Shape;1565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8" name="Google Shape;1568;p13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569" name="Google Shape;1569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2" name="Google Shape;1572;p13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573" name="Google Shape;1573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6" name="Google Shape;1576;p13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577" name="Google Shape;157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0" name="Google Shape;1580;p13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581" name="Google Shape;158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4" name="Google Shape;1584;p13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585" name="Google Shape;1585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8" name="Google Shape;1588;p13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589" name="Google Shape;1589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2" name="Google Shape;1592;p13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593" name="Google Shape;1593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6" name="Google Shape;1596;p13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597" name="Google Shape;159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0" name="Google Shape;1600;p13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601" name="Google Shape;160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4" name="Google Shape;1604;p13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605" name="Google Shape;1605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8" name="Google Shape;1608;p13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609" name="Google Shape;1609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2" name="Google Shape;1612;p13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613" name="Google Shape;1613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6" name="Google Shape;1616;p13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617" name="Google Shape;161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0" name="Google Shape;1620;p13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621" name="Google Shape;162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" name="Google Shape;162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4" name="Google Shape;1624;p13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625" name="Google Shape;1625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9" name="Google Shape;1629;p13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630" name="Google Shape;1630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4" name="Google Shape;1634;p13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635" name="Google Shape;1635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9" name="Google Shape;1639;p13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640" name="Google Shape;1640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44" name="Google Shape;1644;p13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1645" name="Google Shape;1645;p13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6" name="Google Shape;1646;p13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1647" name="Google Shape;1647;p13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3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3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3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3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3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3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3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3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3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3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658" name="Google Shape;1658;p13"/>
          <p:cNvSpPr txBox="1">
            <a:spLocks noGrp="1"/>
          </p:cNvSpPr>
          <p:nvPr>
            <p:ph type="subTitle" idx="1"/>
          </p:nvPr>
        </p:nvSpPr>
        <p:spPr>
          <a:xfrm>
            <a:off x="960000" y="2008800"/>
            <a:ext cx="5136000" cy="3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1659" name="Google Shape;1659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94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1" name="Google Shape;1661;p14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662" name="Google Shape;1662;p14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14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14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14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14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14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14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14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14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14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2" name="Google Shape;1672;p14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3" name="Google Shape;1673;p14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4" name="Google Shape;1674;p14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5" name="Google Shape;1675;p14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6" name="Google Shape;1676;p14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7" name="Google Shape;1677;p14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4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4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4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4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2" name="Google Shape;1682;p14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3" name="Google Shape;1683;p14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4" name="Google Shape;1684;p14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5" name="Google Shape;1685;p14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6" name="Google Shape;1686;p14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7" name="Google Shape;1687;p14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8" name="Google Shape;1688;p14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9" name="Google Shape;1689;p14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0" name="Google Shape;1690;p14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1" name="Google Shape;1691;p14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2" name="Google Shape;1692;p14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3" name="Google Shape;1693;p14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4" name="Google Shape;1694;p14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5" name="Google Shape;1695;p14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6" name="Google Shape;1696;p14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7" name="Google Shape;1697;p14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8" name="Google Shape;1698;p14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9" name="Google Shape;1699;p14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0" name="Google Shape;1700;p14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01" name="Google Shape;1701;p14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702" name="Google Shape;1702;p14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703" name="Google Shape;170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6" name="Google Shape;1706;p14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707" name="Google Shape;170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4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711" name="Google Shape;1711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4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715" name="Google Shape;1715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8" name="Google Shape;1718;p14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719" name="Google Shape;1719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2" name="Google Shape;1722;p14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723" name="Google Shape;172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4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727" name="Google Shape;172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0" name="Google Shape;1730;p14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731" name="Google Shape;1731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4" name="Google Shape;1734;p14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735" name="Google Shape;1735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8" name="Google Shape;1738;p14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739" name="Google Shape;1739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4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743" name="Google Shape;174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6" name="Google Shape;1746;p14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747" name="Google Shape;174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8" name="Google Shape;174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0" name="Google Shape;1750;p14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751" name="Google Shape;1751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14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755" name="Google Shape;1755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4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759" name="Google Shape;1759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2" name="Google Shape;1762;p14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763" name="Google Shape;176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4" name="Google Shape;176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6" name="Google Shape;1766;p14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767" name="Google Shape;176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8" name="Google Shape;176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0" name="Google Shape;1770;p14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771" name="Google Shape;1771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2" name="Google Shape;1772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4" name="Google Shape;1774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5" name="Google Shape;1775;p14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776" name="Google Shape;1776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8" name="Google Shape;1778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9" name="Google Shape;1779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0" name="Google Shape;1780;p14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781" name="Google Shape;1781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2" name="Google Shape;1782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4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786" name="Google Shape;1786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90" name="Google Shape;1790;p14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1791" name="Google Shape;1791;p14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2" name="Google Shape;1792;p14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1793" name="Google Shape;1793;p14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4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14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14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4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4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4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4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4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4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4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04" name="Google Shape;180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05" name="Google Shape;1805;p14"/>
          <p:cNvSpPr txBox="1">
            <a:spLocks noGrp="1"/>
          </p:cNvSpPr>
          <p:nvPr>
            <p:ph type="title" idx="2"/>
          </p:nvPr>
        </p:nvSpPr>
        <p:spPr>
          <a:xfrm>
            <a:off x="2277067" y="23576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06" name="Google Shape;1806;p14"/>
          <p:cNvSpPr txBox="1">
            <a:spLocks noGrp="1"/>
          </p:cNvSpPr>
          <p:nvPr>
            <p:ph type="subTitle" idx="1"/>
          </p:nvPr>
        </p:nvSpPr>
        <p:spPr>
          <a:xfrm>
            <a:off x="2277067" y="29374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7" name="Google Shape;1807;p14"/>
          <p:cNvSpPr txBox="1">
            <a:spLocks noGrp="1"/>
          </p:cNvSpPr>
          <p:nvPr>
            <p:ph type="title" idx="3" hasCustomPrompt="1"/>
          </p:nvPr>
        </p:nvSpPr>
        <p:spPr>
          <a:xfrm>
            <a:off x="932200" y="2357589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08" name="Google Shape;1808;p14"/>
          <p:cNvSpPr txBox="1">
            <a:spLocks noGrp="1"/>
          </p:cNvSpPr>
          <p:nvPr>
            <p:ph type="title" idx="4"/>
          </p:nvPr>
        </p:nvSpPr>
        <p:spPr>
          <a:xfrm>
            <a:off x="7881900" y="23576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09" name="Google Shape;1809;p14"/>
          <p:cNvSpPr txBox="1">
            <a:spLocks noGrp="1"/>
          </p:cNvSpPr>
          <p:nvPr>
            <p:ph type="subTitle" idx="5"/>
          </p:nvPr>
        </p:nvSpPr>
        <p:spPr>
          <a:xfrm>
            <a:off x="7881900" y="29374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0" name="Google Shape;1810;p14"/>
          <p:cNvSpPr txBox="1">
            <a:spLocks noGrp="1"/>
          </p:cNvSpPr>
          <p:nvPr>
            <p:ph type="title" idx="6" hasCustomPrompt="1"/>
          </p:nvPr>
        </p:nvSpPr>
        <p:spPr>
          <a:xfrm>
            <a:off x="6537033" y="2357589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11" name="Google Shape;1811;p14"/>
          <p:cNvSpPr txBox="1">
            <a:spLocks noGrp="1"/>
          </p:cNvSpPr>
          <p:nvPr>
            <p:ph type="title" idx="7"/>
          </p:nvPr>
        </p:nvSpPr>
        <p:spPr>
          <a:xfrm>
            <a:off x="2277067" y="45945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2" name="Google Shape;1812;p14"/>
          <p:cNvSpPr txBox="1">
            <a:spLocks noGrp="1"/>
          </p:cNvSpPr>
          <p:nvPr>
            <p:ph type="subTitle" idx="8"/>
          </p:nvPr>
        </p:nvSpPr>
        <p:spPr>
          <a:xfrm>
            <a:off x="2277067" y="51743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3" name="Google Shape;1813;p14"/>
          <p:cNvSpPr txBox="1">
            <a:spLocks noGrp="1"/>
          </p:cNvSpPr>
          <p:nvPr>
            <p:ph type="title" idx="9" hasCustomPrompt="1"/>
          </p:nvPr>
        </p:nvSpPr>
        <p:spPr>
          <a:xfrm>
            <a:off x="932200" y="4594424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14" name="Google Shape;1814;p14"/>
          <p:cNvSpPr txBox="1">
            <a:spLocks noGrp="1"/>
          </p:cNvSpPr>
          <p:nvPr>
            <p:ph type="title" idx="13"/>
          </p:nvPr>
        </p:nvSpPr>
        <p:spPr>
          <a:xfrm>
            <a:off x="7881900" y="45945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5" name="Google Shape;1815;p14"/>
          <p:cNvSpPr txBox="1">
            <a:spLocks noGrp="1"/>
          </p:cNvSpPr>
          <p:nvPr>
            <p:ph type="subTitle" idx="14"/>
          </p:nvPr>
        </p:nvSpPr>
        <p:spPr>
          <a:xfrm>
            <a:off x="7881900" y="51743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6" name="Google Shape;1816;p14"/>
          <p:cNvSpPr txBox="1">
            <a:spLocks noGrp="1"/>
          </p:cNvSpPr>
          <p:nvPr>
            <p:ph type="title" idx="15" hasCustomPrompt="1"/>
          </p:nvPr>
        </p:nvSpPr>
        <p:spPr>
          <a:xfrm>
            <a:off x="6537033" y="4594424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909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rgbClr val="FFFFFF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8" name="Google Shape;1818;p15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819" name="Google Shape;1819;p15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0" name="Google Shape;1820;p15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1" name="Google Shape;1821;p15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2" name="Google Shape;1822;p15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3" name="Google Shape;1823;p15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4" name="Google Shape;1824;p15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5" name="Google Shape;1825;p15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6" name="Google Shape;1826;p15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7" name="Google Shape;1827;p15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8" name="Google Shape;1828;p15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9" name="Google Shape;1829;p15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0" name="Google Shape;1830;p15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1" name="Google Shape;1831;p15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2" name="Google Shape;1832;p15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3" name="Google Shape;1833;p15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4" name="Google Shape;1834;p15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5" name="Google Shape;1835;p15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6" name="Google Shape;1836;p15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7" name="Google Shape;1837;p15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8" name="Google Shape;1838;p15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9" name="Google Shape;1839;p15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0" name="Google Shape;1840;p15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1" name="Google Shape;1841;p15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2" name="Google Shape;1842;p15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3" name="Google Shape;1843;p15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4" name="Google Shape;1844;p15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5" name="Google Shape;1845;p15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6" name="Google Shape;1846;p15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7" name="Google Shape;1847;p15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8" name="Google Shape;1848;p15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9" name="Google Shape;1849;p15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0" name="Google Shape;1850;p15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1" name="Google Shape;1851;p15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5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5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5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5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6" name="Google Shape;1856;p15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7" name="Google Shape;1857;p15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58" name="Google Shape;1858;p15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859" name="Google Shape;1859;p15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860" name="Google Shape;186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3" name="Google Shape;1863;p15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864" name="Google Shape;186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7" name="Google Shape;1867;p15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868" name="Google Shape;1868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1" name="Google Shape;1871;p15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872" name="Google Shape;1872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5" name="Google Shape;1875;p15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876" name="Google Shape;1876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9" name="Google Shape;1879;p15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880" name="Google Shape;188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1" name="Google Shape;188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2" name="Google Shape;188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3" name="Google Shape;1883;p15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884" name="Google Shape;188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7" name="Google Shape;1887;p15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888" name="Google Shape;1888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1" name="Google Shape;1891;p15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892" name="Google Shape;1892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5" name="Google Shape;1895;p15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896" name="Google Shape;1896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9" name="Google Shape;1899;p15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900" name="Google Shape;190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03" name="Google Shape;1903;p15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904" name="Google Shape;190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07" name="Google Shape;1907;p15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908" name="Google Shape;1908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1" name="Google Shape;1911;p15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912" name="Google Shape;1912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5" name="Google Shape;1915;p15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916" name="Google Shape;1916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9" name="Google Shape;1919;p15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920" name="Google Shape;192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3" name="Google Shape;1923;p15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924" name="Google Shape;192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7" name="Google Shape;1927;p15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928" name="Google Shape;1928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2" name="Google Shape;1932;p15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933" name="Google Shape;1933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7" name="Google Shape;1937;p15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938" name="Google Shape;1938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5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943" name="Google Shape;1943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47" name="Google Shape;1947;p15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1948" name="Google Shape;1948;p15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49" name="Google Shape;1949;p15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1950" name="Google Shape;1950;p15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5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5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5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5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5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5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5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58" name="Google Shape;1958;p15"/>
          <p:cNvSpPr txBox="1">
            <a:spLocks noGrp="1"/>
          </p:cNvSpPr>
          <p:nvPr>
            <p:ph type="title"/>
          </p:nvPr>
        </p:nvSpPr>
        <p:spPr>
          <a:xfrm>
            <a:off x="2858900" y="1581600"/>
            <a:ext cx="6497200" cy="22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59" name="Google Shape;1959;p15"/>
          <p:cNvSpPr txBox="1">
            <a:spLocks noGrp="1"/>
          </p:cNvSpPr>
          <p:nvPr>
            <p:ph type="subTitle" idx="1"/>
          </p:nvPr>
        </p:nvSpPr>
        <p:spPr>
          <a:xfrm>
            <a:off x="2858847" y="3839295"/>
            <a:ext cx="6497200" cy="11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FFFF"/>
        </a:solidFill>
        <a:effectLst/>
      </p:bgPr>
    </p:bg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1" name="Google Shape;1961;p16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962" name="Google Shape;1962;p1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3" name="Google Shape;1963;p1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4" name="Google Shape;1964;p1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5" name="Google Shape;1965;p1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6" name="Google Shape;1966;p1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7" name="Google Shape;1967;p1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8" name="Google Shape;1968;p1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9" name="Google Shape;1969;p1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0" name="Google Shape;1970;p1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1" name="Google Shape;1971;p1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2" name="Google Shape;1972;p1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3" name="Google Shape;1973;p1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4" name="Google Shape;1974;p1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5" name="Google Shape;1975;p1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6" name="Google Shape;1976;p1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7" name="Google Shape;1977;p1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8" name="Google Shape;1978;p1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9" name="Google Shape;1979;p1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0" name="Google Shape;1980;p1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1" name="Google Shape;1981;p1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2" name="Google Shape;1982;p1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3" name="Google Shape;1983;p1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4" name="Google Shape;1984;p1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5" name="Google Shape;1985;p1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6" name="Google Shape;1986;p1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7" name="Google Shape;1987;p1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8" name="Google Shape;1988;p1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9" name="Google Shape;1989;p1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0" name="Google Shape;1990;p1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1" name="Google Shape;1991;p1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2" name="Google Shape;1992;p1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3" name="Google Shape;1993;p1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4" name="Google Shape;1994;p1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5" name="Google Shape;1995;p1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6" name="Google Shape;1996;p1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7" name="Google Shape;1997;p1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8" name="Google Shape;1998;p1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9" name="Google Shape;1999;p1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0" name="Google Shape;2000;p1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01" name="Google Shape;2001;p16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002" name="Google Shape;2002;p1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003" name="Google Shape;200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007" name="Google Shape;200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1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011" name="Google Shape;2011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3" name="Google Shape;2013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4" name="Google Shape;2014;p1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015" name="Google Shape;2015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019" name="Google Shape;2019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023" name="Google Shape;202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6" name="Google Shape;2026;p1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027" name="Google Shape;202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0" name="Google Shape;2030;p1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031" name="Google Shape;2031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4" name="Google Shape;2034;p1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035" name="Google Shape;2035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8" name="Google Shape;2038;p1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039" name="Google Shape;2039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2" name="Google Shape;2042;p1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043" name="Google Shape;204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6" name="Google Shape;2046;p1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047" name="Google Shape;204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0" name="Google Shape;2050;p1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051" name="Google Shape;2051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4" name="Google Shape;2054;p1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055" name="Google Shape;2055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8" name="Google Shape;2058;p1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059" name="Google Shape;2059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063" name="Google Shape;206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067" name="Google Shape;206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9" name="Google Shape;206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70" name="Google Shape;2070;p1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071" name="Google Shape;2071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75" name="Google Shape;2075;p1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076" name="Google Shape;2076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081" name="Google Shape;2081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5" name="Google Shape;2085;p1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086" name="Google Shape;2086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90" name="Google Shape;2090;p16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091" name="Google Shape;2091;p16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2" name="Google Shape;2092;p16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093" name="Google Shape;2093;p16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6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6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6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6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6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6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6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6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6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6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104" name="Google Shape;2104;p16"/>
          <p:cNvSpPr txBox="1">
            <a:spLocks noGrp="1"/>
          </p:cNvSpPr>
          <p:nvPr>
            <p:ph type="title"/>
          </p:nvPr>
        </p:nvSpPr>
        <p:spPr>
          <a:xfrm>
            <a:off x="3678100" y="4250240"/>
            <a:ext cx="4836000" cy="6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05" name="Google Shape;2105;p16"/>
          <p:cNvSpPr txBox="1">
            <a:spLocks noGrp="1"/>
          </p:cNvSpPr>
          <p:nvPr>
            <p:ph type="subTitle" idx="1"/>
          </p:nvPr>
        </p:nvSpPr>
        <p:spPr>
          <a:xfrm>
            <a:off x="1635200" y="1952960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7" name="Google Shape;2107;p17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108" name="Google Shape;2108;p17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9" name="Google Shape;2109;p17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0" name="Google Shape;2110;p17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1" name="Google Shape;2111;p17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2" name="Google Shape;2112;p17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3" name="Google Shape;2113;p17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4" name="Google Shape;2114;p17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5" name="Google Shape;2115;p17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6" name="Google Shape;2116;p17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7" name="Google Shape;2117;p17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8" name="Google Shape;2118;p17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9" name="Google Shape;2119;p17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0" name="Google Shape;2120;p17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1" name="Google Shape;2121;p17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2" name="Google Shape;2122;p17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3" name="Google Shape;2123;p17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4" name="Google Shape;2124;p17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5" name="Google Shape;2125;p17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6" name="Google Shape;2126;p17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7" name="Google Shape;2127;p17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8" name="Google Shape;2128;p17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9" name="Google Shape;2129;p17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0" name="Google Shape;2130;p17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1" name="Google Shape;2131;p17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2" name="Google Shape;2132;p17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3" name="Google Shape;2133;p17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4" name="Google Shape;2134;p17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5" name="Google Shape;2135;p17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6" name="Google Shape;2136;p17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7" name="Google Shape;2137;p17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8" name="Google Shape;2138;p17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9" name="Google Shape;2139;p17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0" name="Google Shape;2140;p17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1" name="Google Shape;2141;p17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2" name="Google Shape;2142;p17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3" name="Google Shape;2143;p17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4" name="Google Shape;2144;p17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5" name="Google Shape;2145;p17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6" name="Google Shape;2146;p17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47" name="Google Shape;2147;p17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148" name="Google Shape;2148;p17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149" name="Google Shape;214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7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153" name="Google Shape;215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6" name="Google Shape;2156;p17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157" name="Google Shape;2157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0" name="Google Shape;2160;p17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161" name="Google Shape;2161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17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165" name="Google Shape;2165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7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169" name="Google Shape;216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2" name="Google Shape;2172;p17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173" name="Google Shape;217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6" name="Google Shape;2176;p17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177" name="Google Shape;2177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7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181" name="Google Shape;2181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7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185" name="Google Shape;2185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7" name="Google Shape;2187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8" name="Google Shape;2188;p17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189" name="Google Shape;218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1" name="Google Shape;219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2" name="Google Shape;2192;p17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193" name="Google Shape;219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4" name="Google Shape;219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5" name="Google Shape;219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6" name="Google Shape;2196;p17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197" name="Google Shape;2197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0" name="Google Shape;2200;p17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201" name="Google Shape;2201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2" name="Google Shape;2202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4" name="Google Shape;2204;p17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205" name="Google Shape;2205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6" name="Google Shape;2206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8" name="Google Shape;2208;p17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209" name="Google Shape;220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0" name="Google Shape;221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2" name="Google Shape;2212;p17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213" name="Google Shape;221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4" name="Google Shape;221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6" name="Google Shape;2216;p17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217" name="Google Shape;2217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8" name="Google Shape;2218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7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222" name="Google Shape;2222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4" name="Google Shape;2224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5" name="Google Shape;2225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6" name="Google Shape;2226;p17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227" name="Google Shape;2227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8" name="Google Shape;2228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9" name="Google Shape;2229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0" name="Google Shape;2230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1" name="Google Shape;2231;p17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232" name="Google Shape;2232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3" name="Google Shape;2233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4" name="Google Shape;2234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5" name="Google Shape;2235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236" name="Google Shape;2236;p17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237" name="Google Shape;2237;p17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38" name="Google Shape;2238;p17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239" name="Google Shape;2239;p17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0" name="Google Shape;2240;p17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17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17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17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17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17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17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17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17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17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50" name="Google Shape;2250;p17"/>
          <p:cNvSpPr txBox="1">
            <a:spLocks noGrp="1"/>
          </p:cNvSpPr>
          <p:nvPr>
            <p:ph type="title"/>
          </p:nvPr>
        </p:nvSpPr>
        <p:spPr>
          <a:xfrm>
            <a:off x="960000" y="1957300"/>
            <a:ext cx="5406800" cy="14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51" name="Google Shape;2251;p17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406800" cy="1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" name="Google Shape;2253;p18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254" name="Google Shape;2254;p18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5" name="Google Shape;2255;p18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6" name="Google Shape;2256;p18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7" name="Google Shape;2257;p18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8" name="Google Shape;2258;p18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9" name="Google Shape;2259;p18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0" name="Google Shape;2260;p18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1" name="Google Shape;2261;p18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2" name="Google Shape;2262;p18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3" name="Google Shape;2263;p18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4" name="Google Shape;2264;p18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5" name="Google Shape;2265;p18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6" name="Google Shape;2266;p18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7" name="Google Shape;2267;p18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8" name="Google Shape;2268;p18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9" name="Google Shape;2269;p18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0" name="Google Shape;2270;p18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1" name="Google Shape;2271;p18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2" name="Google Shape;2272;p18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3" name="Google Shape;2273;p18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4" name="Google Shape;2274;p18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5" name="Google Shape;2275;p18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6" name="Google Shape;2276;p18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7" name="Google Shape;2277;p18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8" name="Google Shape;2278;p18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9" name="Google Shape;2279;p18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0" name="Google Shape;2280;p18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1" name="Google Shape;2281;p18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2" name="Google Shape;2282;p18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3" name="Google Shape;2283;p18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4" name="Google Shape;2284;p18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5" name="Google Shape;2285;p18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6" name="Google Shape;2286;p18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7" name="Google Shape;2287;p18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8" name="Google Shape;2288;p18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9" name="Google Shape;2289;p18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0" name="Google Shape;2290;p18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1" name="Google Shape;2291;p18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2" name="Google Shape;2292;p18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93" name="Google Shape;2293;p18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294" name="Google Shape;2294;p18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295" name="Google Shape;229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6" name="Google Shape;229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18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299" name="Google Shape;229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1" name="Google Shape;230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2" name="Google Shape;2302;p18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303" name="Google Shape;2303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5" name="Google Shape;2305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6" name="Google Shape;2306;p18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307" name="Google Shape;2307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8" name="Google Shape;2308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9" name="Google Shape;2309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0" name="Google Shape;2310;p18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311" name="Google Shape;2311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2" name="Google Shape;2312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3" name="Google Shape;2313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4" name="Google Shape;2314;p18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315" name="Google Shape;231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7" name="Google Shape;231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8" name="Google Shape;2318;p18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319" name="Google Shape;231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1" name="Google Shape;232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2" name="Google Shape;2322;p18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323" name="Google Shape;2323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8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327" name="Google Shape;2327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9" name="Google Shape;2329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0" name="Google Shape;2330;p18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331" name="Google Shape;2331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3" name="Google Shape;2333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4" name="Google Shape;2334;p18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335" name="Google Shape;233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7" name="Google Shape;233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8" name="Google Shape;2338;p18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339" name="Google Shape;233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0" name="Google Shape;234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1" name="Google Shape;234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2" name="Google Shape;2342;p18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343" name="Google Shape;2343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5" name="Google Shape;2345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6" name="Google Shape;2346;p18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347" name="Google Shape;2347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8" name="Google Shape;2348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9" name="Google Shape;2349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0" name="Google Shape;2350;p18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351" name="Google Shape;2351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2" name="Google Shape;2352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4" name="Google Shape;2354;p18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355" name="Google Shape;235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8" name="Google Shape;2358;p18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359" name="Google Shape;235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1" name="Google Shape;236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2" name="Google Shape;2362;p18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363" name="Google Shape;2363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8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368" name="Google Shape;2368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1" name="Google Shape;2371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2" name="Google Shape;2372;p18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373" name="Google Shape;2373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8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378" name="Google Shape;2378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82" name="Google Shape;2382;p18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2383" name="Google Shape;2383;p18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4" name="Google Shape;2384;p18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2385" name="Google Shape;2385;p18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18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8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8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8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8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8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8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3" name="Google Shape;2393;p18"/>
          <p:cNvSpPr txBox="1">
            <a:spLocks noGrp="1"/>
          </p:cNvSpPr>
          <p:nvPr>
            <p:ph type="title"/>
          </p:nvPr>
        </p:nvSpPr>
        <p:spPr>
          <a:xfrm flipH="1">
            <a:off x="3361800" y="3031717"/>
            <a:ext cx="546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94" name="Google Shape;2394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361800" y="1594433"/>
            <a:ext cx="2198000" cy="13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10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95" name="Google Shape;2395;p18"/>
          <p:cNvSpPr txBox="1">
            <a:spLocks noGrp="1"/>
          </p:cNvSpPr>
          <p:nvPr>
            <p:ph type="subTitle" idx="1"/>
          </p:nvPr>
        </p:nvSpPr>
        <p:spPr>
          <a:xfrm flipH="1">
            <a:off x="3361800" y="4396467"/>
            <a:ext cx="5468400" cy="4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2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1" name="Google Shape;2541;p20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542" name="Google Shape;2542;p20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3" name="Google Shape;2543;p20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4" name="Google Shape;2544;p20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5" name="Google Shape;2545;p20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6" name="Google Shape;2546;p20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7" name="Google Shape;2547;p20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8" name="Google Shape;2548;p20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9" name="Google Shape;2549;p20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0" name="Google Shape;2550;p20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1" name="Google Shape;2551;p20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2" name="Google Shape;2552;p20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3" name="Google Shape;2553;p20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4" name="Google Shape;2554;p20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5" name="Google Shape;2555;p20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6" name="Google Shape;2556;p20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7" name="Google Shape;2557;p20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8" name="Google Shape;2558;p20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9" name="Google Shape;2559;p20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0" name="Google Shape;2560;p20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1" name="Google Shape;2561;p20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2" name="Google Shape;2562;p20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3" name="Google Shape;2563;p20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4" name="Google Shape;2564;p20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5" name="Google Shape;2565;p20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6" name="Google Shape;2566;p20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7" name="Google Shape;2567;p20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8" name="Google Shape;2568;p20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9" name="Google Shape;2569;p20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0" name="Google Shape;2570;p20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1" name="Google Shape;2571;p20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2" name="Google Shape;2572;p20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3" name="Google Shape;2573;p20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4" name="Google Shape;2574;p20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5" name="Google Shape;2575;p20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6" name="Google Shape;2576;p20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7" name="Google Shape;2577;p20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8" name="Google Shape;2578;p20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9" name="Google Shape;2579;p20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0" name="Google Shape;2580;p20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81" name="Google Shape;2581;p20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582" name="Google Shape;2582;p20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583" name="Google Shape;258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6" name="Google Shape;2586;p20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587" name="Google Shape;258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9" name="Google Shape;258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0" name="Google Shape;2590;p20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591" name="Google Shape;2591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2" name="Google Shape;2592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4" name="Google Shape;2594;p20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595" name="Google Shape;2595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6" name="Google Shape;2596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7" name="Google Shape;2597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8" name="Google Shape;2598;p20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599" name="Google Shape;2599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1" name="Google Shape;2601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2" name="Google Shape;2602;p20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603" name="Google Shape;260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4" name="Google Shape;260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5" name="Google Shape;260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6" name="Google Shape;2606;p20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607" name="Google Shape;260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8" name="Google Shape;260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9" name="Google Shape;260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0" name="Google Shape;2610;p20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611" name="Google Shape;2611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2" name="Google Shape;2612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3" name="Google Shape;2613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4" name="Google Shape;2614;p20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615" name="Google Shape;2615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7" name="Google Shape;2617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8" name="Google Shape;2618;p20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619" name="Google Shape;2619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0" name="Google Shape;2620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1" name="Google Shape;2621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2" name="Google Shape;2622;p20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623" name="Google Shape;262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4" name="Google Shape;262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5" name="Google Shape;262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6" name="Google Shape;2626;p20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627" name="Google Shape;262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0" name="Google Shape;2630;p20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631" name="Google Shape;2631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4" name="Google Shape;2634;p20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635" name="Google Shape;2635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8" name="Google Shape;2638;p20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639" name="Google Shape;2639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2" name="Google Shape;2642;p20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643" name="Google Shape;264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6" name="Google Shape;2646;p20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647" name="Google Shape;264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20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651" name="Google Shape;2651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5" name="Google Shape;2655;p20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656" name="Google Shape;2656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0" name="Google Shape;2660;p20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661" name="Google Shape;2661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5" name="Google Shape;2665;p20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666" name="Google Shape;2666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70" name="Google Shape;2670;p20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671" name="Google Shape;2671;p20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2" name="Google Shape;2672;p20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673" name="Google Shape;2673;p20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0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0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0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0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0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0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0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0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0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0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84" name="Google Shape;268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85" name="Google Shape;2685;p20"/>
          <p:cNvSpPr txBox="1">
            <a:spLocks noGrp="1"/>
          </p:cNvSpPr>
          <p:nvPr>
            <p:ph type="title" idx="2"/>
          </p:nvPr>
        </p:nvSpPr>
        <p:spPr>
          <a:xfrm>
            <a:off x="1006232" y="4175867"/>
            <a:ext cx="29004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86" name="Google Shape;2686;p20"/>
          <p:cNvSpPr txBox="1">
            <a:spLocks noGrp="1"/>
          </p:cNvSpPr>
          <p:nvPr>
            <p:ph type="subTitle" idx="1"/>
          </p:nvPr>
        </p:nvSpPr>
        <p:spPr>
          <a:xfrm>
            <a:off x="1006236" y="4974064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20"/>
          <p:cNvSpPr txBox="1">
            <a:spLocks noGrp="1"/>
          </p:cNvSpPr>
          <p:nvPr>
            <p:ph type="title" idx="3"/>
          </p:nvPr>
        </p:nvSpPr>
        <p:spPr>
          <a:xfrm>
            <a:off x="4647633" y="4175867"/>
            <a:ext cx="29004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88" name="Google Shape;2688;p20"/>
          <p:cNvSpPr txBox="1">
            <a:spLocks noGrp="1"/>
          </p:cNvSpPr>
          <p:nvPr>
            <p:ph type="subTitle" idx="4"/>
          </p:nvPr>
        </p:nvSpPr>
        <p:spPr>
          <a:xfrm>
            <a:off x="4647636" y="4974064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9" name="Google Shape;2689;p20"/>
          <p:cNvSpPr txBox="1">
            <a:spLocks noGrp="1"/>
          </p:cNvSpPr>
          <p:nvPr>
            <p:ph type="title" idx="5"/>
          </p:nvPr>
        </p:nvSpPr>
        <p:spPr>
          <a:xfrm>
            <a:off x="8289033" y="4175867"/>
            <a:ext cx="29004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0" name="Google Shape;2690;p20"/>
          <p:cNvSpPr txBox="1">
            <a:spLocks noGrp="1"/>
          </p:cNvSpPr>
          <p:nvPr>
            <p:ph type="subTitle" idx="6"/>
          </p:nvPr>
        </p:nvSpPr>
        <p:spPr>
          <a:xfrm>
            <a:off x="8289036" y="4974064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06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2" name="Google Shape;2692;p21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693" name="Google Shape;2693;p21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4" name="Google Shape;2694;p21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5" name="Google Shape;2695;p21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6" name="Google Shape;2696;p21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7" name="Google Shape;2697;p21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8" name="Google Shape;2698;p21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9" name="Google Shape;2699;p21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0" name="Google Shape;2700;p21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1" name="Google Shape;2701;p21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2" name="Google Shape;2702;p21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3" name="Google Shape;2703;p21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4" name="Google Shape;2704;p21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5" name="Google Shape;2705;p21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6" name="Google Shape;2706;p21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7" name="Google Shape;2707;p21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8" name="Google Shape;2708;p21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9" name="Google Shape;2709;p21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0" name="Google Shape;2710;p21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1" name="Google Shape;2711;p21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2" name="Google Shape;2712;p21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3" name="Google Shape;2713;p21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4" name="Google Shape;2714;p21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5" name="Google Shape;2715;p21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6" name="Google Shape;2716;p21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7" name="Google Shape;2717;p21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8" name="Google Shape;2718;p21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9" name="Google Shape;2719;p21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0" name="Google Shape;2720;p21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1" name="Google Shape;2721;p21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2" name="Google Shape;2722;p21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3" name="Google Shape;2723;p21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4" name="Google Shape;2724;p21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5" name="Google Shape;2725;p21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6" name="Google Shape;2726;p21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7" name="Google Shape;2727;p21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8" name="Google Shape;2728;p21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9" name="Google Shape;2729;p21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0" name="Google Shape;2730;p21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1" name="Google Shape;2731;p21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32" name="Google Shape;2732;p21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733" name="Google Shape;2733;p21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734" name="Google Shape;273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7" name="Google Shape;2737;p21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738" name="Google Shape;273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1" name="Google Shape;2741;p21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742" name="Google Shape;2742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5" name="Google Shape;2745;p21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746" name="Google Shape;2746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9" name="Google Shape;2749;p21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750" name="Google Shape;2750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3" name="Google Shape;2753;p21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754" name="Google Shape;275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21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758" name="Google Shape;275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1" name="Google Shape;2761;p21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762" name="Google Shape;2762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5" name="Google Shape;2765;p21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766" name="Google Shape;2766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21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770" name="Google Shape;2770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3" name="Google Shape;2773;p21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774" name="Google Shape;277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7" name="Google Shape;2777;p21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778" name="Google Shape;277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1" name="Google Shape;2781;p21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782" name="Google Shape;2782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5" name="Google Shape;2785;p21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786" name="Google Shape;2786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9" name="Google Shape;2789;p21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790" name="Google Shape;2790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3" name="Google Shape;2793;p21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794" name="Google Shape;279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7" name="Google Shape;2797;p21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798" name="Google Shape;279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1" name="Google Shape;2801;p21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802" name="Google Shape;2802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6" name="Google Shape;2806;p21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807" name="Google Shape;2807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21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812" name="Google Shape;2812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6" name="Google Shape;2816;p21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817" name="Google Shape;2817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21" name="Google Shape;2821;p21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822" name="Google Shape;2822;p21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23" name="Google Shape;2823;p21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824" name="Google Shape;2824;p21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21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21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21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8" name="Google Shape;2828;p21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21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21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21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21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21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21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835" name="Google Shape;283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36" name="Google Shape;2836;p21"/>
          <p:cNvSpPr txBox="1">
            <a:spLocks noGrp="1"/>
          </p:cNvSpPr>
          <p:nvPr>
            <p:ph type="title" idx="2"/>
          </p:nvPr>
        </p:nvSpPr>
        <p:spPr>
          <a:xfrm>
            <a:off x="2585089" y="2147196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37" name="Google Shape;2837;p21"/>
          <p:cNvSpPr txBox="1">
            <a:spLocks noGrp="1"/>
          </p:cNvSpPr>
          <p:nvPr>
            <p:ph type="subTitle" idx="1"/>
          </p:nvPr>
        </p:nvSpPr>
        <p:spPr>
          <a:xfrm>
            <a:off x="2585089" y="2723692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8" name="Google Shape;2838;p21"/>
          <p:cNvSpPr txBox="1">
            <a:spLocks noGrp="1"/>
          </p:cNvSpPr>
          <p:nvPr>
            <p:ph type="title" idx="3"/>
          </p:nvPr>
        </p:nvSpPr>
        <p:spPr>
          <a:xfrm>
            <a:off x="6819180" y="2147196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39" name="Google Shape;2839;p21"/>
          <p:cNvSpPr txBox="1">
            <a:spLocks noGrp="1"/>
          </p:cNvSpPr>
          <p:nvPr>
            <p:ph type="title" idx="4"/>
          </p:nvPr>
        </p:nvSpPr>
        <p:spPr>
          <a:xfrm>
            <a:off x="2585089" y="4546127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40" name="Google Shape;2840;p21"/>
          <p:cNvSpPr txBox="1">
            <a:spLocks noGrp="1"/>
          </p:cNvSpPr>
          <p:nvPr>
            <p:ph type="subTitle" idx="5"/>
          </p:nvPr>
        </p:nvSpPr>
        <p:spPr>
          <a:xfrm>
            <a:off x="2585089" y="5151779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1" name="Google Shape;2841;p21"/>
          <p:cNvSpPr txBox="1">
            <a:spLocks noGrp="1"/>
          </p:cNvSpPr>
          <p:nvPr>
            <p:ph type="subTitle" idx="6"/>
          </p:nvPr>
        </p:nvSpPr>
        <p:spPr>
          <a:xfrm>
            <a:off x="6819180" y="5151779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2" name="Google Shape;2842;p21"/>
          <p:cNvSpPr txBox="1">
            <a:spLocks noGrp="1"/>
          </p:cNvSpPr>
          <p:nvPr>
            <p:ph type="title" idx="7"/>
          </p:nvPr>
        </p:nvSpPr>
        <p:spPr>
          <a:xfrm>
            <a:off x="6819180" y="4546127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43" name="Google Shape;2843;p21"/>
          <p:cNvSpPr txBox="1">
            <a:spLocks noGrp="1"/>
          </p:cNvSpPr>
          <p:nvPr>
            <p:ph type="subTitle" idx="8"/>
          </p:nvPr>
        </p:nvSpPr>
        <p:spPr>
          <a:xfrm>
            <a:off x="6819180" y="2723692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86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5" name="Google Shape;2845;p22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846" name="Google Shape;2846;p22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7" name="Google Shape;2847;p22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8" name="Google Shape;2848;p22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9" name="Google Shape;2849;p22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0" name="Google Shape;2850;p22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1" name="Google Shape;2851;p22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2" name="Google Shape;2852;p22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3" name="Google Shape;2853;p22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4" name="Google Shape;2854;p22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5" name="Google Shape;2855;p22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6" name="Google Shape;2856;p22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7" name="Google Shape;2857;p22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8" name="Google Shape;2858;p22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9" name="Google Shape;2859;p22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0" name="Google Shape;2860;p22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1" name="Google Shape;2861;p22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2" name="Google Shape;2862;p22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3" name="Google Shape;2863;p22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4" name="Google Shape;2864;p22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5" name="Google Shape;2865;p22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6" name="Google Shape;2866;p22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7" name="Google Shape;2867;p22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8" name="Google Shape;2868;p22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9" name="Google Shape;2869;p22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0" name="Google Shape;2870;p22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1" name="Google Shape;2871;p22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2" name="Google Shape;2872;p22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3" name="Google Shape;2873;p22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4" name="Google Shape;2874;p22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5" name="Google Shape;2875;p22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6" name="Google Shape;2876;p22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7" name="Google Shape;2877;p22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8" name="Google Shape;2878;p22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9" name="Google Shape;2879;p22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0" name="Google Shape;2880;p22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1" name="Google Shape;2881;p22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2" name="Google Shape;2882;p22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3" name="Google Shape;2883;p22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4" name="Google Shape;2884;p22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85" name="Google Shape;2885;p22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886" name="Google Shape;2886;p22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887" name="Google Shape;288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90" name="Google Shape;2890;p22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891" name="Google Shape;289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2" name="Google Shape;289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3" name="Google Shape;289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94" name="Google Shape;2894;p22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895" name="Google Shape;2895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6" name="Google Shape;2896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7" name="Google Shape;2897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98" name="Google Shape;2898;p22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899" name="Google Shape;2899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0" name="Google Shape;2900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1" name="Google Shape;2901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2" name="Google Shape;2902;p22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903" name="Google Shape;2903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6" name="Google Shape;2906;p22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907" name="Google Shape;290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0" name="Google Shape;2910;p22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911" name="Google Shape;291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4" name="Google Shape;2914;p22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915" name="Google Shape;2915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6" name="Google Shape;2916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8" name="Google Shape;2918;p22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919" name="Google Shape;2919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22" name="Google Shape;2922;p22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923" name="Google Shape;2923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26" name="Google Shape;2926;p22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927" name="Google Shape;292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0" name="Google Shape;2930;p22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931" name="Google Shape;293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3" name="Google Shape;293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4" name="Google Shape;2934;p22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935" name="Google Shape;2935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8" name="Google Shape;2938;p22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939" name="Google Shape;2939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42" name="Google Shape;2942;p22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943" name="Google Shape;2943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46" name="Google Shape;2946;p22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947" name="Google Shape;294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0" name="Google Shape;2950;p22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951" name="Google Shape;295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4" name="Google Shape;2954;p22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955" name="Google Shape;2955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9" name="Google Shape;2959;p22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960" name="Google Shape;2960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4" name="Google Shape;2964;p22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965" name="Google Shape;2965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9" name="Google Shape;2969;p22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970" name="Google Shape;2970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74" name="Google Shape;2974;p22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975" name="Google Shape;2975;p22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76" name="Google Shape;2976;p22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977" name="Google Shape;2977;p22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22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22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22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22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2" name="Google Shape;2982;p22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3" name="Google Shape;2983;p22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22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22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22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22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88" name="Google Shape;2988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9" name="Google Shape;2989;p22"/>
          <p:cNvSpPr txBox="1">
            <a:spLocks noGrp="1"/>
          </p:cNvSpPr>
          <p:nvPr>
            <p:ph type="title" idx="2"/>
          </p:nvPr>
        </p:nvSpPr>
        <p:spPr>
          <a:xfrm>
            <a:off x="1058467" y="2712000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0" name="Google Shape;2990;p22"/>
          <p:cNvSpPr txBox="1">
            <a:spLocks noGrp="1"/>
          </p:cNvSpPr>
          <p:nvPr>
            <p:ph type="subTitle" idx="1"/>
          </p:nvPr>
        </p:nvSpPr>
        <p:spPr>
          <a:xfrm>
            <a:off x="1058467" y="3115755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1" name="Google Shape;2991;p22"/>
          <p:cNvSpPr txBox="1">
            <a:spLocks noGrp="1"/>
          </p:cNvSpPr>
          <p:nvPr>
            <p:ph type="title" idx="3"/>
          </p:nvPr>
        </p:nvSpPr>
        <p:spPr>
          <a:xfrm>
            <a:off x="4775800" y="2712000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2" name="Google Shape;2992;p22"/>
          <p:cNvSpPr txBox="1">
            <a:spLocks noGrp="1"/>
          </p:cNvSpPr>
          <p:nvPr>
            <p:ph type="subTitle" idx="4"/>
          </p:nvPr>
        </p:nvSpPr>
        <p:spPr>
          <a:xfrm>
            <a:off x="4775800" y="3115755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3" name="Google Shape;2993;p22"/>
          <p:cNvSpPr txBox="1">
            <a:spLocks noGrp="1"/>
          </p:cNvSpPr>
          <p:nvPr>
            <p:ph type="title" idx="5"/>
          </p:nvPr>
        </p:nvSpPr>
        <p:spPr>
          <a:xfrm>
            <a:off x="8493133" y="2712000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4" name="Google Shape;2994;p22"/>
          <p:cNvSpPr txBox="1">
            <a:spLocks noGrp="1"/>
          </p:cNvSpPr>
          <p:nvPr>
            <p:ph type="subTitle" idx="6"/>
          </p:nvPr>
        </p:nvSpPr>
        <p:spPr>
          <a:xfrm>
            <a:off x="8493133" y="3115755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5" name="Google Shape;2995;p22"/>
          <p:cNvSpPr txBox="1">
            <a:spLocks noGrp="1"/>
          </p:cNvSpPr>
          <p:nvPr>
            <p:ph type="title" idx="7"/>
          </p:nvPr>
        </p:nvSpPr>
        <p:spPr>
          <a:xfrm>
            <a:off x="1058467" y="5188039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6" name="Google Shape;2996;p22"/>
          <p:cNvSpPr txBox="1">
            <a:spLocks noGrp="1"/>
          </p:cNvSpPr>
          <p:nvPr>
            <p:ph type="subTitle" idx="8"/>
          </p:nvPr>
        </p:nvSpPr>
        <p:spPr>
          <a:xfrm>
            <a:off x="1058467" y="5591793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7" name="Google Shape;2997;p22"/>
          <p:cNvSpPr txBox="1">
            <a:spLocks noGrp="1"/>
          </p:cNvSpPr>
          <p:nvPr>
            <p:ph type="title" idx="9"/>
          </p:nvPr>
        </p:nvSpPr>
        <p:spPr>
          <a:xfrm>
            <a:off x="4775800" y="5188039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8" name="Google Shape;2998;p22"/>
          <p:cNvSpPr txBox="1">
            <a:spLocks noGrp="1"/>
          </p:cNvSpPr>
          <p:nvPr>
            <p:ph type="subTitle" idx="13"/>
          </p:nvPr>
        </p:nvSpPr>
        <p:spPr>
          <a:xfrm>
            <a:off x="4775800" y="5591793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9" name="Google Shape;2999;p22"/>
          <p:cNvSpPr txBox="1">
            <a:spLocks noGrp="1"/>
          </p:cNvSpPr>
          <p:nvPr>
            <p:ph type="title" idx="14"/>
          </p:nvPr>
        </p:nvSpPr>
        <p:spPr>
          <a:xfrm>
            <a:off x="8493133" y="5188039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000" name="Google Shape;3000;p22"/>
          <p:cNvSpPr txBox="1">
            <a:spLocks noGrp="1"/>
          </p:cNvSpPr>
          <p:nvPr>
            <p:ph type="subTitle" idx="15"/>
          </p:nvPr>
        </p:nvSpPr>
        <p:spPr>
          <a:xfrm>
            <a:off x="8493133" y="5591793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15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2" name="Google Shape;3002;p23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003" name="Google Shape;3003;p23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4" name="Google Shape;3004;p23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5" name="Google Shape;3005;p23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6" name="Google Shape;3006;p23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7" name="Google Shape;3007;p23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8" name="Google Shape;3008;p23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9" name="Google Shape;3009;p23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0" name="Google Shape;3010;p23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1" name="Google Shape;3011;p23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2" name="Google Shape;3012;p23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3" name="Google Shape;3013;p23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4" name="Google Shape;3014;p23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5" name="Google Shape;3015;p23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6" name="Google Shape;3016;p23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7" name="Google Shape;3017;p23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8" name="Google Shape;3018;p23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9" name="Google Shape;3019;p23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0" name="Google Shape;3020;p23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1" name="Google Shape;3021;p23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2" name="Google Shape;3022;p23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3" name="Google Shape;3023;p23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4" name="Google Shape;3024;p23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5" name="Google Shape;3025;p23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6" name="Google Shape;3026;p23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7" name="Google Shape;3027;p23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8" name="Google Shape;3028;p23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9" name="Google Shape;3029;p23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0" name="Google Shape;3030;p23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1" name="Google Shape;3031;p23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2" name="Google Shape;3032;p23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3" name="Google Shape;3033;p23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4" name="Google Shape;3034;p23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5" name="Google Shape;3035;p23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6" name="Google Shape;3036;p23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7" name="Google Shape;3037;p23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8" name="Google Shape;3038;p23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9" name="Google Shape;3039;p23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0" name="Google Shape;3040;p23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1" name="Google Shape;3041;p23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42" name="Google Shape;3042;p23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043" name="Google Shape;3043;p23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044" name="Google Shape;304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6" name="Google Shape;304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47" name="Google Shape;3047;p23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048" name="Google Shape;304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9" name="Google Shape;304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0" name="Google Shape;305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51" name="Google Shape;3051;p23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052" name="Google Shape;3052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3" name="Google Shape;3053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4" name="Google Shape;3054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55" name="Google Shape;3055;p23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056" name="Google Shape;3056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59" name="Google Shape;3059;p23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060" name="Google Shape;3060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1" name="Google Shape;3061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2" name="Google Shape;3062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3" name="Google Shape;3063;p23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064" name="Google Shape;306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7" name="Google Shape;3067;p23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068" name="Google Shape;306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0" name="Google Shape;307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1" name="Google Shape;3071;p23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072" name="Google Shape;3072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5" name="Google Shape;3075;p23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076" name="Google Shape;3076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9" name="Google Shape;3079;p23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080" name="Google Shape;3080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83" name="Google Shape;3083;p23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084" name="Google Shape;308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87" name="Google Shape;3087;p23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088" name="Google Shape;308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1" name="Google Shape;3091;p23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092" name="Google Shape;3092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5" name="Google Shape;3095;p23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096" name="Google Shape;3096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9" name="Google Shape;3099;p23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100" name="Google Shape;3100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3" name="Google Shape;3103;p23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104" name="Google Shape;310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7" name="Google Shape;3107;p23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108" name="Google Shape;310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1" name="Google Shape;3111;p23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112" name="Google Shape;3112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6" name="Google Shape;3116;p23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117" name="Google Shape;3117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1" name="Google Shape;3121;p23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122" name="Google Shape;3122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6" name="Google Shape;3126;p23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127" name="Google Shape;3127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131" name="Google Shape;3131;p23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3132" name="Google Shape;3132;p23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33" name="Google Shape;3133;p23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3134" name="Google Shape;3134;p23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23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23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23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23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23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23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23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23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23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23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5" name="Google Shape;3145;p23"/>
          <p:cNvSpPr txBox="1">
            <a:spLocks noGrp="1"/>
          </p:cNvSpPr>
          <p:nvPr>
            <p:ph type="title" hasCustomPrompt="1"/>
          </p:nvPr>
        </p:nvSpPr>
        <p:spPr>
          <a:xfrm>
            <a:off x="1597000" y="1645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46" name="Google Shape;3146;p23"/>
          <p:cNvSpPr txBox="1">
            <a:spLocks noGrp="1"/>
          </p:cNvSpPr>
          <p:nvPr>
            <p:ph type="subTitle" idx="1"/>
          </p:nvPr>
        </p:nvSpPr>
        <p:spPr>
          <a:xfrm>
            <a:off x="1866633" y="2647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47" name="Google Shape;3147;p23"/>
          <p:cNvSpPr txBox="1">
            <a:spLocks noGrp="1"/>
          </p:cNvSpPr>
          <p:nvPr>
            <p:ph type="title" idx="2" hasCustomPrompt="1"/>
          </p:nvPr>
        </p:nvSpPr>
        <p:spPr>
          <a:xfrm>
            <a:off x="6485052" y="1645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48" name="Google Shape;3148;p23"/>
          <p:cNvSpPr txBox="1">
            <a:spLocks noGrp="1"/>
          </p:cNvSpPr>
          <p:nvPr>
            <p:ph type="subTitle" idx="3"/>
          </p:nvPr>
        </p:nvSpPr>
        <p:spPr>
          <a:xfrm>
            <a:off x="6754819" y="2647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49" name="Google Shape;3149;p23"/>
          <p:cNvSpPr txBox="1">
            <a:spLocks noGrp="1"/>
          </p:cNvSpPr>
          <p:nvPr>
            <p:ph type="title" idx="4" hasCustomPrompt="1"/>
          </p:nvPr>
        </p:nvSpPr>
        <p:spPr>
          <a:xfrm>
            <a:off x="1597000" y="3886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50" name="Google Shape;3150;p23"/>
          <p:cNvSpPr txBox="1">
            <a:spLocks noGrp="1"/>
          </p:cNvSpPr>
          <p:nvPr>
            <p:ph type="subTitle" idx="5"/>
          </p:nvPr>
        </p:nvSpPr>
        <p:spPr>
          <a:xfrm>
            <a:off x="1866633" y="4888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51" name="Google Shape;3151;p23"/>
          <p:cNvSpPr txBox="1">
            <a:spLocks noGrp="1"/>
          </p:cNvSpPr>
          <p:nvPr>
            <p:ph type="title" idx="6" hasCustomPrompt="1"/>
          </p:nvPr>
        </p:nvSpPr>
        <p:spPr>
          <a:xfrm>
            <a:off x="6485052" y="3886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52" name="Google Shape;3152;p23"/>
          <p:cNvSpPr txBox="1">
            <a:spLocks noGrp="1"/>
          </p:cNvSpPr>
          <p:nvPr>
            <p:ph type="subTitle" idx="7"/>
          </p:nvPr>
        </p:nvSpPr>
        <p:spPr>
          <a:xfrm>
            <a:off x="6754717" y="4888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61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4" name="Google Shape;3154;p24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155" name="Google Shape;3155;p24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6" name="Google Shape;3156;p24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7" name="Google Shape;3157;p24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8" name="Google Shape;3158;p24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9" name="Google Shape;3159;p24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0" name="Google Shape;3160;p24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1" name="Google Shape;3161;p24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2" name="Google Shape;3162;p24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3" name="Google Shape;3163;p24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4" name="Google Shape;3164;p24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5" name="Google Shape;3165;p24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6" name="Google Shape;3166;p24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7" name="Google Shape;3167;p24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8" name="Google Shape;3168;p24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9" name="Google Shape;3169;p24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0" name="Google Shape;3170;p24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1" name="Google Shape;3171;p24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2" name="Google Shape;3172;p24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3" name="Google Shape;3173;p24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4" name="Google Shape;3174;p24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5" name="Google Shape;3175;p24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6" name="Google Shape;3176;p24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7" name="Google Shape;3177;p24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8" name="Google Shape;3178;p24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9" name="Google Shape;3179;p24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0" name="Google Shape;3180;p24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1" name="Google Shape;3181;p24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2" name="Google Shape;3182;p24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3" name="Google Shape;3183;p24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4" name="Google Shape;3184;p24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5" name="Google Shape;3185;p24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6" name="Google Shape;3186;p24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7" name="Google Shape;3187;p24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8" name="Google Shape;3188;p24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9" name="Google Shape;3189;p24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0" name="Google Shape;3190;p24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1" name="Google Shape;3191;p24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2" name="Google Shape;3192;p24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3" name="Google Shape;3193;p24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4" name="Google Shape;3194;p24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195" name="Google Shape;3195;p24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196" name="Google Shape;319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8" name="Google Shape;319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9" name="Google Shape;3199;p24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200" name="Google Shape;320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1" name="Google Shape;320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2" name="Google Shape;320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3" name="Google Shape;3203;p24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204" name="Google Shape;3204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5" name="Google Shape;3205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6" name="Google Shape;3206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7" name="Google Shape;3207;p24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208" name="Google Shape;3208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0" name="Google Shape;3210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1" name="Google Shape;3211;p24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212" name="Google Shape;3212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4" name="Google Shape;3214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5" name="Google Shape;3215;p24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216" name="Google Shape;321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7" name="Google Shape;321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8" name="Google Shape;321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9" name="Google Shape;3219;p24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220" name="Google Shape;322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1" name="Google Shape;322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2" name="Google Shape;322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3" name="Google Shape;3223;p24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224" name="Google Shape;3224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5" name="Google Shape;3225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7" name="Google Shape;3227;p24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228" name="Google Shape;3228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9" name="Google Shape;3229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24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232" name="Google Shape;3232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24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236" name="Google Shape;323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8" name="Google Shape;323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9" name="Google Shape;3239;p24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240" name="Google Shape;324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24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244" name="Google Shape;3244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24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248" name="Google Shape;3248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24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252" name="Google Shape;3252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4" name="Google Shape;3254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5" name="Google Shape;3255;p24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256" name="Google Shape;325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7" name="Google Shape;325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8" name="Google Shape;325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9" name="Google Shape;3259;p24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260" name="Google Shape;326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1" name="Google Shape;326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2" name="Google Shape;326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3" name="Google Shape;3263;p24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264" name="Google Shape;3264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5" name="Google Shape;3265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6" name="Google Shape;3266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7" name="Google Shape;3267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8" name="Google Shape;3268;p24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269" name="Google Shape;3269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1" name="Google Shape;3271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2" name="Google Shape;3272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3" name="Google Shape;3273;p24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274" name="Google Shape;3274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5" name="Google Shape;3275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8" name="Google Shape;3278;p24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279" name="Google Shape;3279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0" name="Google Shape;3280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283" name="Google Shape;3283;p24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3284" name="Google Shape;3284;p24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5" name="Google Shape;3285;p24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3286" name="Google Shape;3286;p24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7" name="Google Shape;3287;p24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8" name="Google Shape;3288;p24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9" name="Google Shape;3289;p24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4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4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2" name="Google Shape;3292;p24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3" name="Google Shape;3293;p24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4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5" name="Google Shape;3295;p24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6" name="Google Shape;3296;p24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297" name="Google Shape;3297;p24"/>
          <p:cNvSpPr txBox="1"/>
          <p:nvPr/>
        </p:nvSpPr>
        <p:spPr>
          <a:xfrm>
            <a:off x="3452400" y="4727060"/>
            <a:ext cx="5287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Gaegu"/>
                <a:ea typeface="Gaegu"/>
                <a:cs typeface="Gaegu"/>
                <a:sym typeface="Gaeg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Gaegu"/>
                <a:ea typeface="Gaegu"/>
                <a:cs typeface="Gaegu"/>
                <a:sym typeface="Gaeg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Gaegu"/>
                <a:ea typeface="Gaegu"/>
                <a:cs typeface="Gaegu"/>
                <a:sym typeface="Gaeg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298" name="Google Shape;3298;p24"/>
          <p:cNvSpPr txBox="1">
            <a:spLocks noGrp="1"/>
          </p:cNvSpPr>
          <p:nvPr>
            <p:ph type="title"/>
          </p:nvPr>
        </p:nvSpPr>
        <p:spPr>
          <a:xfrm>
            <a:off x="2438400" y="526600"/>
            <a:ext cx="7315200" cy="14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99" name="Google Shape;3299;p24"/>
          <p:cNvSpPr txBox="1">
            <a:spLocks noGrp="1"/>
          </p:cNvSpPr>
          <p:nvPr>
            <p:ph type="subTitle" idx="1"/>
          </p:nvPr>
        </p:nvSpPr>
        <p:spPr>
          <a:xfrm>
            <a:off x="3806200" y="2024000"/>
            <a:ext cx="4579600" cy="1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2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1" name="Google Shape;3301;p25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302" name="Google Shape;3302;p25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3" name="Google Shape;3303;p25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4" name="Google Shape;3304;p25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5" name="Google Shape;3305;p25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6" name="Google Shape;3306;p25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7" name="Google Shape;3307;p25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8" name="Google Shape;3308;p25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9" name="Google Shape;3309;p25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0" name="Google Shape;3310;p25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1" name="Google Shape;3311;p25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2" name="Google Shape;3312;p25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3" name="Google Shape;3313;p25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4" name="Google Shape;3314;p25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5" name="Google Shape;3315;p25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6" name="Google Shape;3316;p25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7" name="Google Shape;3317;p25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8" name="Google Shape;3318;p25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9" name="Google Shape;3319;p25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0" name="Google Shape;3320;p25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1" name="Google Shape;3321;p25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2" name="Google Shape;3322;p25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3" name="Google Shape;3323;p25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4" name="Google Shape;3324;p25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5" name="Google Shape;3325;p25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6" name="Google Shape;3326;p25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7" name="Google Shape;3327;p25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8" name="Google Shape;3328;p25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9" name="Google Shape;3329;p25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0" name="Google Shape;3330;p25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1" name="Google Shape;3331;p25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2" name="Google Shape;3332;p25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3" name="Google Shape;3333;p25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4" name="Google Shape;3334;p25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5" name="Google Shape;3335;p25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6" name="Google Shape;3336;p25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7" name="Google Shape;3337;p25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8" name="Google Shape;3338;p25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9" name="Google Shape;3339;p25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0" name="Google Shape;3340;p25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41" name="Google Shape;3341;p25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342" name="Google Shape;3342;p25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343" name="Google Shape;334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5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347" name="Google Shape;334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0" name="Google Shape;3350;p25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351" name="Google Shape;3351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8" name="Google Shape;3358;p25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359" name="Google Shape;3359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5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363" name="Google Shape;336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6" name="Google Shape;3366;p25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367" name="Google Shape;336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0" name="Google Shape;3370;p25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371" name="Google Shape;3371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4" name="Google Shape;3374;p25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375" name="Google Shape;3375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5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379" name="Google Shape;3379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5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383" name="Google Shape;338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6" name="Google Shape;3386;p25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387" name="Google Shape;338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0" name="Google Shape;3390;p25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391" name="Google Shape;3391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4" name="Google Shape;3394;p25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395" name="Google Shape;3395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6" name="Google Shape;3396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7" name="Google Shape;3397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8" name="Google Shape;3398;p25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399" name="Google Shape;3399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0" name="Google Shape;3400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1" name="Google Shape;3401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2" name="Google Shape;3402;p25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403" name="Google Shape;340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4" name="Google Shape;340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5" name="Google Shape;340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6" name="Google Shape;3406;p25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407" name="Google Shape;340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8" name="Google Shape;340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9" name="Google Shape;340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0" name="Google Shape;3410;p25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411" name="Google Shape;3411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2" name="Google Shape;3412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3" name="Google Shape;3413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5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416" name="Google Shape;3416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8" name="Google Shape;3418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9" name="Google Shape;3419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0" name="Google Shape;3420;p25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421" name="Google Shape;3421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2" name="Google Shape;3422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5" name="Google Shape;3425;p25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426" name="Google Shape;3426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9" name="Google Shape;3429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30" name="Google Shape;3430;p25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3431" name="Google Shape;3431;p25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2" name="Google Shape;3432;p25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3433" name="Google Shape;3433;p25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5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5" name="Google Shape;3435;p25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6" name="Google Shape;3436;p25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5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5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9" name="Google Shape;3439;p25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0" name="Google Shape;3440;p25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1" name="Google Shape;3441;p25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5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5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439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5" name="Google Shape;3445;p26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446" name="Google Shape;3446;p2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9" name="Google Shape;3449;p2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0" name="Google Shape;3450;p2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1" name="Google Shape;3451;p2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2" name="Google Shape;3452;p2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3" name="Google Shape;3453;p2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4" name="Google Shape;3454;p2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5" name="Google Shape;3455;p2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6" name="Google Shape;3456;p2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7" name="Google Shape;3457;p2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8" name="Google Shape;3458;p2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9" name="Google Shape;3459;p2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0" name="Google Shape;3460;p2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1" name="Google Shape;3461;p2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2" name="Google Shape;3462;p2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3" name="Google Shape;3463;p2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4" name="Google Shape;3464;p2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5" name="Google Shape;3465;p2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6" name="Google Shape;3466;p2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7" name="Google Shape;3467;p2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8" name="Google Shape;3468;p2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9" name="Google Shape;3469;p2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0" name="Google Shape;3470;p2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1" name="Google Shape;3471;p2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2" name="Google Shape;3472;p2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3" name="Google Shape;3473;p2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4" name="Google Shape;3474;p2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5" name="Google Shape;3475;p2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6" name="Google Shape;3476;p2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7" name="Google Shape;3477;p2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8" name="Google Shape;3478;p2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9" name="Google Shape;3479;p2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0" name="Google Shape;3480;p2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1" name="Google Shape;3481;p2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2" name="Google Shape;3482;p2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3" name="Google Shape;3483;p2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4" name="Google Shape;3484;p2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85" name="Google Shape;3485;p26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486" name="Google Shape;3486;p2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487" name="Google Shape;348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8" name="Google Shape;348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0" name="Google Shape;3490;p2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491" name="Google Shape;349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2" name="Google Shape;349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495" name="Google Shape;349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8" name="Google Shape;3498;p2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499" name="Google Shape;349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0" name="Google Shape;350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1" name="Google Shape;350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2" name="Google Shape;3502;p2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503" name="Google Shape;350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4" name="Google Shape;350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5" name="Google Shape;350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6" name="Google Shape;3506;p2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507" name="Google Shape;350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8" name="Google Shape;350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0" name="Google Shape;3510;p2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511" name="Google Shape;351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2" name="Google Shape;351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3" name="Google Shape;351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4" name="Google Shape;3514;p2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515" name="Google Shape;351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6" name="Google Shape;351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7" name="Google Shape;351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8" name="Google Shape;3518;p2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519" name="Google Shape;351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0" name="Google Shape;352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1" name="Google Shape;352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2" name="Google Shape;3522;p2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523" name="Google Shape;352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4" name="Google Shape;352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6" name="Google Shape;3526;p2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527" name="Google Shape;352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8" name="Google Shape;352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9" name="Google Shape;352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0" name="Google Shape;3530;p2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531" name="Google Shape;353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4" name="Google Shape;3534;p2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535" name="Google Shape;353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8" name="Google Shape;3538;p2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539" name="Google Shape;353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2" name="Google Shape;3542;p2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543" name="Google Shape;354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547" name="Google Shape;354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551" name="Google Shape;355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4" name="Google Shape;3554;p2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555" name="Google Shape;355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9" name="Google Shape;3559;p2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560" name="Google Shape;356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4" name="Google Shape;3564;p2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565" name="Google Shape;356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570" name="Google Shape;357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74" name="Google Shape;3574;p26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3575" name="Google Shape;3575;p26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76" name="Google Shape;3576;p26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3577" name="Google Shape;3577;p26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6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6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6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6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6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6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6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18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" name="Google Shape;26;p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7" name="Google Shape;27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255767" y="1730567"/>
            <a:ext cx="7530800" cy="3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255767" y="5369595"/>
            <a:ext cx="47968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3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23" name="Google Shape;223;p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24" name="Google Shape;224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9" name="Google Shape;239;p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40" name="Google Shape;240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8" name="Google Shape;248;p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249" name="Google Shape;249;p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50" name="Google Shape;250;p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2" name="Google Shape;252;p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3" name="Google Shape;253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55" name="Google Shape;255;p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6" name="Google Shape;256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58" name="Google Shape;258;p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59" name="Google Shape;259;p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1" name="Google Shape;261;p5"/>
          <p:cNvSpPr txBox="1">
            <a:spLocks noGrp="1"/>
          </p:cNvSpPr>
          <p:nvPr>
            <p:ph type="title"/>
          </p:nvPr>
        </p:nvSpPr>
        <p:spPr>
          <a:xfrm>
            <a:off x="162114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 idx="2"/>
          </p:nvPr>
        </p:nvSpPr>
        <p:spPr>
          <a:xfrm>
            <a:off x="691405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subTitle" idx="1"/>
          </p:nvPr>
        </p:nvSpPr>
        <p:spPr>
          <a:xfrm>
            <a:off x="692225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subTitle" idx="3"/>
          </p:nvPr>
        </p:nvSpPr>
        <p:spPr>
          <a:xfrm>
            <a:off x="162934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5"/>
          <p:cNvSpPr txBox="1">
            <a:spLocks noGrp="1"/>
          </p:cNvSpPr>
          <p:nvPr>
            <p:ph type="title" idx="4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1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68" name="Google Shape;268;p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69" name="Google Shape;269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4" name="Google Shape;284;p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85" name="Google Shape;285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93" name="Google Shape;293;p6"/>
          <p:cNvGrpSpPr/>
          <p:nvPr/>
        </p:nvGrpSpPr>
        <p:grpSpPr>
          <a:xfrm flipH="1">
            <a:off x="10697434" y="148568"/>
            <a:ext cx="1470433" cy="1961233"/>
            <a:chOff x="8269775" y="3716750"/>
            <a:chExt cx="1102825" cy="1470925"/>
          </a:xfrm>
        </p:grpSpPr>
        <p:sp>
          <p:nvSpPr>
            <p:cNvPr id="294" name="Google Shape;294;p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6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303" name="Google Shape;303;p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06" name="Google Shape;306;p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07" name="Google Shape;307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09" name="Google Shape;309;p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10" name="Google Shape;310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12" name="Google Shape;312;p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3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360" name="Google Shape;360;p8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361" name="Google Shape;361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8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8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8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8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8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8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8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6" name="Google Shape;376;p8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377" name="Google Shape;377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665800" y="1852800"/>
            <a:ext cx="6860400" cy="31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86" name="Google Shape;386;p8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387" name="Google Shape;387;p8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849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0"/>
          <p:cNvSpPr txBox="1">
            <a:spLocks noGrp="1"/>
          </p:cNvSpPr>
          <p:nvPr>
            <p:ph type="title"/>
          </p:nvPr>
        </p:nvSpPr>
        <p:spPr>
          <a:xfrm>
            <a:off x="5021000" y="4631833"/>
            <a:ext cx="6274000" cy="1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4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1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494" name="Google Shape;494;p1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95" name="Google Shape;495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1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1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1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10" name="Google Shape;510;p1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11" name="Google Shape;511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19" name="Google Shape;519;p11"/>
          <p:cNvGrpSpPr/>
          <p:nvPr/>
        </p:nvGrpSpPr>
        <p:grpSpPr>
          <a:xfrm>
            <a:off x="22034" y="275568"/>
            <a:ext cx="1470433" cy="1961233"/>
            <a:chOff x="8269775" y="3716750"/>
            <a:chExt cx="1102825" cy="1470925"/>
          </a:xfrm>
        </p:grpSpPr>
        <p:sp>
          <p:nvSpPr>
            <p:cNvPr id="520" name="Google Shape;520;p1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529" name="Google Shape;529;p1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30" name="Google Shape;530;p1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1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32" name="Google Shape;532;p1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3" name="Google Shape;533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" name="Google Shape;535;p1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6" name="Google Shape;536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38" name="Google Shape;538;p1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39" name="Google Shape;539;p1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1" name="Google Shape;541;p11"/>
          <p:cNvSpPr txBox="1">
            <a:spLocks noGrp="1"/>
          </p:cNvSpPr>
          <p:nvPr>
            <p:ph type="title" hasCustomPrompt="1"/>
          </p:nvPr>
        </p:nvSpPr>
        <p:spPr>
          <a:xfrm>
            <a:off x="2838833" y="2362733"/>
            <a:ext cx="84280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42" name="Google Shape;542;p11"/>
          <p:cNvSpPr txBox="1">
            <a:spLocks noGrp="1"/>
          </p:cNvSpPr>
          <p:nvPr>
            <p:ph type="subTitle" idx="1"/>
          </p:nvPr>
        </p:nvSpPr>
        <p:spPr>
          <a:xfrm>
            <a:off x="4779400" y="3832457"/>
            <a:ext cx="64876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543" name="Google Shape;543;p11"/>
          <p:cNvGrpSpPr/>
          <p:nvPr/>
        </p:nvGrpSpPr>
        <p:grpSpPr>
          <a:xfrm>
            <a:off x="10982934" y="4249500"/>
            <a:ext cx="1370633" cy="2468104"/>
            <a:chOff x="8046725" y="2806125"/>
            <a:chExt cx="1027975" cy="1851078"/>
          </a:xfrm>
        </p:grpSpPr>
        <p:sp>
          <p:nvSpPr>
            <p:cNvPr id="544" name="Google Shape;544;p11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5" name="Google Shape;545;p11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546" name="Google Shape;546;p11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53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614" name="Google Shape;614;p1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15" name="Google Shape;615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0" name="Google Shape;630;p1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31" name="Google Shape;631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2468800" y="4682391"/>
            <a:ext cx="7254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1"/>
          </p:nvPr>
        </p:nvSpPr>
        <p:spPr>
          <a:xfrm>
            <a:off x="2349400" y="1974400"/>
            <a:ext cx="7493200" cy="2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41" name="Google Shape;641;p14"/>
          <p:cNvGrpSpPr/>
          <p:nvPr/>
        </p:nvGrpSpPr>
        <p:grpSpPr>
          <a:xfrm>
            <a:off x="10448710" y="429428"/>
            <a:ext cx="1292583" cy="1293147"/>
            <a:chOff x="769800" y="2509975"/>
            <a:chExt cx="1145500" cy="1146000"/>
          </a:xfrm>
        </p:grpSpPr>
        <p:sp>
          <p:nvSpPr>
            <p:cNvPr id="642" name="Google Shape;642;p1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0050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1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661" name="Google Shape;661;p1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62" name="Google Shape;662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77" name="Google Shape;677;p1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78" name="Google Shape;678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86" name="Google Shape;686;p1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687" name="Google Shape;687;p1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688" name="Google Shape;688;p1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0" name="Google Shape;690;p1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1" name="Google Shape;691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2" name="Google Shape;692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93" name="Google Shape;693;p1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4" name="Google Shape;694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5" name="Google Shape;695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96" name="Google Shape;696;p1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697" name="Google Shape;697;p1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99" name="Google Shape;699;p15"/>
          <p:cNvSpPr txBox="1">
            <a:spLocks noGrp="1"/>
          </p:cNvSpPr>
          <p:nvPr>
            <p:ph type="title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700" name="Google Shape;700;p15"/>
          <p:cNvGrpSpPr/>
          <p:nvPr/>
        </p:nvGrpSpPr>
        <p:grpSpPr>
          <a:xfrm flipH="1">
            <a:off x="-282766" y="5050768"/>
            <a:ext cx="1470433" cy="1961233"/>
            <a:chOff x="8269775" y="3716750"/>
            <a:chExt cx="1102825" cy="1470925"/>
          </a:xfrm>
        </p:grpSpPr>
        <p:sp>
          <p:nvSpPr>
            <p:cNvPr id="701" name="Google Shape;701;p1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39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oogle Shape;710;p1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711" name="Google Shape;711;p1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12" name="Google Shape;712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1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1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7" name="Google Shape;727;p1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28" name="Google Shape;728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36" name="Google Shape;736;p16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737" name="Google Shape;737;p1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38" name="Google Shape;738;p1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40" name="Google Shape;740;p1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1" name="Google Shape;741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43" name="Google Shape;743;p1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4" name="Google Shape;744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46" name="Google Shape;746;p1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47" name="Google Shape;747;p1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49" name="Google Shape;749;p16"/>
          <p:cNvSpPr txBox="1">
            <a:spLocks noGrp="1"/>
          </p:cNvSpPr>
          <p:nvPr>
            <p:ph type="title"/>
          </p:nvPr>
        </p:nvSpPr>
        <p:spPr>
          <a:xfrm>
            <a:off x="5765183" y="1718600"/>
            <a:ext cx="5289200" cy="24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6"/>
          <p:cNvSpPr txBox="1">
            <a:spLocks noGrp="1"/>
          </p:cNvSpPr>
          <p:nvPr>
            <p:ph type="subTitle" idx="1"/>
          </p:nvPr>
        </p:nvSpPr>
        <p:spPr>
          <a:xfrm>
            <a:off x="5765183" y="4264600"/>
            <a:ext cx="52936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17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753" name="Google Shape;753;p17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54" name="Google Shape;754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7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7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7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7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7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7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7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7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70" name="Google Shape;770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78" name="Google Shape;778;p17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779" name="Google Shape;779;p17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80" name="Google Shape;780;p17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7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2" name="Google Shape;782;p17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3" name="Google Shape;783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85" name="Google Shape;785;p17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6" name="Google Shape;786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88" name="Google Shape;788;p17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89" name="Google Shape;789;p17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7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91" name="Google Shape;791;p17"/>
          <p:cNvSpPr txBox="1">
            <a:spLocks noGrp="1"/>
          </p:cNvSpPr>
          <p:nvPr>
            <p:ph type="title"/>
          </p:nvPr>
        </p:nvSpPr>
        <p:spPr>
          <a:xfrm>
            <a:off x="971493" y="2569500"/>
            <a:ext cx="61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"/>
          <p:cNvSpPr txBox="1">
            <a:spLocks noGrp="1"/>
          </p:cNvSpPr>
          <p:nvPr>
            <p:ph type="subTitle" idx="1"/>
          </p:nvPr>
        </p:nvSpPr>
        <p:spPr>
          <a:xfrm>
            <a:off x="1373493" y="3434900"/>
            <a:ext cx="5306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6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19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39" name="Google Shape;839;p1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40" name="Google Shape;840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1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1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1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1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1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1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5" name="Google Shape;855;p1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856" name="Google Shape;856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4" name="Google Shape;864;p19"/>
          <p:cNvGrpSpPr/>
          <p:nvPr/>
        </p:nvGrpSpPr>
        <p:grpSpPr>
          <a:xfrm flipH="1">
            <a:off x="10709018" y="212068"/>
            <a:ext cx="1470433" cy="1961233"/>
            <a:chOff x="8269775" y="3716750"/>
            <a:chExt cx="1102825" cy="1470925"/>
          </a:xfrm>
        </p:grpSpPr>
        <p:sp>
          <p:nvSpPr>
            <p:cNvPr id="865" name="Google Shape;865;p19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3" name="Google Shape;873;p19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874" name="Google Shape;874;p19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875" name="Google Shape;875;p19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7" name="Google Shape;877;p19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78" name="Google Shape;878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880" name="Google Shape;880;p19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81" name="Google Shape;881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83" name="Google Shape;883;p19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884" name="Google Shape;884;p19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86" name="Google Shape;886;p19"/>
          <p:cNvSpPr txBox="1">
            <a:spLocks noGrp="1"/>
          </p:cNvSpPr>
          <p:nvPr>
            <p:ph type="title"/>
          </p:nvPr>
        </p:nvSpPr>
        <p:spPr>
          <a:xfrm>
            <a:off x="1261300" y="4031500"/>
            <a:ext cx="26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7" name="Google Shape;887;p19"/>
          <p:cNvSpPr txBox="1">
            <a:spLocks noGrp="1"/>
          </p:cNvSpPr>
          <p:nvPr>
            <p:ph type="subTitle" idx="1"/>
          </p:nvPr>
        </p:nvSpPr>
        <p:spPr>
          <a:xfrm>
            <a:off x="1264067" y="4506971"/>
            <a:ext cx="26844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9"/>
          <p:cNvSpPr txBox="1">
            <a:spLocks noGrp="1"/>
          </p:cNvSpPr>
          <p:nvPr>
            <p:ph type="title" idx="2"/>
          </p:nvPr>
        </p:nvSpPr>
        <p:spPr>
          <a:xfrm>
            <a:off x="4743200" y="4031500"/>
            <a:ext cx="270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9" name="Google Shape;889;p19"/>
          <p:cNvSpPr txBox="1">
            <a:spLocks noGrp="1"/>
          </p:cNvSpPr>
          <p:nvPr>
            <p:ph type="subTitle" idx="3"/>
          </p:nvPr>
        </p:nvSpPr>
        <p:spPr>
          <a:xfrm>
            <a:off x="4745768" y="4506968"/>
            <a:ext cx="26952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title" idx="4"/>
          </p:nvPr>
        </p:nvSpPr>
        <p:spPr>
          <a:xfrm>
            <a:off x="8235500" y="4031500"/>
            <a:ext cx="269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5"/>
          </p:nvPr>
        </p:nvSpPr>
        <p:spPr>
          <a:xfrm>
            <a:off x="8238268" y="4506968"/>
            <a:ext cx="2690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title" idx="6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3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0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95" name="Google Shape;895;p20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96" name="Google Shape;896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20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20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20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20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20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20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20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11" name="Google Shape;911;p20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12" name="Google Shape;912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20" name="Google Shape;920;p20"/>
          <p:cNvGrpSpPr/>
          <p:nvPr/>
        </p:nvGrpSpPr>
        <p:grpSpPr>
          <a:xfrm>
            <a:off x="-3366" y="125801"/>
            <a:ext cx="1470433" cy="1961233"/>
            <a:chOff x="8269775" y="3716750"/>
            <a:chExt cx="1102825" cy="1470925"/>
          </a:xfrm>
        </p:grpSpPr>
        <p:sp>
          <p:nvSpPr>
            <p:cNvPr id="921" name="Google Shape;921;p2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9" name="Google Shape;929;p20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30" name="Google Shape;930;p20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33" name="Google Shape;933;p20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4" name="Google Shape;934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5" name="Google Shape;935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36" name="Google Shape;936;p20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7" name="Google Shape;937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8" name="Google Shape;938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39" name="Google Shape;939;p20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40" name="Google Shape;940;p20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0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42" name="Google Shape;942;p20"/>
          <p:cNvSpPr txBox="1">
            <a:spLocks noGrp="1"/>
          </p:cNvSpPr>
          <p:nvPr>
            <p:ph type="title"/>
          </p:nvPr>
        </p:nvSpPr>
        <p:spPr>
          <a:xfrm>
            <a:off x="2801188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3" name="Google Shape;943;p20"/>
          <p:cNvSpPr txBox="1">
            <a:spLocks noGrp="1"/>
          </p:cNvSpPr>
          <p:nvPr>
            <p:ph type="subTitle" idx="1"/>
          </p:nvPr>
        </p:nvSpPr>
        <p:spPr>
          <a:xfrm>
            <a:off x="2801188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0"/>
          <p:cNvSpPr txBox="1">
            <a:spLocks noGrp="1"/>
          </p:cNvSpPr>
          <p:nvPr>
            <p:ph type="title" idx="2"/>
          </p:nvPr>
        </p:nvSpPr>
        <p:spPr>
          <a:xfrm>
            <a:off x="8079175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subTitle" idx="3"/>
          </p:nvPr>
        </p:nvSpPr>
        <p:spPr>
          <a:xfrm>
            <a:off x="8079175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title" idx="4"/>
          </p:nvPr>
        </p:nvSpPr>
        <p:spPr>
          <a:xfrm>
            <a:off x="2801192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subTitle" idx="5"/>
          </p:nvPr>
        </p:nvSpPr>
        <p:spPr>
          <a:xfrm>
            <a:off x="2801192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title" idx="6"/>
          </p:nvPr>
        </p:nvSpPr>
        <p:spPr>
          <a:xfrm>
            <a:off x="8079175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9" name="Google Shape;949;p20"/>
          <p:cNvSpPr txBox="1">
            <a:spLocks noGrp="1"/>
          </p:cNvSpPr>
          <p:nvPr>
            <p:ph type="subTitle" idx="7"/>
          </p:nvPr>
        </p:nvSpPr>
        <p:spPr>
          <a:xfrm>
            <a:off x="8079175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title" idx="8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4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2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953" name="Google Shape;953;p2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954" name="Google Shape;954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2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2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2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2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2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2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2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69" name="Google Shape;969;p2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70" name="Google Shape;970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78" name="Google Shape;978;p21"/>
          <p:cNvGrpSpPr/>
          <p:nvPr/>
        </p:nvGrpSpPr>
        <p:grpSpPr>
          <a:xfrm>
            <a:off x="12552" y="619934"/>
            <a:ext cx="1470433" cy="1961233"/>
            <a:chOff x="8269775" y="3716750"/>
            <a:chExt cx="1102825" cy="1470925"/>
          </a:xfrm>
        </p:grpSpPr>
        <p:sp>
          <p:nvSpPr>
            <p:cNvPr id="979" name="Google Shape;979;p2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88" name="Google Shape;988;p2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89" name="Google Shape;989;p2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1" name="Google Shape;991;p2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2" name="Google Shape;992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3" name="Google Shape;993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94" name="Google Shape;994;p2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5" name="Google Shape;995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97" name="Google Shape;997;p2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98" name="Google Shape;998;p2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21"/>
          <p:cNvSpPr txBox="1">
            <a:spLocks noGrp="1"/>
          </p:cNvSpPr>
          <p:nvPr>
            <p:ph type="title"/>
          </p:nvPr>
        </p:nvSpPr>
        <p:spPr>
          <a:xfrm>
            <a:off x="94894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subTitle" idx="1"/>
          </p:nvPr>
        </p:nvSpPr>
        <p:spPr>
          <a:xfrm>
            <a:off x="948947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1"/>
          <p:cNvSpPr txBox="1">
            <a:spLocks noGrp="1"/>
          </p:cNvSpPr>
          <p:nvPr>
            <p:ph type="title" idx="2"/>
          </p:nvPr>
        </p:nvSpPr>
        <p:spPr>
          <a:xfrm>
            <a:off x="477203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3" name="Google Shape;1003;p21"/>
          <p:cNvSpPr txBox="1">
            <a:spLocks noGrp="1"/>
          </p:cNvSpPr>
          <p:nvPr>
            <p:ph type="subTitle" idx="3"/>
          </p:nvPr>
        </p:nvSpPr>
        <p:spPr>
          <a:xfrm>
            <a:off x="4772037" y="3037044"/>
            <a:ext cx="2648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1"/>
          <p:cNvSpPr txBox="1">
            <a:spLocks noGrp="1"/>
          </p:cNvSpPr>
          <p:nvPr>
            <p:ph type="title" idx="4"/>
          </p:nvPr>
        </p:nvSpPr>
        <p:spPr>
          <a:xfrm>
            <a:off x="94894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5" name="Google Shape;1005;p21"/>
          <p:cNvSpPr txBox="1">
            <a:spLocks noGrp="1"/>
          </p:cNvSpPr>
          <p:nvPr>
            <p:ph type="subTitle" idx="5"/>
          </p:nvPr>
        </p:nvSpPr>
        <p:spPr>
          <a:xfrm>
            <a:off x="94894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21"/>
          <p:cNvSpPr txBox="1">
            <a:spLocks noGrp="1"/>
          </p:cNvSpPr>
          <p:nvPr>
            <p:ph type="title" idx="6"/>
          </p:nvPr>
        </p:nvSpPr>
        <p:spPr>
          <a:xfrm>
            <a:off x="477203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7" name="Google Shape;1007;p21"/>
          <p:cNvSpPr txBox="1">
            <a:spLocks noGrp="1"/>
          </p:cNvSpPr>
          <p:nvPr>
            <p:ph type="subTitle" idx="7"/>
          </p:nvPr>
        </p:nvSpPr>
        <p:spPr>
          <a:xfrm>
            <a:off x="477203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1"/>
          <p:cNvSpPr txBox="1">
            <a:spLocks noGrp="1"/>
          </p:cNvSpPr>
          <p:nvPr>
            <p:ph type="title" idx="8"/>
          </p:nvPr>
        </p:nvSpPr>
        <p:spPr>
          <a:xfrm>
            <a:off x="8595053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9" name="Google Shape;1009;p21"/>
          <p:cNvSpPr txBox="1">
            <a:spLocks noGrp="1"/>
          </p:cNvSpPr>
          <p:nvPr>
            <p:ph type="subTitle" idx="9"/>
          </p:nvPr>
        </p:nvSpPr>
        <p:spPr>
          <a:xfrm>
            <a:off x="8595053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1"/>
          <p:cNvSpPr txBox="1">
            <a:spLocks noGrp="1"/>
          </p:cNvSpPr>
          <p:nvPr>
            <p:ph type="title" idx="13"/>
          </p:nvPr>
        </p:nvSpPr>
        <p:spPr>
          <a:xfrm>
            <a:off x="8595053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1" name="Google Shape;1011;p21"/>
          <p:cNvSpPr txBox="1">
            <a:spLocks noGrp="1"/>
          </p:cNvSpPr>
          <p:nvPr>
            <p:ph type="subTitle" idx="14"/>
          </p:nvPr>
        </p:nvSpPr>
        <p:spPr>
          <a:xfrm>
            <a:off x="8595053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1"/>
          <p:cNvSpPr txBox="1">
            <a:spLocks noGrp="1"/>
          </p:cNvSpPr>
          <p:nvPr>
            <p:ph type="title" idx="15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5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1014;p22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15" name="Google Shape;1015;p2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16" name="Google Shape;1016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31" name="Google Shape;1031;p2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32" name="Google Shape;1032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40" name="Google Shape;1040;p22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041" name="Google Shape;1041;p22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42" name="Google Shape;1042;p22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44" name="Google Shape;1044;p22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5" name="Google Shape;1045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047" name="Google Shape;1047;p22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8" name="Google Shape;1048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0" name="Google Shape;1050;p22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051" name="Google Shape;1051;p22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53" name="Google Shape;1053;p22"/>
          <p:cNvGrpSpPr/>
          <p:nvPr/>
        </p:nvGrpSpPr>
        <p:grpSpPr>
          <a:xfrm>
            <a:off x="10988418" y="5193085"/>
            <a:ext cx="1470433" cy="1961233"/>
            <a:chOff x="8269775" y="3716750"/>
            <a:chExt cx="1102825" cy="1470925"/>
          </a:xfrm>
        </p:grpSpPr>
        <p:sp>
          <p:nvSpPr>
            <p:cNvPr id="1054" name="Google Shape;1054;p22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2" name="Google Shape;1062;p22"/>
          <p:cNvSpPr txBox="1">
            <a:spLocks noGrp="1"/>
          </p:cNvSpPr>
          <p:nvPr>
            <p:ph type="title" hasCustomPrompt="1"/>
          </p:nvPr>
        </p:nvSpPr>
        <p:spPr>
          <a:xfrm>
            <a:off x="1562400" y="801556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3" name="Google Shape;1063;p22"/>
          <p:cNvSpPr txBox="1">
            <a:spLocks noGrp="1"/>
          </p:cNvSpPr>
          <p:nvPr>
            <p:ph type="subTitle" idx="1"/>
          </p:nvPr>
        </p:nvSpPr>
        <p:spPr>
          <a:xfrm>
            <a:off x="1562400" y="1588887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4" name="Google Shape;1064;p22"/>
          <p:cNvSpPr txBox="1">
            <a:spLocks noGrp="1"/>
          </p:cNvSpPr>
          <p:nvPr>
            <p:ph type="title" idx="2" hasCustomPrompt="1"/>
          </p:nvPr>
        </p:nvSpPr>
        <p:spPr>
          <a:xfrm>
            <a:off x="1562400" y="2791351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5" name="Google Shape;1065;p22"/>
          <p:cNvSpPr txBox="1">
            <a:spLocks noGrp="1"/>
          </p:cNvSpPr>
          <p:nvPr>
            <p:ph type="subTitle" idx="3"/>
          </p:nvPr>
        </p:nvSpPr>
        <p:spPr>
          <a:xfrm>
            <a:off x="1562400" y="3577827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6" name="Google Shape;1066;p22"/>
          <p:cNvSpPr txBox="1">
            <a:spLocks noGrp="1"/>
          </p:cNvSpPr>
          <p:nvPr>
            <p:ph type="title" idx="4" hasCustomPrompt="1"/>
          </p:nvPr>
        </p:nvSpPr>
        <p:spPr>
          <a:xfrm>
            <a:off x="1562400" y="4780355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7" name="Google Shape;1067;p22"/>
          <p:cNvSpPr txBox="1">
            <a:spLocks noGrp="1"/>
          </p:cNvSpPr>
          <p:nvPr>
            <p:ph type="subTitle" idx="5"/>
          </p:nvPr>
        </p:nvSpPr>
        <p:spPr>
          <a:xfrm>
            <a:off x="1562400" y="5568844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8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p2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135" name="Google Shape;1135;p2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36" name="Google Shape;1136;p2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51" name="Google Shape;1151;p2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152" name="Google Shape;1152;p2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2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2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2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2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2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2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2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60" name="Google Shape;1160;p24"/>
          <p:cNvGrpSpPr/>
          <p:nvPr/>
        </p:nvGrpSpPr>
        <p:grpSpPr>
          <a:xfrm flipH="1">
            <a:off x="9531557" y="3299875"/>
            <a:ext cx="1066388" cy="2358195"/>
            <a:chOff x="10554050" y="3035751"/>
            <a:chExt cx="778688" cy="1721980"/>
          </a:xfrm>
        </p:grpSpPr>
        <p:sp>
          <p:nvSpPr>
            <p:cNvPr id="1161" name="Google Shape;1161;p24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5" name="Google Shape;1185;p24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1186" name="Google Shape;1186;p24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4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4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4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4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4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4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4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4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4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4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4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4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4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4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4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4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0" name="Google Shape;1210;p24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211" name="Google Shape;1211;p24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2" name="Google Shape;1212;p24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213" name="Google Shape;1213;p24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24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15" name="Google Shape;1215;p24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6" name="Google Shape;1216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18" name="Google Shape;1218;p24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9" name="Google Shape;1219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1" name="Google Shape;1221;p24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2" name="Google Shape;1222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4" name="Google Shape;1224;p24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5" name="Google Shape;1225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7" name="Google Shape;1227;p24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8" name="Google Shape;1228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0" name="Google Shape;1230;p24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1" name="Google Shape;1231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3" name="Google Shape;1233;p24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4" name="Google Shape;1234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6" name="Google Shape;1236;p24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7" name="Google Shape;1237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24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0" name="Google Shape;1240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2" name="Google Shape;1242;p24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3" name="Google Shape;1243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5" name="Google Shape;1245;p24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6" name="Google Shape;1246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8" name="Google Shape;1248;p24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9" name="Google Shape;1249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51" name="Google Shape;1251;p24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52" name="Google Shape;1252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1254" name="Google Shape;1254;p24"/>
          <p:cNvSpPr txBox="1">
            <a:spLocks noGrp="1"/>
          </p:cNvSpPr>
          <p:nvPr>
            <p:ph type="title"/>
          </p:nvPr>
        </p:nvSpPr>
        <p:spPr>
          <a:xfrm>
            <a:off x="3232800" y="1689952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4"/>
          <p:cNvSpPr txBox="1">
            <a:spLocks noGrp="1"/>
          </p:cNvSpPr>
          <p:nvPr>
            <p:ph type="subTitle" idx="1"/>
          </p:nvPr>
        </p:nvSpPr>
        <p:spPr>
          <a:xfrm>
            <a:off x="3230800" y="2963260"/>
            <a:ext cx="5730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4"/>
          <p:cNvSpPr txBox="1"/>
          <p:nvPr/>
        </p:nvSpPr>
        <p:spPr>
          <a:xfrm>
            <a:off x="3230800" y="4382997"/>
            <a:ext cx="5730400" cy="8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including icons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infographics &amp; images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257" name="Google Shape;1257;p24"/>
          <p:cNvGrpSpPr/>
          <p:nvPr/>
        </p:nvGrpSpPr>
        <p:grpSpPr>
          <a:xfrm>
            <a:off x="10493143" y="340528"/>
            <a:ext cx="1292583" cy="1293147"/>
            <a:chOff x="769800" y="2509975"/>
            <a:chExt cx="1145500" cy="1146000"/>
          </a:xfrm>
        </p:grpSpPr>
        <p:sp>
          <p:nvSpPr>
            <p:cNvPr id="1258" name="Google Shape;1258;p2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04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277" name="Google Shape;1277;p2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278" name="Google Shape;1278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93" name="Google Shape;1293;p2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294" name="Google Shape;1294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02" name="Google Shape;1302;p25"/>
          <p:cNvGrpSpPr/>
          <p:nvPr/>
        </p:nvGrpSpPr>
        <p:grpSpPr>
          <a:xfrm>
            <a:off x="57401" y="113868"/>
            <a:ext cx="1470433" cy="1961233"/>
            <a:chOff x="8269775" y="3716750"/>
            <a:chExt cx="1102825" cy="1470925"/>
          </a:xfrm>
        </p:grpSpPr>
        <p:sp>
          <p:nvSpPr>
            <p:cNvPr id="1303" name="Google Shape;1303;p2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1" name="Google Shape;1311;p2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312" name="Google Shape;1312;p2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313" name="Google Shape;1313;p2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5" name="Google Shape;1315;p2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6" name="Google Shape;1316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18" name="Google Shape;1318;p2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9" name="Google Shape;1319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321" name="Google Shape;1321;p2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322" name="Google Shape;1322;p2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24" name="Google Shape;1324;p25"/>
          <p:cNvGrpSpPr/>
          <p:nvPr/>
        </p:nvGrpSpPr>
        <p:grpSpPr>
          <a:xfrm>
            <a:off x="10014737" y="4879279"/>
            <a:ext cx="1226297" cy="1210891"/>
            <a:chOff x="1756600" y="-1013525"/>
            <a:chExt cx="1158050" cy="1143500"/>
          </a:xfrm>
        </p:grpSpPr>
        <p:sp>
          <p:nvSpPr>
            <p:cNvPr id="1325" name="Google Shape;1325;p25"/>
            <p:cNvSpPr/>
            <p:nvPr/>
          </p:nvSpPr>
          <p:spPr>
            <a:xfrm>
              <a:off x="1933875" y="-950250"/>
              <a:ext cx="945125" cy="1072175"/>
            </a:xfrm>
            <a:custGeom>
              <a:avLst/>
              <a:gdLst/>
              <a:ahLst/>
              <a:cxnLst/>
              <a:rect l="l" t="t" r="r" b="b"/>
              <a:pathLst>
                <a:path w="37805" h="42887" extrusionOk="0">
                  <a:moveTo>
                    <a:pt x="36117" y="1"/>
                  </a:moveTo>
                  <a:lnTo>
                    <a:pt x="35957" y="21"/>
                  </a:lnTo>
                  <a:lnTo>
                    <a:pt x="35816" y="41"/>
                  </a:lnTo>
                  <a:lnTo>
                    <a:pt x="35675" y="101"/>
                  </a:lnTo>
                  <a:lnTo>
                    <a:pt x="35535" y="141"/>
                  </a:lnTo>
                  <a:lnTo>
                    <a:pt x="35394" y="221"/>
                  </a:lnTo>
                  <a:lnTo>
                    <a:pt x="35253" y="302"/>
                  </a:lnTo>
                  <a:lnTo>
                    <a:pt x="35133" y="402"/>
                  </a:lnTo>
                  <a:lnTo>
                    <a:pt x="35033" y="523"/>
                  </a:lnTo>
                  <a:lnTo>
                    <a:pt x="34932" y="643"/>
                  </a:lnTo>
                  <a:lnTo>
                    <a:pt x="34832" y="784"/>
                  </a:lnTo>
                  <a:lnTo>
                    <a:pt x="23402" y="19967"/>
                  </a:lnTo>
                  <a:lnTo>
                    <a:pt x="18320" y="11410"/>
                  </a:lnTo>
                  <a:lnTo>
                    <a:pt x="18199" y="11229"/>
                  </a:lnTo>
                  <a:lnTo>
                    <a:pt x="18059" y="11069"/>
                  </a:lnTo>
                  <a:lnTo>
                    <a:pt x="17898" y="10948"/>
                  </a:lnTo>
                  <a:lnTo>
                    <a:pt x="17717" y="10828"/>
                  </a:lnTo>
                  <a:lnTo>
                    <a:pt x="17537" y="10747"/>
                  </a:lnTo>
                  <a:lnTo>
                    <a:pt x="17336" y="10667"/>
                  </a:lnTo>
                  <a:lnTo>
                    <a:pt x="17115" y="10647"/>
                  </a:lnTo>
                  <a:lnTo>
                    <a:pt x="16914" y="10627"/>
                  </a:lnTo>
                  <a:lnTo>
                    <a:pt x="16693" y="10647"/>
                  </a:lnTo>
                  <a:lnTo>
                    <a:pt x="16492" y="10687"/>
                  </a:lnTo>
                  <a:lnTo>
                    <a:pt x="16291" y="10767"/>
                  </a:lnTo>
                  <a:lnTo>
                    <a:pt x="16110" y="10868"/>
                  </a:lnTo>
                  <a:lnTo>
                    <a:pt x="15930" y="10988"/>
                  </a:lnTo>
                  <a:lnTo>
                    <a:pt x="15789" y="11129"/>
                  </a:lnTo>
                  <a:lnTo>
                    <a:pt x="15648" y="11290"/>
                  </a:lnTo>
                  <a:lnTo>
                    <a:pt x="15528" y="11470"/>
                  </a:lnTo>
                  <a:lnTo>
                    <a:pt x="181" y="40537"/>
                  </a:lnTo>
                  <a:lnTo>
                    <a:pt x="121" y="40697"/>
                  </a:lnTo>
                  <a:lnTo>
                    <a:pt x="61" y="40838"/>
                  </a:lnTo>
                  <a:lnTo>
                    <a:pt x="21" y="40999"/>
                  </a:lnTo>
                  <a:lnTo>
                    <a:pt x="0" y="41159"/>
                  </a:lnTo>
                  <a:lnTo>
                    <a:pt x="0" y="41300"/>
                  </a:lnTo>
                  <a:lnTo>
                    <a:pt x="21" y="41461"/>
                  </a:lnTo>
                  <a:lnTo>
                    <a:pt x="41" y="41601"/>
                  </a:lnTo>
                  <a:lnTo>
                    <a:pt x="81" y="41762"/>
                  </a:lnTo>
                  <a:lnTo>
                    <a:pt x="121" y="41902"/>
                  </a:lnTo>
                  <a:lnTo>
                    <a:pt x="201" y="42043"/>
                  </a:lnTo>
                  <a:lnTo>
                    <a:pt x="282" y="42184"/>
                  </a:lnTo>
                  <a:lnTo>
                    <a:pt x="362" y="42304"/>
                  </a:lnTo>
                  <a:lnTo>
                    <a:pt x="462" y="42425"/>
                  </a:lnTo>
                  <a:lnTo>
                    <a:pt x="583" y="42525"/>
                  </a:lnTo>
                  <a:lnTo>
                    <a:pt x="724" y="42626"/>
                  </a:lnTo>
                  <a:lnTo>
                    <a:pt x="864" y="42706"/>
                  </a:lnTo>
                  <a:lnTo>
                    <a:pt x="1045" y="42786"/>
                  </a:lnTo>
                  <a:lnTo>
                    <a:pt x="1226" y="42847"/>
                  </a:lnTo>
                  <a:lnTo>
                    <a:pt x="1407" y="42867"/>
                  </a:lnTo>
                  <a:lnTo>
                    <a:pt x="1607" y="42887"/>
                  </a:lnTo>
                  <a:lnTo>
                    <a:pt x="1808" y="42867"/>
                  </a:lnTo>
                  <a:lnTo>
                    <a:pt x="2029" y="42826"/>
                  </a:lnTo>
                  <a:lnTo>
                    <a:pt x="2230" y="42766"/>
                  </a:lnTo>
                  <a:lnTo>
                    <a:pt x="2411" y="42666"/>
                  </a:lnTo>
                  <a:lnTo>
                    <a:pt x="2592" y="42545"/>
                  </a:lnTo>
                  <a:lnTo>
                    <a:pt x="2752" y="42405"/>
                  </a:lnTo>
                  <a:lnTo>
                    <a:pt x="2893" y="42224"/>
                  </a:lnTo>
                  <a:lnTo>
                    <a:pt x="3014" y="42043"/>
                  </a:lnTo>
                  <a:lnTo>
                    <a:pt x="17034" y="15488"/>
                  </a:lnTo>
                  <a:lnTo>
                    <a:pt x="22036" y="23924"/>
                  </a:lnTo>
                  <a:lnTo>
                    <a:pt x="22157" y="24085"/>
                  </a:lnTo>
                  <a:lnTo>
                    <a:pt x="22277" y="24246"/>
                  </a:lnTo>
                  <a:lnTo>
                    <a:pt x="22438" y="24386"/>
                  </a:lnTo>
                  <a:lnTo>
                    <a:pt x="22619" y="24487"/>
                  </a:lnTo>
                  <a:lnTo>
                    <a:pt x="22799" y="24587"/>
                  </a:lnTo>
                  <a:lnTo>
                    <a:pt x="23000" y="24648"/>
                  </a:lnTo>
                  <a:lnTo>
                    <a:pt x="23201" y="24688"/>
                  </a:lnTo>
                  <a:lnTo>
                    <a:pt x="23402" y="24708"/>
                  </a:lnTo>
                  <a:lnTo>
                    <a:pt x="23603" y="24688"/>
                  </a:lnTo>
                  <a:lnTo>
                    <a:pt x="23824" y="24648"/>
                  </a:lnTo>
                  <a:lnTo>
                    <a:pt x="24005" y="24587"/>
                  </a:lnTo>
                  <a:lnTo>
                    <a:pt x="24185" y="24487"/>
                  </a:lnTo>
                  <a:lnTo>
                    <a:pt x="24366" y="24386"/>
                  </a:lnTo>
                  <a:lnTo>
                    <a:pt x="24527" y="24246"/>
                  </a:lnTo>
                  <a:lnTo>
                    <a:pt x="24668" y="24085"/>
                  </a:lnTo>
                  <a:lnTo>
                    <a:pt x="24768" y="23924"/>
                  </a:lnTo>
                  <a:lnTo>
                    <a:pt x="37584" y="2411"/>
                  </a:lnTo>
                  <a:lnTo>
                    <a:pt x="37664" y="2270"/>
                  </a:lnTo>
                  <a:lnTo>
                    <a:pt x="37724" y="2130"/>
                  </a:lnTo>
                  <a:lnTo>
                    <a:pt x="37764" y="1969"/>
                  </a:lnTo>
                  <a:lnTo>
                    <a:pt x="37784" y="1808"/>
                  </a:lnTo>
                  <a:lnTo>
                    <a:pt x="37805" y="1668"/>
                  </a:lnTo>
                  <a:lnTo>
                    <a:pt x="37805" y="1507"/>
                  </a:lnTo>
                  <a:lnTo>
                    <a:pt x="37784" y="1346"/>
                  </a:lnTo>
                  <a:lnTo>
                    <a:pt x="37764" y="1206"/>
                  </a:lnTo>
                  <a:lnTo>
                    <a:pt x="37704" y="1065"/>
                  </a:lnTo>
                  <a:lnTo>
                    <a:pt x="37644" y="925"/>
                  </a:lnTo>
                  <a:lnTo>
                    <a:pt x="37584" y="784"/>
                  </a:lnTo>
                  <a:lnTo>
                    <a:pt x="37503" y="643"/>
                  </a:lnTo>
                  <a:lnTo>
                    <a:pt x="37403" y="523"/>
                  </a:lnTo>
                  <a:lnTo>
                    <a:pt x="37282" y="422"/>
                  </a:lnTo>
                  <a:lnTo>
                    <a:pt x="37162" y="322"/>
                  </a:lnTo>
                  <a:lnTo>
                    <a:pt x="37021" y="221"/>
                  </a:lnTo>
                  <a:lnTo>
                    <a:pt x="36881" y="141"/>
                  </a:lnTo>
                  <a:lnTo>
                    <a:pt x="36740" y="81"/>
                  </a:lnTo>
                  <a:lnTo>
                    <a:pt x="36579" y="41"/>
                  </a:lnTo>
                  <a:lnTo>
                    <a:pt x="36419" y="21"/>
                  </a:lnTo>
                  <a:lnTo>
                    <a:pt x="36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5"/>
            <p:cNvSpPr/>
            <p:nvPr/>
          </p:nvSpPr>
          <p:spPr>
            <a:xfrm>
              <a:off x="2754950" y="-1013525"/>
              <a:ext cx="159700" cy="152700"/>
            </a:xfrm>
            <a:custGeom>
              <a:avLst/>
              <a:gdLst/>
              <a:ahLst/>
              <a:cxnLst/>
              <a:rect l="l" t="t" r="r" b="b"/>
              <a:pathLst>
                <a:path w="6388" h="6108" extrusionOk="0">
                  <a:moveTo>
                    <a:pt x="5022" y="1"/>
                  </a:moveTo>
                  <a:lnTo>
                    <a:pt x="4861" y="21"/>
                  </a:lnTo>
                  <a:lnTo>
                    <a:pt x="4721" y="81"/>
                  </a:lnTo>
                  <a:lnTo>
                    <a:pt x="362" y="2250"/>
                  </a:lnTo>
                  <a:lnTo>
                    <a:pt x="261" y="2311"/>
                  </a:lnTo>
                  <a:lnTo>
                    <a:pt x="201" y="2371"/>
                  </a:lnTo>
                  <a:lnTo>
                    <a:pt x="141" y="2431"/>
                  </a:lnTo>
                  <a:lnTo>
                    <a:pt x="80" y="2491"/>
                  </a:lnTo>
                  <a:lnTo>
                    <a:pt x="20" y="2652"/>
                  </a:lnTo>
                  <a:lnTo>
                    <a:pt x="0" y="2833"/>
                  </a:lnTo>
                  <a:lnTo>
                    <a:pt x="20" y="2994"/>
                  </a:lnTo>
                  <a:lnTo>
                    <a:pt x="80" y="3154"/>
                  </a:lnTo>
                  <a:lnTo>
                    <a:pt x="141" y="3214"/>
                  </a:lnTo>
                  <a:lnTo>
                    <a:pt x="201" y="3295"/>
                  </a:lnTo>
                  <a:lnTo>
                    <a:pt x="261" y="3355"/>
                  </a:lnTo>
                  <a:lnTo>
                    <a:pt x="342" y="3395"/>
                  </a:lnTo>
                  <a:lnTo>
                    <a:pt x="2893" y="4721"/>
                  </a:lnTo>
                  <a:lnTo>
                    <a:pt x="5444" y="6047"/>
                  </a:lnTo>
                  <a:lnTo>
                    <a:pt x="5544" y="6067"/>
                  </a:lnTo>
                  <a:lnTo>
                    <a:pt x="5624" y="6107"/>
                  </a:lnTo>
                  <a:lnTo>
                    <a:pt x="5805" y="6107"/>
                  </a:lnTo>
                  <a:lnTo>
                    <a:pt x="5966" y="6067"/>
                  </a:lnTo>
                  <a:lnTo>
                    <a:pt x="6107" y="5987"/>
                  </a:lnTo>
                  <a:lnTo>
                    <a:pt x="6247" y="5866"/>
                  </a:lnTo>
                  <a:lnTo>
                    <a:pt x="6327" y="5725"/>
                  </a:lnTo>
                  <a:lnTo>
                    <a:pt x="6368" y="5645"/>
                  </a:lnTo>
                  <a:lnTo>
                    <a:pt x="6368" y="5565"/>
                  </a:lnTo>
                  <a:lnTo>
                    <a:pt x="6388" y="5464"/>
                  </a:lnTo>
                  <a:lnTo>
                    <a:pt x="6368" y="5384"/>
                  </a:lnTo>
                  <a:lnTo>
                    <a:pt x="5645" y="543"/>
                  </a:lnTo>
                  <a:lnTo>
                    <a:pt x="5584" y="402"/>
                  </a:lnTo>
                  <a:lnTo>
                    <a:pt x="5524" y="262"/>
                  </a:lnTo>
                  <a:lnTo>
                    <a:pt x="5424" y="161"/>
                  </a:lnTo>
                  <a:lnTo>
                    <a:pt x="5303" y="81"/>
                  </a:lnTo>
                  <a:lnTo>
                    <a:pt x="5162" y="21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5"/>
            <p:cNvSpPr/>
            <p:nvPr/>
          </p:nvSpPr>
          <p:spPr>
            <a:xfrm>
              <a:off x="1756600" y="-478700"/>
              <a:ext cx="1022475" cy="608675"/>
            </a:xfrm>
            <a:custGeom>
              <a:avLst/>
              <a:gdLst/>
              <a:ahLst/>
              <a:cxnLst/>
              <a:rect l="l" t="t" r="r" b="b"/>
              <a:pathLst>
                <a:path w="40899" h="24347" extrusionOk="0">
                  <a:moveTo>
                    <a:pt x="35796" y="0"/>
                  </a:moveTo>
                  <a:lnTo>
                    <a:pt x="35615" y="21"/>
                  </a:lnTo>
                  <a:lnTo>
                    <a:pt x="35414" y="41"/>
                  </a:lnTo>
                  <a:lnTo>
                    <a:pt x="35234" y="101"/>
                  </a:lnTo>
                  <a:lnTo>
                    <a:pt x="35073" y="161"/>
                  </a:lnTo>
                  <a:lnTo>
                    <a:pt x="34912" y="262"/>
                  </a:lnTo>
                  <a:lnTo>
                    <a:pt x="34752" y="382"/>
                  </a:lnTo>
                  <a:lnTo>
                    <a:pt x="34631" y="503"/>
                  </a:lnTo>
                  <a:lnTo>
                    <a:pt x="34510" y="643"/>
                  </a:lnTo>
                  <a:lnTo>
                    <a:pt x="34390" y="804"/>
                  </a:lnTo>
                  <a:lnTo>
                    <a:pt x="23623" y="19405"/>
                  </a:lnTo>
                  <a:lnTo>
                    <a:pt x="13339" y="3998"/>
                  </a:lnTo>
                  <a:lnTo>
                    <a:pt x="13218" y="3837"/>
                  </a:lnTo>
                  <a:lnTo>
                    <a:pt x="13077" y="3696"/>
                  </a:lnTo>
                  <a:lnTo>
                    <a:pt x="12917" y="3556"/>
                  </a:lnTo>
                  <a:lnTo>
                    <a:pt x="12736" y="3455"/>
                  </a:lnTo>
                  <a:lnTo>
                    <a:pt x="12555" y="3375"/>
                  </a:lnTo>
                  <a:lnTo>
                    <a:pt x="12374" y="3335"/>
                  </a:lnTo>
                  <a:lnTo>
                    <a:pt x="12174" y="3295"/>
                  </a:lnTo>
                  <a:lnTo>
                    <a:pt x="11953" y="3295"/>
                  </a:lnTo>
                  <a:lnTo>
                    <a:pt x="11752" y="3315"/>
                  </a:lnTo>
                  <a:lnTo>
                    <a:pt x="11571" y="3355"/>
                  </a:lnTo>
                  <a:lnTo>
                    <a:pt x="11370" y="3415"/>
                  </a:lnTo>
                  <a:lnTo>
                    <a:pt x="11189" y="3516"/>
                  </a:lnTo>
                  <a:lnTo>
                    <a:pt x="11029" y="3616"/>
                  </a:lnTo>
                  <a:lnTo>
                    <a:pt x="10888" y="3757"/>
                  </a:lnTo>
                  <a:lnTo>
                    <a:pt x="10747" y="3917"/>
                  </a:lnTo>
                  <a:lnTo>
                    <a:pt x="10627" y="4078"/>
                  </a:lnTo>
                  <a:lnTo>
                    <a:pt x="222" y="21936"/>
                  </a:lnTo>
                  <a:lnTo>
                    <a:pt x="141" y="22076"/>
                  </a:lnTo>
                  <a:lnTo>
                    <a:pt x="81" y="22237"/>
                  </a:lnTo>
                  <a:lnTo>
                    <a:pt x="41" y="22378"/>
                  </a:lnTo>
                  <a:lnTo>
                    <a:pt x="1" y="22538"/>
                  </a:lnTo>
                  <a:lnTo>
                    <a:pt x="1" y="22699"/>
                  </a:lnTo>
                  <a:lnTo>
                    <a:pt x="1" y="22840"/>
                  </a:lnTo>
                  <a:lnTo>
                    <a:pt x="21" y="23000"/>
                  </a:lnTo>
                  <a:lnTo>
                    <a:pt x="41" y="23141"/>
                  </a:lnTo>
                  <a:lnTo>
                    <a:pt x="101" y="23302"/>
                  </a:lnTo>
                  <a:lnTo>
                    <a:pt x="161" y="23442"/>
                  </a:lnTo>
                  <a:lnTo>
                    <a:pt x="222" y="23563"/>
                  </a:lnTo>
                  <a:lnTo>
                    <a:pt x="322" y="23703"/>
                  </a:lnTo>
                  <a:lnTo>
                    <a:pt x="423" y="23824"/>
                  </a:lnTo>
                  <a:lnTo>
                    <a:pt x="523" y="23924"/>
                  </a:lnTo>
                  <a:lnTo>
                    <a:pt x="643" y="24025"/>
                  </a:lnTo>
                  <a:lnTo>
                    <a:pt x="784" y="24125"/>
                  </a:lnTo>
                  <a:lnTo>
                    <a:pt x="985" y="24226"/>
                  </a:lnTo>
                  <a:lnTo>
                    <a:pt x="1186" y="24286"/>
                  </a:lnTo>
                  <a:lnTo>
                    <a:pt x="1387" y="24326"/>
                  </a:lnTo>
                  <a:lnTo>
                    <a:pt x="1588" y="24346"/>
                  </a:lnTo>
                  <a:lnTo>
                    <a:pt x="1788" y="24326"/>
                  </a:lnTo>
                  <a:lnTo>
                    <a:pt x="1989" y="24286"/>
                  </a:lnTo>
                  <a:lnTo>
                    <a:pt x="2190" y="24226"/>
                  </a:lnTo>
                  <a:lnTo>
                    <a:pt x="2371" y="24125"/>
                  </a:lnTo>
                  <a:lnTo>
                    <a:pt x="2552" y="24025"/>
                  </a:lnTo>
                  <a:lnTo>
                    <a:pt x="2712" y="23884"/>
                  </a:lnTo>
                  <a:lnTo>
                    <a:pt x="2853" y="23723"/>
                  </a:lnTo>
                  <a:lnTo>
                    <a:pt x="2974" y="23543"/>
                  </a:lnTo>
                  <a:lnTo>
                    <a:pt x="12093" y="7895"/>
                  </a:lnTo>
                  <a:lnTo>
                    <a:pt x="22398" y="23322"/>
                  </a:lnTo>
                  <a:lnTo>
                    <a:pt x="22518" y="23482"/>
                  </a:lnTo>
                  <a:lnTo>
                    <a:pt x="22659" y="23623"/>
                  </a:lnTo>
                  <a:lnTo>
                    <a:pt x="22820" y="23744"/>
                  </a:lnTo>
                  <a:lnTo>
                    <a:pt x="23001" y="23844"/>
                  </a:lnTo>
                  <a:lnTo>
                    <a:pt x="23181" y="23924"/>
                  </a:lnTo>
                  <a:lnTo>
                    <a:pt x="23382" y="23985"/>
                  </a:lnTo>
                  <a:lnTo>
                    <a:pt x="23583" y="24025"/>
                  </a:lnTo>
                  <a:lnTo>
                    <a:pt x="23784" y="24025"/>
                  </a:lnTo>
                  <a:lnTo>
                    <a:pt x="23985" y="24005"/>
                  </a:lnTo>
                  <a:lnTo>
                    <a:pt x="24186" y="23964"/>
                  </a:lnTo>
                  <a:lnTo>
                    <a:pt x="24366" y="23884"/>
                  </a:lnTo>
                  <a:lnTo>
                    <a:pt x="24547" y="23804"/>
                  </a:lnTo>
                  <a:lnTo>
                    <a:pt x="24708" y="23683"/>
                  </a:lnTo>
                  <a:lnTo>
                    <a:pt x="24869" y="23543"/>
                  </a:lnTo>
                  <a:lnTo>
                    <a:pt x="24989" y="23402"/>
                  </a:lnTo>
                  <a:lnTo>
                    <a:pt x="25110" y="23221"/>
                  </a:lnTo>
                  <a:lnTo>
                    <a:pt x="36077" y="4299"/>
                  </a:lnTo>
                  <a:lnTo>
                    <a:pt x="38126" y="6549"/>
                  </a:lnTo>
                  <a:lnTo>
                    <a:pt x="38247" y="6669"/>
                  </a:lnTo>
                  <a:lnTo>
                    <a:pt x="38367" y="6770"/>
                  </a:lnTo>
                  <a:lnTo>
                    <a:pt x="38488" y="6850"/>
                  </a:lnTo>
                  <a:lnTo>
                    <a:pt x="38628" y="6931"/>
                  </a:lnTo>
                  <a:lnTo>
                    <a:pt x="38769" y="6991"/>
                  </a:lnTo>
                  <a:lnTo>
                    <a:pt x="38930" y="7031"/>
                  </a:lnTo>
                  <a:lnTo>
                    <a:pt x="39070" y="7051"/>
                  </a:lnTo>
                  <a:lnTo>
                    <a:pt x="39231" y="7071"/>
                  </a:lnTo>
                  <a:lnTo>
                    <a:pt x="39392" y="7071"/>
                  </a:lnTo>
                  <a:lnTo>
                    <a:pt x="39532" y="7051"/>
                  </a:lnTo>
                  <a:lnTo>
                    <a:pt x="39693" y="7031"/>
                  </a:lnTo>
                  <a:lnTo>
                    <a:pt x="39834" y="6991"/>
                  </a:lnTo>
                  <a:lnTo>
                    <a:pt x="39974" y="6931"/>
                  </a:lnTo>
                  <a:lnTo>
                    <a:pt x="40115" y="6850"/>
                  </a:lnTo>
                  <a:lnTo>
                    <a:pt x="40255" y="6750"/>
                  </a:lnTo>
                  <a:lnTo>
                    <a:pt x="40376" y="6649"/>
                  </a:lnTo>
                  <a:lnTo>
                    <a:pt x="40496" y="6549"/>
                  </a:lnTo>
                  <a:lnTo>
                    <a:pt x="40597" y="6408"/>
                  </a:lnTo>
                  <a:lnTo>
                    <a:pt x="40677" y="6288"/>
                  </a:lnTo>
                  <a:lnTo>
                    <a:pt x="40758" y="6147"/>
                  </a:lnTo>
                  <a:lnTo>
                    <a:pt x="40818" y="6006"/>
                  </a:lnTo>
                  <a:lnTo>
                    <a:pt x="40858" y="5846"/>
                  </a:lnTo>
                  <a:lnTo>
                    <a:pt x="40878" y="5705"/>
                  </a:lnTo>
                  <a:lnTo>
                    <a:pt x="40898" y="5544"/>
                  </a:lnTo>
                  <a:lnTo>
                    <a:pt x="40898" y="5404"/>
                  </a:lnTo>
                  <a:lnTo>
                    <a:pt x="40878" y="5243"/>
                  </a:lnTo>
                  <a:lnTo>
                    <a:pt x="40858" y="5082"/>
                  </a:lnTo>
                  <a:lnTo>
                    <a:pt x="40818" y="4942"/>
                  </a:lnTo>
                  <a:lnTo>
                    <a:pt x="40758" y="4801"/>
                  </a:lnTo>
                  <a:lnTo>
                    <a:pt x="40677" y="4661"/>
                  </a:lnTo>
                  <a:lnTo>
                    <a:pt x="40597" y="4520"/>
                  </a:lnTo>
                  <a:lnTo>
                    <a:pt x="40476" y="4400"/>
                  </a:lnTo>
                  <a:lnTo>
                    <a:pt x="36961" y="523"/>
                  </a:lnTo>
                  <a:lnTo>
                    <a:pt x="36821" y="402"/>
                  </a:lnTo>
                  <a:lnTo>
                    <a:pt x="36680" y="282"/>
                  </a:lnTo>
                  <a:lnTo>
                    <a:pt x="36519" y="181"/>
                  </a:lnTo>
                  <a:lnTo>
                    <a:pt x="36338" y="101"/>
                  </a:lnTo>
                  <a:lnTo>
                    <a:pt x="36178" y="61"/>
                  </a:lnTo>
                  <a:lnTo>
                    <a:pt x="35977" y="21"/>
                  </a:lnTo>
                  <a:lnTo>
                    <a:pt x="35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5"/>
            <p:cNvSpPr/>
            <p:nvPr/>
          </p:nvSpPr>
          <p:spPr>
            <a:xfrm>
              <a:off x="2672575" y="-393825"/>
              <a:ext cx="149675" cy="153675"/>
            </a:xfrm>
            <a:custGeom>
              <a:avLst/>
              <a:gdLst/>
              <a:ahLst/>
              <a:cxnLst/>
              <a:rect l="l" t="t" r="r" b="b"/>
              <a:pathLst>
                <a:path w="5987" h="6147" extrusionOk="0">
                  <a:moveTo>
                    <a:pt x="5063" y="0"/>
                  </a:moveTo>
                  <a:lnTo>
                    <a:pt x="4982" y="20"/>
                  </a:lnTo>
                  <a:lnTo>
                    <a:pt x="4902" y="40"/>
                  </a:lnTo>
                  <a:lnTo>
                    <a:pt x="4822" y="81"/>
                  </a:lnTo>
                  <a:lnTo>
                    <a:pt x="4741" y="141"/>
                  </a:lnTo>
                  <a:lnTo>
                    <a:pt x="2492" y="1929"/>
                  </a:lnTo>
                  <a:lnTo>
                    <a:pt x="242" y="3716"/>
                  </a:lnTo>
                  <a:lnTo>
                    <a:pt x="182" y="3777"/>
                  </a:lnTo>
                  <a:lnTo>
                    <a:pt x="121" y="3857"/>
                  </a:lnTo>
                  <a:lnTo>
                    <a:pt x="61" y="3937"/>
                  </a:lnTo>
                  <a:lnTo>
                    <a:pt x="41" y="4018"/>
                  </a:lnTo>
                  <a:lnTo>
                    <a:pt x="1" y="4178"/>
                  </a:lnTo>
                  <a:lnTo>
                    <a:pt x="21" y="4339"/>
                  </a:lnTo>
                  <a:lnTo>
                    <a:pt x="61" y="4500"/>
                  </a:lnTo>
                  <a:lnTo>
                    <a:pt x="161" y="4640"/>
                  </a:lnTo>
                  <a:lnTo>
                    <a:pt x="222" y="4701"/>
                  </a:lnTo>
                  <a:lnTo>
                    <a:pt x="302" y="4761"/>
                  </a:lnTo>
                  <a:lnTo>
                    <a:pt x="382" y="4801"/>
                  </a:lnTo>
                  <a:lnTo>
                    <a:pt x="463" y="4841"/>
                  </a:lnTo>
                  <a:lnTo>
                    <a:pt x="5183" y="6127"/>
                  </a:lnTo>
                  <a:lnTo>
                    <a:pt x="5324" y="6147"/>
                  </a:lnTo>
                  <a:lnTo>
                    <a:pt x="5485" y="6147"/>
                  </a:lnTo>
                  <a:lnTo>
                    <a:pt x="5625" y="6087"/>
                  </a:lnTo>
                  <a:lnTo>
                    <a:pt x="5746" y="6006"/>
                  </a:lnTo>
                  <a:lnTo>
                    <a:pt x="5846" y="5906"/>
                  </a:lnTo>
                  <a:lnTo>
                    <a:pt x="5926" y="5785"/>
                  </a:lnTo>
                  <a:lnTo>
                    <a:pt x="5967" y="5645"/>
                  </a:lnTo>
                  <a:lnTo>
                    <a:pt x="5987" y="5484"/>
                  </a:lnTo>
                  <a:lnTo>
                    <a:pt x="5786" y="603"/>
                  </a:lnTo>
                  <a:lnTo>
                    <a:pt x="5766" y="522"/>
                  </a:lnTo>
                  <a:lnTo>
                    <a:pt x="5746" y="422"/>
                  </a:lnTo>
                  <a:lnTo>
                    <a:pt x="5705" y="342"/>
                  </a:lnTo>
                  <a:lnTo>
                    <a:pt x="5665" y="261"/>
                  </a:lnTo>
                  <a:lnTo>
                    <a:pt x="5545" y="141"/>
                  </a:lnTo>
                  <a:lnTo>
                    <a:pt x="5404" y="60"/>
                  </a:lnTo>
                  <a:lnTo>
                    <a:pt x="5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9" name="Google Shape;1329;p25"/>
          <p:cNvGrpSpPr/>
          <p:nvPr/>
        </p:nvGrpSpPr>
        <p:grpSpPr>
          <a:xfrm>
            <a:off x="1043334" y="719333"/>
            <a:ext cx="1522633" cy="1360600"/>
            <a:chOff x="2851325" y="4297250"/>
            <a:chExt cx="1141975" cy="1020450"/>
          </a:xfrm>
        </p:grpSpPr>
        <p:sp>
          <p:nvSpPr>
            <p:cNvPr id="1330" name="Google Shape;1330;p25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5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5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5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5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5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05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338" name="Google Shape;1338;p2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339" name="Google Shape;1339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4" name="Google Shape;1354;p2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355" name="Google Shape;1355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63" name="Google Shape;1363;p26"/>
          <p:cNvGrpSpPr/>
          <p:nvPr/>
        </p:nvGrpSpPr>
        <p:grpSpPr>
          <a:xfrm>
            <a:off x="212510" y="315128"/>
            <a:ext cx="1292583" cy="1293147"/>
            <a:chOff x="769800" y="2509975"/>
            <a:chExt cx="1145500" cy="1146000"/>
          </a:xfrm>
        </p:grpSpPr>
        <p:sp>
          <p:nvSpPr>
            <p:cNvPr id="1364" name="Google Shape;1364;p26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26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382" name="Google Shape;1382;p26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3" name="Google Shape;1383;p26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384" name="Google Shape;1384;p26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6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86" name="Google Shape;1386;p26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7" name="Google Shape;138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8" name="Google Shape;138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89" name="Google Shape;1389;p26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0" name="Google Shape;139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1" name="Google Shape;139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2" name="Google Shape;1392;p26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3" name="Google Shape;139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5" name="Google Shape;1395;p26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6" name="Google Shape;1396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8" name="Google Shape;1398;p26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9" name="Google Shape;1399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1" name="Google Shape;1401;p26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2" name="Google Shape;1402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4" name="Google Shape;1404;p26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5" name="Google Shape;1405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7" name="Google Shape;1407;p26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8" name="Google Shape;1408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0" name="Google Shape;1410;p26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1" name="Google Shape;1411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3" name="Google Shape;1413;p26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4" name="Google Shape;1414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6" name="Google Shape;1416;p26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7" name="Google Shape;141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9" name="Google Shape;1419;p26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0" name="Google Shape;142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1" name="Google Shape;142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22" name="Google Shape;1422;p26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3" name="Google Shape;142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425" name="Google Shape;1425;p26"/>
          <p:cNvGrpSpPr/>
          <p:nvPr/>
        </p:nvGrpSpPr>
        <p:grpSpPr>
          <a:xfrm>
            <a:off x="10379934" y="603045"/>
            <a:ext cx="934793" cy="1438696"/>
            <a:chOff x="5120675" y="1937000"/>
            <a:chExt cx="925050" cy="1423700"/>
          </a:xfrm>
        </p:grpSpPr>
        <p:sp>
          <p:nvSpPr>
            <p:cNvPr id="1426" name="Google Shape;1426;p26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3" name="Google Shape;1433;p26"/>
          <p:cNvGrpSpPr/>
          <p:nvPr/>
        </p:nvGrpSpPr>
        <p:grpSpPr>
          <a:xfrm>
            <a:off x="10268179" y="4468515"/>
            <a:ext cx="1378776" cy="2071123"/>
            <a:chOff x="4112038" y="3686550"/>
            <a:chExt cx="919920" cy="1381854"/>
          </a:xfrm>
        </p:grpSpPr>
        <p:sp>
          <p:nvSpPr>
            <p:cNvPr id="1434" name="Google Shape;1434;p26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4" name="Google Shape;1444;p26"/>
          <p:cNvGrpSpPr/>
          <p:nvPr/>
        </p:nvGrpSpPr>
        <p:grpSpPr>
          <a:xfrm>
            <a:off x="302234" y="4046300"/>
            <a:ext cx="1370633" cy="2468104"/>
            <a:chOff x="8046725" y="2806125"/>
            <a:chExt cx="1027975" cy="1851078"/>
          </a:xfrm>
        </p:grpSpPr>
        <p:sp>
          <p:nvSpPr>
            <p:cNvPr id="1445" name="Google Shape;1445;p2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6" name="Google Shape;1446;p2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447" name="Google Shape;1447;p2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85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01EF6-EFDA-B85D-615F-B4A00D8B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3D010-D94A-2DF7-3665-D040A52B5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56889-C133-C082-AF9A-6AFF3A120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CB86-DB7F-4445-ADEA-18DB009B74E4}" type="datetimeFigureOut">
              <a:rPr lang="en-GB" smtClean="0"/>
              <a:t>22/02/2025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9D6C4-EA68-87F5-0E24-4DE2CBD29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2B13F-87D8-CBB1-6FBC-B03DB8A1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280C-4259-4871-98B8-587CFBF95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737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1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31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640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9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57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0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7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7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8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2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3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8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0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1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0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9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3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8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56CB-57CE-4EAE-8186-F919719370B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D3A6-C1D1-4451-9A9D-B69D11116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audio" Target="../media/audio1.wav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4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audio" Target="../media/audio1.wav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theme" Target="../theme/theme5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7" r:id="rId3"/>
    <p:sldLayoutId id="2147483688" r:id="rId4"/>
    <p:sldLayoutId id="2147483690" r:id="rId5"/>
    <p:sldLayoutId id="2147483692" r:id="rId6"/>
    <p:sldLayoutId id="2147483693" r:id="rId7"/>
    <p:sldLayoutId id="2147483694" r:id="rId8"/>
    <p:sldLayoutId id="2147483696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7" r:id="rId18"/>
    <p:sldLayoutId id="2147483708" r:id="rId19"/>
    <p:sldLayoutId id="2147483795" r:id="rId20"/>
    <p:sldLayoutId id="2147483803" r:id="rId21"/>
    <p:sldLayoutId id="2147483805" r:id="rId2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4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7797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0" name="chimes.wav"/>
          </p:stSnd>
        </p:sndAc>
      </p:transition>
    </mc:Choice>
    <mc:Fallback xmlns="">
      <p:transition spd="slow">
        <p:sndAc>
          <p:stSnd>
            <p:snd r:embed="rId26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816864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892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3" r:id="rId5"/>
    <p:sldLayoutId id="2147483744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5" r:id="rId15"/>
    <p:sldLayoutId id="2147483756" r:id="rId16"/>
    <p:sldLayoutId id="2147483757" r:id="rId17"/>
    <p:sldLayoutId id="2147483806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0" name="chimes.wav"/>
          </p:stSnd>
        </p:sndAc>
      </p:transition>
    </mc:Choice>
    <mc:Fallback xmlns="">
      <p:transition spd="slow">
        <p:sndAc>
          <p:stSnd>
            <p:snd r:embed="rId23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3" r:id="rId4"/>
    <p:sldLayoutId id="2147483764" r:id="rId5"/>
    <p:sldLayoutId id="2147483767" r:id="rId6"/>
    <p:sldLayoutId id="2147483768" r:id="rId7"/>
    <p:sldLayoutId id="2147483769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0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586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8" r:id="rId7"/>
    <p:sldLayoutId id="2147483779" r:id="rId8"/>
    <p:sldLayoutId id="2147483780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3" name="chimes.wav"/>
          </p:stSnd>
        </p:sndAc>
      </p:transition>
    </mc:Choice>
    <mc:Fallback xmlns="">
      <p:transition spd="slow">
        <p:sndAc>
          <p:stSnd>
            <p:snd r:embed="rId27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2.wav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gif"/><Relationship Id="rId4" Type="http://schemas.openxmlformats.org/officeDocument/2006/relationships/image" Target="../media/image2.sv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slide" Target="slide7.xml"/><Relationship Id="rId4" Type="http://schemas.openxmlformats.org/officeDocument/2006/relationships/image" Target="../media/image28.gif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slide" Target="slide7.xml"/><Relationship Id="rId4" Type="http://schemas.openxmlformats.org/officeDocument/2006/relationships/image" Target="../media/image28.gif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slide" Target="slide7.xml"/><Relationship Id="rId4" Type="http://schemas.openxmlformats.org/officeDocument/2006/relationships/image" Target="../media/image28.gif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slide" Target="slide7.xml"/><Relationship Id="rId4" Type="http://schemas.openxmlformats.org/officeDocument/2006/relationships/image" Target="../media/image28.gif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1.jpeg"/><Relationship Id="rId12" Type="http://schemas.openxmlformats.org/officeDocument/2006/relationships/image" Target="../media/image4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0.jpeg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4.jpeg"/><Relationship Id="rId12" Type="http://schemas.openxmlformats.org/officeDocument/2006/relationships/image" Target="../media/image3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7.jpeg"/><Relationship Id="rId12" Type="http://schemas.openxmlformats.org/officeDocument/2006/relationships/image" Target="../media/image3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21.png"/><Relationship Id="rId9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6.png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40.png"/><Relationship Id="rId7" Type="http://schemas.openxmlformats.org/officeDocument/2006/relationships/audio" Target="../media/audio6.wav"/><Relationship Id="rId12" Type="http://schemas.openxmlformats.org/officeDocument/2006/relationships/image" Target="../media/image55.png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image" Target="../media/image58.gif"/><Relationship Id="rId20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54.png"/><Relationship Id="rId5" Type="http://schemas.openxmlformats.org/officeDocument/2006/relationships/audio" Target="../media/audio1.wav"/><Relationship Id="rId15" Type="http://schemas.openxmlformats.org/officeDocument/2006/relationships/image" Target="../media/image57.png"/><Relationship Id="rId10" Type="http://schemas.microsoft.com/office/2007/relationships/hdphoto" Target="../media/hdphoto5.wdp"/><Relationship Id="rId19" Type="http://schemas.openxmlformats.org/officeDocument/2006/relationships/slide" Target="slide23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3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6.wdp"/><Relationship Id="rId18" Type="http://schemas.openxmlformats.org/officeDocument/2006/relationships/slide" Target="slide24.xml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openxmlformats.org/officeDocument/2006/relationships/image" Target="../media/image56.png"/><Relationship Id="rId17" Type="http://schemas.openxmlformats.org/officeDocument/2006/relationships/image" Target="../media/image32.gif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5.png"/><Relationship Id="rId5" Type="http://schemas.openxmlformats.org/officeDocument/2006/relationships/audio" Target="../media/audio5.wav"/><Relationship Id="rId15" Type="http://schemas.openxmlformats.org/officeDocument/2006/relationships/image" Target="../media/image58.gif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6.wdp"/><Relationship Id="rId18" Type="http://schemas.openxmlformats.org/officeDocument/2006/relationships/slide" Target="slide25.xml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openxmlformats.org/officeDocument/2006/relationships/image" Target="../media/image56.png"/><Relationship Id="rId17" Type="http://schemas.openxmlformats.org/officeDocument/2006/relationships/image" Target="../media/image32.gif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5.png"/><Relationship Id="rId5" Type="http://schemas.openxmlformats.org/officeDocument/2006/relationships/audio" Target="../media/audio5.wav"/><Relationship Id="rId15" Type="http://schemas.openxmlformats.org/officeDocument/2006/relationships/image" Target="../media/image58.gif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microsoft.com/office/2007/relationships/hdphoto" Target="../media/hdphoto8.wdp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6.wdp"/><Relationship Id="rId18" Type="http://schemas.openxmlformats.org/officeDocument/2006/relationships/slide" Target="slide26.xml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openxmlformats.org/officeDocument/2006/relationships/image" Target="../media/image56.png"/><Relationship Id="rId17" Type="http://schemas.openxmlformats.org/officeDocument/2006/relationships/image" Target="../media/image32.gif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5.png"/><Relationship Id="rId5" Type="http://schemas.openxmlformats.org/officeDocument/2006/relationships/audio" Target="../media/audio5.wav"/><Relationship Id="rId15" Type="http://schemas.openxmlformats.org/officeDocument/2006/relationships/image" Target="../media/image58.gif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microsoft.com/office/2007/relationships/hdphoto" Target="../media/hdphoto9.wdp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7.png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microsoft.com/office/2007/relationships/hdphoto" Target="../media/hdphoto6.wdp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6.png"/><Relationship Id="rId5" Type="http://schemas.openxmlformats.org/officeDocument/2006/relationships/audio" Target="../media/audio5.wav"/><Relationship Id="rId15" Type="http://schemas.openxmlformats.org/officeDocument/2006/relationships/slide" Target="slide27.xml"/><Relationship Id="rId10" Type="http://schemas.openxmlformats.org/officeDocument/2006/relationships/image" Target="../media/image55.png"/><Relationship Id="rId19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6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audio" Target="../media/media3.mp3"/><Relationship Id="rId16" Type="http://schemas.openxmlformats.org/officeDocument/2006/relationships/slide" Target="slide28.xml"/><Relationship Id="rId20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5.png"/><Relationship Id="rId5" Type="http://schemas.openxmlformats.org/officeDocument/2006/relationships/audio" Target="../media/audio5.wav"/><Relationship Id="rId15" Type="http://schemas.openxmlformats.org/officeDocument/2006/relationships/image" Target="../media/image58.gif"/><Relationship Id="rId10" Type="http://schemas.openxmlformats.org/officeDocument/2006/relationships/image" Target="../media/image54.png"/><Relationship Id="rId19" Type="http://schemas.openxmlformats.org/officeDocument/2006/relationships/image" Target="../media/image32.gif"/><Relationship Id="rId4" Type="http://schemas.openxmlformats.org/officeDocument/2006/relationships/audio" Target="../media/audio1.wav"/><Relationship Id="rId9" Type="http://schemas.microsoft.com/office/2007/relationships/hdphoto" Target="../media/hdphoto10.wdp"/><Relationship Id="rId1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7.png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microsoft.com/office/2007/relationships/hdphoto" Target="../media/hdphoto6.wdp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6.png"/><Relationship Id="rId5" Type="http://schemas.openxmlformats.org/officeDocument/2006/relationships/audio" Target="../media/audio5.wav"/><Relationship Id="rId15" Type="http://schemas.openxmlformats.org/officeDocument/2006/relationships/slide" Target="slide29.xml"/><Relationship Id="rId10" Type="http://schemas.openxmlformats.org/officeDocument/2006/relationships/image" Target="../media/image55.png"/><Relationship Id="rId19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7.png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2.jpg"/><Relationship Id="rId12" Type="http://schemas.microsoft.com/office/2007/relationships/hdphoto" Target="../media/hdphoto6.wdp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56.png"/><Relationship Id="rId5" Type="http://schemas.openxmlformats.org/officeDocument/2006/relationships/audio" Target="../media/audio5.wav"/><Relationship Id="rId15" Type="http://schemas.openxmlformats.org/officeDocument/2006/relationships/slide" Target="slide30.xml"/><Relationship Id="rId10" Type="http://schemas.openxmlformats.org/officeDocument/2006/relationships/image" Target="../media/image55.png"/><Relationship Id="rId19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1.png"/><Relationship Id="rId5" Type="http://schemas.openxmlformats.org/officeDocument/2006/relationships/image" Target="../media/image67.jpeg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media4.mp3"/><Relationship Id="rId7" Type="http://schemas.openxmlformats.org/officeDocument/2006/relationships/image" Target="../media/image68.jpeg"/><Relationship Id="rId12" Type="http://schemas.openxmlformats.org/officeDocument/2006/relationships/audio" Target="../media/audio1.wav"/><Relationship Id="rId2" Type="http://schemas.microsoft.com/office/2007/relationships/media" Target="../media/media4.mp3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11" Type="http://schemas.openxmlformats.org/officeDocument/2006/relationships/audio" Target="../media/audio1.wav"/><Relationship Id="rId5" Type="http://schemas.openxmlformats.org/officeDocument/2006/relationships/image" Target="../media/image11.png"/><Relationship Id="rId10" Type="http://schemas.openxmlformats.org/officeDocument/2006/relationships/image" Target="../media/image28.gif"/><Relationship Id="rId4" Type="http://schemas.openxmlformats.org/officeDocument/2006/relationships/image" Target="../media/image21.png"/><Relationship Id="rId9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audio" Target="../media/audio1.wav"/><Relationship Id="rId3" Type="http://schemas.openxmlformats.org/officeDocument/2006/relationships/slide" Target="slide8.xml"/><Relationship Id="rId7" Type="http://schemas.openxmlformats.org/officeDocument/2006/relationships/slide" Target="slide11.xml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slide" Target="slide10.xml"/><Relationship Id="rId11" Type="http://schemas.openxmlformats.org/officeDocument/2006/relationships/slide" Target="slide14.xml"/><Relationship Id="rId5" Type="http://schemas.openxmlformats.org/officeDocument/2006/relationships/slide" Target="slide9.xml"/><Relationship Id="rId10" Type="http://schemas.openxmlformats.org/officeDocument/2006/relationships/slide" Target="slide13.xml"/><Relationship Id="rId4" Type="http://schemas.openxmlformats.org/officeDocument/2006/relationships/image" Target="../media/image29.png"/><Relationship Id="rId9" Type="http://schemas.openxmlformats.org/officeDocument/2006/relationships/slide" Target="slide3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slide" Target="slide7.xml"/><Relationship Id="rId10" Type="http://schemas.openxmlformats.org/officeDocument/2006/relationships/audio" Target="../media/audio1.wav"/><Relationship Id="rId4" Type="http://schemas.openxmlformats.org/officeDocument/2006/relationships/image" Target="../media/image28.gif"/><Relationship Id="rId9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slide" Target="slide7.xml"/><Relationship Id="rId4" Type="http://schemas.openxmlformats.org/officeDocument/2006/relationships/image" Target="../media/image28.gif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8B25A25F-4CE9-D3CA-AC04-7B08B336300C}"/>
              </a:ext>
            </a:extLst>
          </p:cNvPr>
          <p:cNvSpPr/>
          <p:nvPr/>
        </p:nvSpPr>
        <p:spPr>
          <a:xfrm>
            <a:off x="0" y="215194"/>
            <a:ext cx="12192000" cy="6642806"/>
          </a:xfrm>
          <a:custGeom>
            <a:avLst/>
            <a:gdLst/>
            <a:ahLst/>
            <a:cxnLst/>
            <a:rect l="l" t="t" r="r" b="b"/>
            <a:pathLst>
              <a:path w="19302093" h="14042273">
                <a:moveTo>
                  <a:pt x="0" y="0"/>
                </a:moveTo>
                <a:lnTo>
                  <a:pt x="19302094" y="0"/>
                </a:lnTo>
                <a:lnTo>
                  <a:pt x="19302094" y="14042273"/>
                </a:lnTo>
                <a:lnTo>
                  <a:pt x="0" y="140422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918" t="-18625" b="-21616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E7B405-D64B-8B78-EAB0-0988FBA849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74" b="76044" l="15511" r="84307">
                        <a14:foregroundMark x1="15693" y1="43516" x2="19343" y2="41758"/>
                        <a14:foregroundMark x1="24270" y1="37582" x2="38139" y2="32747"/>
                        <a14:foregroundMark x1="18248" y1="72747" x2="71533" y2="73407"/>
                        <a14:foregroundMark x1="71533" y1="73407" x2="82847" y2="72747"/>
                        <a14:foregroundMark x1="82847" y1="72747" x2="84307" y2="72747"/>
                        <a14:foregroundMark x1="49453" y1="6813" x2="53102" y2="7692"/>
                        <a14:foregroundMark x1="62956" y1="33407" x2="73358" y2="34945"/>
                        <a14:foregroundMark x1="73358" y1="34945" x2="77190" y2="33626"/>
                        <a14:foregroundMark x1="14416" y1="75385" x2="29380" y2="71209"/>
                        <a14:foregroundMark x1="29380" y1="71209" x2="38321" y2="74725"/>
                        <a14:foregroundMark x1="38321" y1="74725" x2="57482" y2="72747"/>
                        <a14:foregroundMark x1="57482" y1="72747" x2="66058" y2="74286"/>
                        <a14:foregroundMark x1="64781" y1="73846" x2="23175" y2="73626"/>
                        <a14:foregroundMark x1="23175" y1="73626" x2="20620" y2="74286"/>
                        <a14:foregroundMark x1="35949" y1="73846" x2="49088" y2="73187"/>
                        <a14:foregroundMark x1="49088" y1="73187" x2="64051" y2="76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1" r="15536" b="24592"/>
          <a:stretch/>
        </p:blipFill>
        <p:spPr>
          <a:xfrm>
            <a:off x="5044471" y="2318133"/>
            <a:ext cx="2604694" cy="23273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28D54E-5A14-9CC4-BDBB-946C0DBDB3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827"/>
          <a:stretch/>
        </p:blipFill>
        <p:spPr>
          <a:xfrm rot="20889912" flipH="1">
            <a:off x="9892994" y="2722866"/>
            <a:ext cx="2287203" cy="1412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132460-5926-58E2-59BE-BD99B0B69E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13" b="55253"/>
          <a:stretch/>
        </p:blipFill>
        <p:spPr>
          <a:xfrm>
            <a:off x="3535011" y="3481794"/>
            <a:ext cx="1422389" cy="123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F9741A-DB7F-4A50-EA92-B70519184B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43881" r="45185" b="7148"/>
          <a:stretch/>
        </p:blipFill>
        <p:spPr>
          <a:xfrm>
            <a:off x="1469349" y="4098590"/>
            <a:ext cx="2668430" cy="25326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44E463-AC7B-FC05-0652-2996CA3FC9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6" t="50328" r="-8877" b="8558"/>
          <a:stretch/>
        </p:blipFill>
        <p:spPr>
          <a:xfrm>
            <a:off x="9165793" y="4354667"/>
            <a:ext cx="2860070" cy="232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21B71E-F40B-9211-C64A-74749F1EDB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2087" r="-5620" b="48865"/>
          <a:stretch/>
        </p:blipFill>
        <p:spPr>
          <a:xfrm flipH="1">
            <a:off x="-358296" y="4196616"/>
            <a:ext cx="2503889" cy="2380303"/>
          </a:xfrm>
          <a:prstGeom prst="rect">
            <a:avLst/>
          </a:prstGeom>
        </p:spPr>
      </p:pic>
      <p:pic>
        <p:nvPicPr>
          <p:cNvPr id="6146" name="Picture 2" descr="Silhouette Design Store - Search Designs : sun | Silhouette design ...">
            <a:extLst>
              <a:ext uri="{FF2B5EF4-FFF2-40B4-BE49-F238E27FC236}">
                <a16:creationId xmlns:a16="http://schemas.microsoft.com/office/drawing/2014/main" id="{F485422C-1AF6-934F-5006-C8689EA2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50" y="406461"/>
            <a:ext cx="1364305" cy="136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utterfly gif transparent background">
            <a:extLst>
              <a:ext uri="{FF2B5EF4-FFF2-40B4-BE49-F238E27FC236}">
                <a16:creationId xmlns:a16="http://schemas.microsoft.com/office/drawing/2014/main" id="{91C258ED-F800-931E-146D-FD4FC1789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1" y="1184055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butterfly gif transparent background">
            <a:extLst>
              <a:ext uri="{FF2B5EF4-FFF2-40B4-BE49-F238E27FC236}">
                <a16:creationId xmlns:a16="http://schemas.microsoft.com/office/drawing/2014/main" id="{3AF52433-D5EC-1FBF-106C-7C0484246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67" y="409859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CDE628-24D0-FBB6-70B9-5151556B78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743666" y="-283126"/>
            <a:ext cx="7206303" cy="313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AF0801-11BD-F1FA-5769-5F8F034A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144">
            <a:off x="9212979" y="5033404"/>
            <a:ext cx="953887" cy="13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5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19 L 0.19544 0.2141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11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3397FA-387D-4AB0-9984-626E89C36281}"/>
              </a:ext>
            </a:extLst>
          </p:cNvPr>
          <p:cNvSpPr/>
          <p:nvPr/>
        </p:nvSpPr>
        <p:spPr>
          <a:xfrm>
            <a:off x="901567" y="727046"/>
            <a:ext cx="10013482" cy="513528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FEF9-5CAF-4D64-92E7-FD4D9C97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84" y="3851544"/>
            <a:ext cx="2792712" cy="279271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363B7D-6268-48FE-BDE1-10B73E769846}"/>
              </a:ext>
            </a:extLst>
          </p:cNvPr>
          <p:cNvSpPr/>
          <p:nvPr/>
        </p:nvSpPr>
        <p:spPr>
          <a:xfrm>
            <a:off x="3287991" y="312758"/>
            <a:ext cx="5752700" cy="828575"/>
          </a:xfrm>
          <a:prstGeom prst="roundRect">
            <a:avLst/>
          </a:prstGeom>
          <a:solidFill>
            <a:srgbClr val="B8E1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FAA6A2-B449-4E6C-A0D2-5EA4BAFDECA1}"/>
              </a:ext>
            </a:extLst>
          </p:cNvPr>
          <p:cNvSpPr/>
          <p:nvPr/>
        </p:nvSpPr>
        <p:spPr>
          <a:xfrm>
            <a:off x="2207782" y="4833612"/>
            <a:ext cx="7776436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nice ______________.</a:t>
            </a:r>
            <a:endParaRPr lang="en-SG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DAA6AD-B6A5-4F22-9EF3-28879B591F5A}"/>
              </a:ext>
            </a:extLst>
          </p:cNvPr>
          <p:cNvSpPr/>
          <p:nvPr/>
        </p:nvSpPr>
        <p:spPr>
          <a:xfrm>
            <a:off x="5548463" y="4800208"/>
            <a:ext cx="3964527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amusement park</a:t>
            </a: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196BB7C6-56AF-4AEE-AFC5-59449A07033F}"/>
              </a:ext>
            </a:extLst>
          </p:cNvPr>
          <p:cNvSpPr/>
          <p:nvPr/>
        </p:nvSpPr>
        <p:spPr>
          <a:xfrm>
            <a:off x="259404" y="6052390"/>
            <a:ext cx="1275347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4098" name="Picture 2" descr="Free amusement park fun fair theme park vector">
            <a:extLst>
              <a:ext uri="{FF2B5EF4-FFF2-40B4-BE49-F238E27FC236}">
                <a16:creationId xmlns:a16="http://schemas.microsoft.com/office/drawing/2014/main" id="{15E2177D-D0B2-47C9-A4FF-9EE19F0D2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478" y="1314563"/>
            <a:ext cx="7161043" cy="35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219F84-464D-2C77-7BE6-C0924AE5FB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  <p:pic>
        <p:nvPicPr>
          <p:cNvPr id="10" name="Picture 4" descr="Sao, Tốc Biến, Lấp Lánh">
            <a:extLst>
              <a:ext uri="{FF2B5EF4-FFF2-40B4-BE49-F238E27FC236}">
                <a16:creationId xmlns:a16="http://schemas.microsoft.com/office/drawing/2014/main" id="{D7F0D0E4-9B5D-8122-BBDF-5B2E77A8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B424D524-6C98-E85E-DB46-0B8927F4793B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5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5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660D24-62D1-4E4B-82D0-CA5A95A08815}"/>
              </a:ext>
            </a:extLst>
          </p:cNvPr>
          <p:cNvSpPr/>
          <p:nvPr/>
        </p:nvSpPr>
        <p:spPr>
          <a:xfrm>
            <a:off x="901567" y="727046"/>
            <a:ext cx="10013482" cy="513528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FEF9-5CAF-4D64-92E7-FD4D9C97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5" y="-156312"/>
            <a:ext cx="2792712" cy="279271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363B7D-6268-48FE-BDE1-10B73E769846}"/>
              </a:ext>
            </a:extLst>
          </p:cNvPr>
          <p:cNvSpPr/>
          <p:nvPr/>
        </p:nvSpPr>
        <p:spPr>
          <a:xfrm>
            <a:off x="3031957" y="312758"/>
            <a:ext cx="5752700" cy="828575"/>
          </a:xfrm>
          <a:prstGeom prst="roundRect">
            <a:avLst/>
          </a:prstGeom>
          <a:solidFill>
            <a:srgbClr val="B8E1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FAA6A2-B449-4E6C-A0D2-5EA4BAFDECA1}"/>
              </a:ext>
            </a:extLst>
          </p:cNvPr>
          <p:cNvSpPr/>
          <p:nvPr/>
        </p:nvSpPr>
        <p:spPr>
          <a:xfrm>
            <a:off x="971424" y="4936032"/>
            <a:ext cx="10194389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Are dolphins faster swimmer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s</a:t>
            </a:r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than ______?</a:t>
            </a:r>
            <a:endParaRPr lang="en-SG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DAA6AD-B6A5-4F22-9EF3-28879B591F5A}"/>
              </a:ext>
            </a:extLst>
          </p:cNvPr>
          <p:cNvSpPr/>
          <p:nvPr/>
        </p:nvSpPr>
        <p:spPr>
          <a:xfrm>
            <a:off x="5908308" y="4913074"/>
            <a:ext cx="6245715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sharks</a:t>
            </a:r>
            <a:endParaRPr lang="en-SG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196BB7C6-56AF-4AEE-AFC5-59449A07033F}"/>
              </a:ext>
            </a:extLst>
          </p:cNvPr>
          <p:cNvSpPr/>
          <p:nvPr/>
        </p:nvSpPr>
        <p:spPr>
          <a:xfrm>
            <a:off x="259404" y="6052390"/>
            <a:ext cx="1275347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8194" name="Picture 2" descr="Cá Mập Đầu Đen, Cá Mập, Sự Nguy Hiểm">
            <a:extLst>
              <a:ext uri="{FF2B5EF4-FFF2-40B4-BE49-F238E27FC236}">
                <a16:creationId xmlns:a16="http://schemas.microsoft.com/office/drawing/2014/main" id="{70EBA70A-B0AB-F767-CADD-6DB5932D9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42" y="1240044"/>
            <a:ext cx="5752700" cy="381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115787-8786-C5C3-AA32-453588320E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  <p:pic>
        <p:nvPicPr>
          <p:cNvPr id="5" name="Picture 4" descr="Sao, Tốc Biến, Lấp Lánh">
            <a:extLst>
              <a:ext uri="{FF2B5EF4-FFF2-40B4-BE49-F238E27FC236}">
                <a16:creationId xmlns:a16="http://schemas.microsoft.com/office/drawing/2014/main" id="{AF7498D9-8C2F-5291-F223-B699A045D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640D7DA3-C5D8-7E95-D16A-BA94960B3C4C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4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E304A26-8E4D-45A7-BE71-DCDE4D7795AA}"/>
              </a:ext>
            </a:extLst>
          </p:cNvPr>
          <p:cNvSpPr/>
          <p:nvPr/>
        </p:nvSpPr>
        <p:spPr>
          <a:xfrm>
            <a:off x="1350996" y="697777"/>
            <a:ext cx="10013482" cy="513528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FEF9-5CAF-4D64-92E7-FD4D9C97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40" y="4128589"/>
            <a:ext cx="2792712" cy="279271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363B7D-6268-48FE-BDE1-10B73E769846}"/>
              </a:ext>
            </a:extLst>
          </p:cNvPr>
          <p:cNvSpPr/>
          <p:nvPr/>
        </p:nvSpPr>
        <p:spPr>
          <a:xfrm>
            <a:off x="3219650" y="283489"/>
            <a:ext cx="5752700" cy="828575"/>
          </a:xfrm>
          <a:prstGeom prst="roundRect">
            <a:avLst/>
          </a:prstGeom>
          <a:solidFill>
            <a:srgbClr val="B8E1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FAA6A2-B449-4E6C-A0D2-5EA4BAFDECA1}"/>
              </a:ext>
            </a:extLst>
          </p:cNvPr>
          <p:cNvSpPr/>
          <p:nvPr/>
        </p:nvSpPr>
        <p:spPr>
          <a:xfrm>
            <a:off x="2305642" y="4987159"/>
            <a:ext cx="7580715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Do _______ live in the water?</a:t>
            </a:r>
            <a:endParaRPr lang="en-SG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DAA6AD-B6A5-4F22-9EF3-28879B591F5A}"/>
              </a:ext>
            </a:extLst>
          </p:cNvPr>
          <p:cNvSpPr/>
          <p:nvPr/>
        </p:nvSpPr>
        <p:spPr>
          <a:xfrm>
            <a:off x="3112869" y="4969836"/>
            <a:ext cx="3508938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turtles</a:t>
            </a:r>
            <a:endParaRPr lang="en-SG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196BB7C6-56AF-4AEE-AFC5-59449A07033F}"/>
              </a:ext>
            </a:extLst>
          </p:cNvPr>
          <p:cNvSpPr/>
          <p:nvPr/>
        </p:nvSpPr>
        <p:spPr>
          <a:xfrm>
            <a:off x="259404" y="6052390"/>
            <a:ext cx="1275347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4" name="Picture 4" descr="Biển, Rùa, Lặn, Thú Vật, Mai Rùa, Bò Sát">
            <a:extLst>
              <a:ext uri="{FF2B5EF4-FFF2-40B4-BE49-F238E27FC236}">
                <a16:creationId xmlns:a16="http://schemas.microsoft.com/office/drawing/2014/main" id="{29ECB963-6146-1850-C8EA-413493A18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869" y="1243490"/>
            <a:ext cx="5966262" cy="370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A5C41F-1E5A-94DF-275C-92A2F4BEBC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  <p:pic>
        <p:nvPicPr>
          <p:cNvPr id="8" name="Picture 4" descr="Sao, Tốc Biến, Lấp Lánh">
            <a:extLst>
              <a:ext uri="{FF2B5EF4-FFF2-40B4-BE49-F238E27FC236}">
                <a16:creationId xmlns:a16="http://schemas.microsoft.com/office/drawing/2014/main" id="{6AF8D526-23B0-1EEB-04C1-0FF0BE49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5" action="ppaction://hlinksldjump"/>
            <a:extLst>
              <a:ext uri="{FF2B5EF4-FFF2-40B4-BE49-F238E27FC236}">
                <a16:creationId xmlns:a16="http://schemas.microsoft.com/office/drawing/2014/main" id="{EC4C582E-E164-9871-E4C5-239A15A45A2B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3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8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FDEF12-DD20-408B-908B-9BF89B28C437}"/>
              </a:ext>
            </a:extLst>
          </p:cNvPr>
          <p:cNvSpPr/>
          <p:nvPr/>
        </p:nvSpPr>
        <p:spPr>
          <a:xfrm>
            <a:off x="1166261" y="803610"/>
            <a:ext cx="10013482" cy="5135280"/>
          </a:xfrm>
          <a:prstGeom prst="roundRect">
            <a:avLst/>
          </a:prstGeom>
          <a:solidFill>
            <a:srgbClr val="FFF1E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FEF9-5CAF-4D64-92E7-FD4D9C97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5" y="-140087"/>
            <a:ext cx="2792712" cy="279271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DAA6AD-B6A5-4F22-9EF3-28879B591F5A}"/>
              </a:ext>
            </a:extLst>
          </p:cNvPr>
          <p:cNvSpPr/>
          <p:nvPr/>
        </p:nvSpPr>
        <p:spPr>
          <a:xfrm>
            <a:off x="2192917" y="5044648"/>
            <a:ext cx="7581576" cy="52267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You’ve got a lucky box!!!!</a:t>
            </a: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196BB7C6-56AF-4AEE-AFC5-59449A07033F}"/>
              </a:ext>
            </a:extLst>
          </p:cNvPr>
          <p:cNvSpPr/>
          <p:nvPr/>
        </p:nvSpPr>
        <p:spPr>
          <a:xfrm>
            <a:off x="259404" y="6052390"/>
            <a:ext cx="1275347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6146" name="Picture 2" descr="Free gift box gift box vector">
            <a:extLst>
              <a:ext uri="{FF2B5EF4-FFF2-40B4-BE49-F238E27FC236}">
                <a16:creationId xmlns:a16="http://schemas.microsoft.com/office/drawing/2014/main" id="{71FC1007-88CF-48E4-9216-3FAAA8823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938" y="1256269"/>
            <a:ext cx="3597533" cy="35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113EF-E39F-4CC8-B43A-04EE88877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62" y="3930447"/>
            <a:ext cx="2792712" cy="27927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90B550-6145-460E-83D8-0DC65D802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84" y="3930447"/>
            <a:ext cx="2792712" cy="2792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BDF0D-D7B7-19DD-C3C3-023E4931DA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  <p:pic>
        <p:nvPicPr>
          <p:cNvPr id="7" name="Picture 4" descr="Sao, Tốc Biến, Lấp Lánh">
            <a:extLst>
              <a:ext uri="{FF2B5EF4-FFF2-40B4-BE49-F238E27FC236}">
                <a16:creationId xmlns:a16="http://schemas.microsoft.com/office/drawing/2014/main" id="{95F582BD-CEBC-EB38-942B-DAF0C9830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8204E105-F343-9B48-1157-5DCB32F1FE0B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5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ùa Xuân, Rau Xanh, Chi Nhánh, Vở">
            <a:extLst>
              <a:ext uri="{FF2B5EF4-FFF2-40B4-BE49-F238E27FC236}">
                <a16:creationId xmlns:a16="http://schemas.microsoft.com/office/drawing/2014/main" id="{BCAF6FEB-02DA-8EBD-6986-7EF78C42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64" y="-704498"/>
            <a:ext cx="5712297" cy="5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836658" y="3625348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7200" dirty="0">
                <a:latin typeface="Comic Sans MS" panose="030F0702030302020204" pitchFamily="66" charset="0"/>
              </a:rPr>
              <a:t>PRACTICE</a:t>
            </a:r>
            <a:endParaRPr sz="72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6036227" y="5916308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8010378" y="5888394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9010608" y="6051216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BC936CC-2D9A-B33B-27B6-455D9E728D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" name="Picture 2" descr="Bay, Chim, Lông Vũ, Màu Vàng, Cánh">
            <a:extLst>
              <a:ext uri="{FF2B5EF4-FFF2-40B4-BE49-F238E27FC236}">
                <a16:creationId xmlns:a16="http://schemas.microsoft.com/office/drawing/2014/main" id="{D1EFC4A9-4083-0FCC-E7DB-819434D7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8552;p56">
            <a:extLst>
              <a:ext uri="{FF2B5EF4-FFF2-40B4-BE49-F238E27FC236}">
                <a16:creationId xmlns:a16="http://schemas.microsoft.com/office/drawing/2014/main" id="{6B163E06-8124-AABD-2B7F-3C6693F8EFE6}"/>
              </a:ext>
            </a:extLst>
          </p:cNvPr>
          <p:cNvSpPr/>
          <p:nvPr/>
        </p:nvSpPr>
        <p:spPr>
          <a:xfrm rot="10800000" flipH="1">
            <a:off x="4322618" y="5046136"/>
            <a:ext cx="3732658" cy="696879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47DA66FE-D05A-B207-F4F3-694072475DA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7614" y="5046691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3200" dirty="0">
                <a:latin typeface="Comic Sans MS" panose="030F0702030302020204" pitchFamily="66" charset="0"/>
              </a:rPr>
              <a:t>Listen and tick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  <a:endParaRPr sz="3200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c3fe1addb7c1df50f7e5ba2d6b53426f.gif">
            <a:extLst>
              <a:ext uri="{FF2B5EF4-FFF2-40B4-BE49-F238E27FC236}">
                <a16:creationId xmlns:a16="http://schemas.microsoft.com/office/drawing/2014/main" id="{18C6A9B0-C17A-D8A3-A9A8-FBC14F1208F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9C5217A2-628A-4735-1144-1F4E385603E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C82B809F-B155-18EB-C6BB-A2AD7656428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13" name="Picture 12" descr="Bee_inkinch.gif">
            <a:extLst>
              <a:ext uri="{FF2B5EF4-FFF2-40B4-BE49-F238E27FC236}">
                <a16:creationId xmlns:a16="http://schemas.microsoft.com/office/drawing/2014/main" id="{2B181515-5C13-3F14-6C9C-6BD2625B76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51840" y="5709120"/>
            <a:ext cx="3115834" cy="1182425"/>
          </a:xfrm>
          <a:prstGeom prst="rect">
            <a:avLst/>
          </a:prstGeom>
        </p:spPr>
      </p:pic>
      <p:pic>
        <p:nvPicPr>
          <p:cNvPr id="14" name="Picture 13" descr="Bee_inkinch.gif">
            <a:extLst>
              <a:ext uri="{FF2B5EF4-FFF2-40B4-BE49-F238E27FC236}">
                <a16:creationId xmlns:a16="http://schemas.microsoft.com/office/drawing/2014/main" id="{07001318-CD44-D484-94F9-8FB01AE6273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74604" y="5678402"/>
            <a:ext cx="3115834" cy="1182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11C368-EDF3-BC60-D8A7-190C0096B3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38" y="4098833"/>
            <a:ext cx="2792712" cy="2792712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9B883EDD-D39C-29CF-20FD-84A8C798A35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326" y="5794325"/>
            <a:ext cx="1350389" cy="11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 spd="slow">
    <p:cover/>
    <p:sndAc>
      <p:stSnd>
        <p:snd r:embed="rId3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on Sư Tử, Con Mèo, Con Mèo To, Thú Vật">
            <a:extLst>
              <a:ext uri="{FF2B5EF4-FFF2-40B4-BE49-F238E27FC236}">
                <a16:creationId xmlns:a16="http://schemas.microsoft.com/office/drawing/2014/main" id="{4006A827-B143-50F6-5612-81F0C3D63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99" y="1109954"/>
            <a:ext cx="4264951" cy="330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621;p44">
            <a:extLst>
              <a:ext uri="{FF2B5EF4-FFF2-40B4-BE49-F238E27FC236}">
                <a16:creationId xmlns:a16="http://schemas.microsoft.com/office/drawing/2014/main" id="{76741266-9A62-822A-E573-1F4ADCD7DA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278" y="73039"/>
            <a:ext cx="6096000" cy="50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on Voi, Thú Vật, Safari, Động Vật Có Vú">
            <a:extLst>
              <a:ext uri="{FF2B5EF4-FFF2-40B4-BE49-F238E27FC236}">
                <a16:creationId xmlns:a16="http://schemas.microsoft.com/office/drawing/2014/main" id="{A76F6A46-5E80-7294-4070-088F9CFAA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49" y="1109954"/>
            <a:ext cx="4264951" cy="330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ậu Bé, Đen, Trẻ Em, Sung Sướng">
            <a:extLst>
              <a:ext uri="{FF2B5EF4-FFF2-40B4-BE49-F238E27FC236}">
                <a16:creationId xmlns:a16="http://schemas.microsoft.com/office/drawing/2014/main" id="{F258D918-B7E8-A211-4254-AF900926B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717" y="3194461"/>
            <a:ext cx="1786565" cy="386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9A87927-A480-DCC4-22F6-1FF9218F255C}"/>
              </a:ext>
            </a:extLst>
          </p:cNvPr>
          <p:cNvSpPr/>
          <p:nvPr/>
        </p:nvSpPr>
        <p:spPr>
          <a:xfrm>
            <a:off x="5913912" y="4786732"/>
            <a:ext cx="4560805" cy="1483439"/>
          </a:xfrm>
          <a:prstGeom prst="wedgeRoundRectCallout">
            <a:avLst>
              <a:gd name="adj1" fmla="val 54957"/>
              <a:gd name="adj2" fmla="val 65343"/>
              <a:gd name="adj3" fmla="val 16667"/>
            </a:avLst>
          </a:prstGeom>
          <a:solidFill>
            <a:srgbClr val="C1F1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Google Shape;5943;p39">
            <a:extLst>
              <a:ext uri="{FF2B5EF4-FFF2-40B4-BE49-F238E27FC236}">
                <a16:creationId xmlns:a16="http://schemas.microsoft.com/office/drawing/2014/main" id="{223C571A-1AA9-3CAD-84F3-E1ED694CEC90}"/>
              </a:ext>
            </a:extLst>
          </p:cNvPr>
          <p:cNvSpPr txBox="1">
            <a:spLocks/>
          </p:cNvSpPr>
          <p:nvPr/>
        </p:nvSpPr>
        <p:spPr>
          <a:xfrm>
            <a:off x="6070138" y="4786732"/>
            <a:ext cx="4404579" cy="78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vi-VN" sz="2800" kern="0" dirty="0">
                <a:latin typeface="Comic Sans MS" panose="030F0702030302020204" pitchFamily="66" charset="0"/>
              </a:rPr>
              <a:t>I’m faster than a hippo. I’m smaller than a rhino. What am I?</a:t>
            </a:r>
          </a:p>
        </p:txBody>
      </p:sp>
      <p:sp>
        <p:nvSpPr>
          <p:cNvPr id="9" name="Google Shape;5943;p39">
            <a:extLst>
              <a:ext uri="{FF2B5EF4-FFF2-40B4-BE49-F238E27FC236}">
                <a16:creationId xmlns:a16="http://schemas.microsoft.com/office/drawing/2014/main" id="{5FAFFE62-8FC2-384B-02D5-36CB59283557}"/>
              </a:ext>
            </a:extLst>
          </p:cNvPr>
          <p:cNvSpPr txBox="1">
            <a:spLocks/>
          </p:cNvSpPr>
          <p:nvPr/>
        </p:nvSpPr>
        <p:spPr>
          <a:xfrm>
            <a:off x="470819" y="-16766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kern="0" dirty="0">
                <a:latin typeface="Comic Sans MS" panose="030F0702030302020204" pitchFamily="66" charset="0"/>
              </a:rPr>
              <a:t>1 	Listen and tick. Who am I?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D01978-B8FB-7A61-DFD6-1DCEC9117C38}"/>
              </a:ext>
            </a:extLst>
          </p:cNvPr>
          <p:cNvSpPr/>
          <p:nvPr/>
        </p:nvSpPr>
        <p:spPr>
          <a:xfrm>
            <a:off x="1064736" y="814922"/>
            <a:ext cx="863600" cy="751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EA6E35C0-9909-9C01-0A92-20FAA8CA41BC}"/>
              </a:ext>
            </a:extLst>
          </p:cNvPr>
          <p:cNvSpPr txBox="1">
            <a:spLocks/>
          </p:cNvSpPr>
          <p:nvPr/>
        </p:nvSpPr>
        <p:spPr>
          <a:xfrm>
            <a:off x="1277362" y="814922"/>
            <a:ext cx="553687" cy="4231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kern="0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CF78A5-7462-6D3D-4EC9-EFBE9F7BB7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986" y="64945"/>
            <a:ext cx="1564144" cy="749977"/>
          </a:xfrm>
          <a:prstGeom prst="rect">
            <a:avLst/>
          </a:prstGeom>
        </p:spPr>
      </p:pic>
      <p:pic>
        <p:nvPicPr>
          <p:cNvPr id="14" name="Track 11.12">
            <a:hlinkClick r:id="" action="ppaction://media"/>
            <a:extLst>
              <a:ext uri="{FF2B5EF4-FFF2-40B4-BE49-F238E27FC236}">
                <a16:creationId xmlns:a16="http://schemas.microsoft.com/office/drawing/2014/main" id="{8271A446-1431-0AC5-A925-2901D43A18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22" end="38283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3831" y="5745029"/>
            <a:ext cx="406400" cy="406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05DEE9-AAEC-AD8E-F40E-B052C9EE820B}"/>
              </a:ext>
            </a:extLst>
          </p:cNvPr>
          <p:cNvSpPr/>
          <p:nvPr/>
        </p:nvSpPr>
        <p:spPr>
          <a:xfrm>
            <a:off x="5456080" y="3935439"/>
            <a:ext cx="614058" cy="447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402F7E-6C08-77B2-A26C-0DBC935FD682}"/>
              </a:ext>
            </a:extLst>
          </p:cNvPr>
          <p:cNvSpPr/>
          <p:nvPr/>
        </p:nvSpPr>
        <p:spPr>
          <a:xfrm>
            <a:off x="9877438" y="3937130"/>
            <a:ext cx="614058" cy="461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218" name="Picture 2" descr="Đánh Dấu, Kiểm Tra, Màu Đỏ, Chính Xác">
            <a:extLst>
              <a:ext uri="{FF2B5EF4-FFF2-40B4-BE49-F238E27FC236}">
                <a16:creationId xmlns:a16="http://schemas.microsoft.com/office/drawing/2014/main" id="{8567A604-7606-40A4-8E57-9CB381B68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599" y="3824588"/>
            <a:ext cx="536551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5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oạt Hình, Trẻ Em, Hài Hước">
            <a:extLst>
              <a:ext uri="{FF2B5EF4-FFF2-40B4-BE49-F238E27FC236}">
                <a16:creationId xmlns:a16="http://schemas.microsoft.com/office/drawing/2014/main" id="{0C7E66C4-FADA-0C7A-F0D5-2B42CF83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420" y="1779864"/>
            <a:ext cx="2588532" cy="51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15D9A26-32F8-81F5-7BB1-7332B63A9DCC}"/>
              </a:ext>
            </a:extLst>
          </p:cNvPr>
          <p:cNvSpPr/>
          <p:nvPr/>
        </p:nvSpPr>
        <p:spPr>
          <a:xfrm rot="280523">
            <a:off x="1201172" y="4396609"/>
            <a:ext cx="6434317" cy="1852818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Google Shape;5943;p39">
            <a:extLst>
              <a:ext uri="{FF2B5EF4-FFF2-40B4-BE49-F238E27FC236}">
                <a16:creationId xmlns:a16="http://schemas.microsoft.com/office/drawing/2014/main" id="{2879688B-30C6-F17C-3585-C808D0D6705C}"/>
              </a:ext>
            </a:extLst>
          </p:cNvPr>
          <p:cNvSpPr txBox="1">
            <a:spLocks/>
          </p:cNvSpPr>
          <p:nvPr/>
        </p:nvSpPr>
        <p:spPr>
          <a:xfrm>
            <a:off x="1880755" y="4648216"/>
            <a:ext cx="5323087" cy="141687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kern="0" dirty="0">
                <a:latin typeface="Comic Sans MS" panose="030F0702030302020204" pitchFamily="66" charset="0"/>
              </a:rPr>
              <a:t>I’m bigger than a rhino. I’m slower than a lion. What am I?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06EDDF-AC52-374B-B1EE-173DB8C349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986" y="64945"/>
            <a:ext cx="1564144" cy="749977"/>
          </a:xfrm>
          <a:prstGeom prst="rect">
            <a:avLst/>
          </a:prstGeom>
        </p:spPr>
      </p:pic>
      <p:pic>
        <p:nvPicPr>
          <p:cNvPr id="1026" name="Picture 2" descr="Tiger, Thú Vật, Safari, Mèo Hoang">
            <a:extLst>
              <a:ext uri="{FF2B5EF4-FFF2-40B4-BE49-F238E27FC236}">
                <a16:creationId xmlns:a16="http://schemas.microsoft.com/office/drawing/2014/main" id="{1CAC21EF-C3E2-B99E-3B1B-A39E91CA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98" y="895489"/>
            <a:ext cx="4406612" cy="32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n Voi, Thú Vật, Safari, Động Vật Có Vú">
            <a:extLst>
              <a:ext uri="{FF2B5EF4-FFF2-40B4-BE49-F238E27FC236}">
                <a16:creationId xmlns:a16="http://schemas.microsoft.com/office/drawing/2014/main" id="{D0F6E021-EDFF-B326-EFCE-F15074CB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17" y="895489"/>
            <a:ext cx="4406612" cy="32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D0FA97-712C-B217-ADB3-C17372B791D5}"/>
              </a:ext>
            </a:extLst>
          </p:cNvPr>
          <p:cNvSpPr/>
          <p:nvPr/>
        </p:nvSpPr>
        <p:spPr>
          <a:xfrm>
            <a:off x="10866071" y="3735993"/>
            <a:ext cx="614058" cy="447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D44B1D-0DCF-0D85-655E-EBC59F418F83}"/>
              </a:ext>
            </a:extLst>
          </p:cNvPr>
          <p:cNvSpPr/>
          <p:nvPr/>
        </p:nvSpPr>
        <p:spPr>
          <a:xfrm>
            <a:off x="6381952" y="3747935"/>
            <a:ext cx="614058" cy="447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Track 11.12">
            <a:hlinkClick r:id="" action="ppaction://media"/>
            <a:extLst>
              <a:ext uri="{FF2B5EF4-FFF2-40B4-BE49-F238E27FC236}">
                <a16:creationId xmlns:a16="http://schemas.microsoft.com/office/drawing/2014/main" id="{CB1B4575-B6C2-2F76-2442-9351E45642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24" end="28585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53791" y="5704797"/>
            <a:ext cx="406400" cy="406400"/>
          </a:xfrm>
          <a:prstGeom prst="rect">
            <a:avLst/>
          </a:prstGeom>
        </p:spPr>
      </p:pic>
      <p:pic>
        <p:nvPicPr>
          <p:cNvPr id="12" name="Picture 2" descr="Đánh Dấu, Kiểm Tra, Màu Đỏ, Chính Xác">
            <a:extLst>
              <a:ext uri="{FF2B5EF4-FFF2-40B4-BE49-F238E27FC236}">
                <a16:creationId xmlns:a16="http://schemas.microsoft.com/office/drawing/2014/main" id="{4C00B833-F4B4-E99F-0661-F42E0965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299" y="3577879"/>
            <a:ext cx="536551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D01978-B8FB-7A61-DFD6-1DCEC9117C38}"/>
              </a:ext>
            </a:extLst>
          </p:cNvPr>
          <p:cNvSpPr/>
          <p:nvPr/>
        </p:nvSpPr>
        <p:spPr>
          <a:xfrm>
            <a:off x="1880755" y="774275"/>
            <a:ext cx="863600" cy="751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EA6E35C0-9909-9C01-0A92-20FAA8CA41BC}"/>
              </a:ext>
            </a:extLst>
          </p:cNvPr>
          <p:cNvSpPr txBox="1">
            <a:spLocks/>
          </p:cNvSpPr>
          <p:nvPr/>
        </p:nvSpPr>
        <p:spPr>
          <a:xfrm>
            <a:off x="2049633" y="737969"/>
            <a:ext cx="553687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kern="0" dirty="0"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3" name="Google Shape;621;p44">
            <a:extLst>
              <a:ext uri="{FF2B5EF4-FFF2-40B4-BE49-F238E27FC236}">
                <a16:creationId xmlns:a16="http://schemas.microsoft.com/office/drawing/2014/main" id="{99E6CBC0-8DB3-99D2-D037-C58BFBC5653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1278" y="73039"/>
            <a:ext cx="6096000" cy="5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5943;p39">
            <a:extLst>
              <a:ext uri="{FF2B5EF4-FFF2-40B4-BE49-F238E27FC236}">
                <a16:creationId xmlns:a16="http://schemas.microsoft.com/office/drawing/2014/main" id="{773B952C-EDAC-E9B2-3E38-4FE4075A6D3F}"/>
              </a:ext>
            </a:extLst>
          </p:cNvPr>
          <p:cNvSpPr txBox="1">
            <a:spLocks/>
          </p:cNvSpPr>
          <p:nvPr/>
        </p:nvSpPr>
        <p:spPr>
          <a:xfrm>
            <a:off x="470819" y="-16766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kern="0" dirty="0">
                <a:latin typeface="Comic Sans MS" panose="030F0702030302020204" pitchFamily="66" charset="0"/>
              </a:rPr>
              <a:t>1 	Listen and tick. Who am I?</a:t>
            </a:r>
          </a:p>
        </p:txBody>
      </p:sp>
    </p:spTree>
    <p:extLst>
      <p:ext uri="{BB962C8B-B14F-4D97-AF65-F5344CB8AC3E}">
        <p14:creationId xmlns:p14="http://schemas.microsoft.com/office/powerpoint/2010/main" val="32939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on Rắn, Con Rắn Cây, Hàng, Màu Xanh Lá">
            <a:extLst>
              <a:ext uri="{FF2B5EF4-FFF2-40B4-BE49-F238E27FC236}">
                <a16:creationId xmlns:a16="http://schemas.microsoft.com/office/drawing/2014/main" id="{3ACE3D5A-B546-3042-22A8-2720B9FE7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113" y="1157893"/>
            <a:ext cx="4449314" cy="32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á Sấu, Hàm Răng, Gàu, Đầu, Mồm">
            <a:extLst>
              <a:ext uri="{FF2B5EF4-FFF2-40B4-BE49-F238E27FC236}">
                <a16:creationId xmlns:a16="http://schemas.microsoft.com/office/drawing/2014/main" id="{9F7E8853-AE89-1054-1111-0AA88BC6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74" y="1157893"/>
            <a:ext cx="4449314" cy="32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9A87927-A480-DCC4-22F6-1FF9218F255C}"/>
              </a:ext>
            </a:extLst>
          </p:cNvPr>
          <p:cNvSpPr/>
          <p:nvPr/>
        </p:nvSpPr>
        <p:spPr>
          <a:xfrm>
            <a:off x="5474526" y="4786733"/>
            <a:ext cx="5000192" cy="1161496"/>
          </a:xfrm>
          <a:prstGeom prst="wedgeRoundRectCallout">
            <a:avLst>
              <a:gd name="adj1" fmla="val 54957"/>
              <a:gd name="adj2" fmla="val 65343"/>
              <a:gd name="adj3" fmla="val 16667"/>
            </a:avLst>
          </a:prstGeom>
          <a:solidFill>
            <a:srgbClr val="C1F1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Google Shape;5943;p39">
            <a:extLst>
              <a:ext uri="{FF2B5EF4-FFF2-40B4-BE49-F238E27FC236}">
                <a16:creationId xmlns:a16="http://schemas.microsoft.com/office/drawing/2014/main" id="{223C571A-1AA9-3CAD-84F3-E1ED694CEC90}"/>
              </a:ext>
            </a:extLst>
          </p:cNvPr>
          <p:cNvSpPr txBox="1">
            <a:spLocks/>
          </p:cNvSpPr>
          <p:nvPr/>
        </p:nvSpPr>
        <p:spPr>
          <a:xfrm>
            <a:off x="5569527" y="4786732"/>
            <a:ext cx="4905190" cy="78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vi-VN" sz="2800" kern="0" dirty="0">
                <a:latin typeface="Comic Sans MS" panose="030F0702030302020204" pitchFamily="66" charset="0"/>
              </a:rPr>
              <a:t>I’m longer than a fish. I don’t have legs. What am I?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D01978-B8FB-7A61-DFD6-1DCEC9117C38}"/>
              </a:ext>
            </a:extLst>
          </p:cNvPr>
          <p:cNvSpPr/>
          <p:nvPr/>
        </p:nvSpPr>
        <p:spPr>
          <a:xfrm>
            <a:off x="1122405" y="814922"/>
            <a:ext cx="863600" cy="751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EA6E35C0-9909-9C01-0A92-20FAA8CA41BC}"/>
              </a:ext>
            </a:extLst>
          </p:cNvPr>
          <p:cNvSpPr txBox="1">
            <a:spLocks/>
          </p:cNvSpPr>
          <p:nvPr/>
        </p:nvSpPr>
        <p:spPr>
          <a:xfrm>
            <a:off x="1277362" y="814922"/>
            <a:ext cx="553687" cy="4231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kern="0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CF78A5-7462-6D3D-4EC9-EFBE9F7BB7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986" y="64945"/>
            <a:ext cx="1564144" cy="749977"/>
          </a:xfrm>
          <a:prstGeom prst="rect">
            <a:avLst/>
          </a:prstGeom>
        </p:spPr>
      </p:pic>
      <p:pic>
        <p:nvPicPr>
          <p:cNvPr id="14" name="Track 11.12">
            <a:hlinkClick r:id="" action="ppaction://media"/>
            <a:extLst>
              <a:ext uri="{FF2B5EF4-FFF2-40B4-BE49-F238E27FC236}">
                <a16:creationId xmlns:a16="http://schemas.microsoft.com/office/drawing/2014/main" id="{8271A446-1431-0AC5-A925-2901D43A18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6" end="17343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831" y="5745029"/>
            <a:ext cx="406400" cy="406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05DEE9-AAEC-AD8E-F40E-B052C9EE820B}"/>
              </a:ext>
            </a:extLst>
          </p:cNvPr>
          <p:cNvSpPr/>
          <p:nvPr/>
        </p:nvSpPr>
        <p:spPr>
          <a:xfrm>
            <a:off x="5256431" y="3935439"/>
            <a:ext cx="614058" cy="447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402F7E-6C08-77B2-A26C-0DBC935FD682}"/>
              </a:ext>
            </a:extLst>
          </p:cNvPr>
          <p:cNvSpPr/>
          <p:nvPr/>
        </p:nvSpPr>
        <p:spPr>
          <a:xfrm>
            <a:off x="9856949" y="3927782"/>
            <a:ext cx="614058" cy="461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218" name="Picture 2" descr="Đánh Dấu, Kiểm Tra, Màu Đỏ, Chính Xác">
            <a:extLst>
              <a:ext uri="{FF2B5EF4-FFF2-40B4-BE49-F238E27FC236}">
                <a16:creationId xmlns:a16="http://schemas.microsoft.com/office/drawing/2014/main" id="{8567A604-7606-40A4-8E57-9CB381B68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165" y="3775821"/>
            <a:ext cx="536551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ậu Bé, Đen, Trẻ Em, Sung Sướng">
            <a:extLst>
              <a:ext uri="{FF2B5EF4-FFF2-40B4-BE49-F238E27FC236}">
                <a16:creationId xmlns:a16="http://schemas.microsoft.com/office/drawing/2014/main" id="{82099816-29C9-F38C-BE6B-8BC7541A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717" y="3194461"/>
            <a:ext cx="1786565" cy="386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21;p44">
            <a:extLst>
              <a:ext uri="{FF2B5EF4-FFF2-40B4-BE49-F238E27FC236}">
                <a16:creationId xmlns:a16="http://schemas.microsoft.com/office/drawing/2014/main" id="{8700CD01-FEA6-FB24-EEF4-D18F9EC9710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1278" y="73039"/>
            <a:ext cx="6096000" cy="5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943;p39">
            <a:extLst>
              <a:ext uri="{FF2B5EF4-FFF2-40B4-BE49-F238E27FC236}">
                <a16:creationId xmlns:a16="http://schemas.microsoft.com/office/drawing/2014/main" id="{E6969A49-83D0-61FC-6231-AEFDC5DD9892}"/>
              </a:ext>
            </a:extLst>
          </p:cNvPr>
          <p:cNvSpPr txBox="1">
            <a:spLocks/>
          </p:cNvSpPr>
          <p:nvPr/>
        </p:nvSpPr>
        <p:spPr>
          <a:xfrm>
            <a:off x="470819" y="-16766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kern="0" dirty="0">
                <a:latin typeface="Comic Sans MS" panose="030F0702030302020204" pitchFamily="66" charset="0"/>
              </a:rPr>
              <a:t>1 	Listen and tick. Who am I?</a:t>
            </a:r>
          </a:p>
        </p:txBody>
      </p:sp>
    </p:spTree>
    <p:extLst>
      <p:ext uri="{BB962C8B-B14F-4D97-AF65-F5344CB8AC3E}">
        <p14:creationId xmlns:p14="http://schemas.microsoft.com/office/powerpoint/2010/main" val="1866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n Khỉ, Thú Vật, Động Vật Có Vú">
            <a:extLst>
              <a:ext uri="{FF2B5EF4-FFF2-40B4-BE49-F238E27FC236}">
                <a16:creationId xmlns:a16="http://schemas.microsoft.com/office/drawing/2014/main" id="{6F742EC0-A830-2A8C-7CFA-D1A8930CD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1"/>
          <a:stretch/>
        </p:blipFill>
        <p:spPr bwMode="auto">
          <a:xfrm>
            <a:off x="2303813" y="919648"/>
            <a:ext cx="4644247" cy="32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ê Giác, Nhau Thai Động Vật Có Vú">
            <a:extLst>
              <a:ext uri="{FF2B5EF4-FFF2-40B4-BE49-F238E27FC236}">
                <a16:creationId xmlns:a16="http://schemas.microsoft.com/office/drawing/2014/main" id="{019BFF21-43FA-B2B9-2B32-4AA5C709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269" y="919648"/>
            <a:ext cx="4644247" cy="327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15D9A26-32F8-81F5-7BB1-7332B63A9DCC}"/>
              </a:ext>
            </a:extLst>
          </p:cNvPr>
          <p:cNvSpPr/>
          <p:nvPr/>
        </p:nvSpPr>
        <p:spPr>
          <a:xfrm rot="280523">
            <a:off x="887307" y="4077455"/>
            <a:ext cx="7032860" cy="2209341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D01978-B8FB-7A61-DFD6-1DCEC9117C38}"/>
              </a:ext>
            </a:extLst>
          </p:cNvPr>
          <p:cNvSpPr/>
          <p:nvPr/>
        </p:nvSpPr>
        <p:spPr>
          <a:xfrm>
            <a:off x="1733276" y="670500"/>
            <a:ext cx="863600" cy="751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EA6E35C0-9909-9C01-0A92-20FAA8CA41BC}"/>
              </a:ext>
            </a:extLst>
          </p:cNvPr>
          <p:cNvSpPr txBox="1">
            <a:spLocks/>
          </p:cNvSpPr>
          <p:nvPr/>
        </p:nvSpPr>
        <p:spPr>
          <a:xfrm>
            <a:off x="1888232" y="667680"/>
            <a:ext cx="553687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kern="0" dirty="0"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06EDDF-AC52-374B-B1EE-173DB8C349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986" y="64945"/>
            <a:ext cx="1564144" cy="7499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D0FA97-712C-B217-ADB3-C17372B791D5}"/>
              </a:ext>
            </a:extLst>
          </p:cNvPr>
          <p:cNvSpPr/>
          <p:nvPr/>
        </p:nvSpPr>
        <p:spPr>
          <a:xfrm>
            <a:off x="11123087" y="3689511"/>
            <a:ext cx="614058" cy="447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D44B1D-0DCF-0D85-655E-EBC59F418F83}"/>
              </a:ext>
            </a:extLst>
          </p:cNvPr>
          <p:cNvSpPr/>
          <p:nvPr/>
        </p:nvSpPr>
        <p:spPr>
          <a:xfrm>
            <a:off x="6328204" y="3716032"/>
            <a:ext cx="614058" cy="447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Track 11.12">
            <a:hlinkClick r:id="" action="ppaction://media"/>
            <a:extLst>
              <a:ext uri="{FF2B5EF4-FFF2-40B4-BE49-F238E27FC236}">
                <a16:creationId xmlns:a16="http://schemas.microsoft.com/office/drawing/2014/main" id="{CB1B4575-B6C2-2F76-2442-9351E45642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956" end="0.4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50784" y="5844430"/>
            <a:ext cx="406400" cy="406400"/>
          </a:xfrm>
          <a:prstGeom prst="rect">
            <a:avLst/>
          </a:prstGeom>
        </p:spPr>
      </p:pic>
      <p:pic>
        <p:nvPicPr>
          <p:cNvPr id="2" name="Picture 6" descr="Cậu Bé, Đen, Trẻ Em, Sung Sướng">
            <a:extLst>
              <a:ext uri="{FF2B5EF4-FFF2-40B4-BE49-F238E27FC236}">
                <a16:creationId xmlns:a16="http://schemas.microsoft.com/office/drawing/2014/main" id="{159DC738-2C93-D87E-5595-B46A774C3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2948941"/>
            <a:ext cx="1888233" cy="390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Đánh Dấu, Kiểm Tra, Màu Đỏ, Chính Xác">
            <a:extLst>
              <a:ext uri="{FF2B5EF4-FFF2-40B4-BE49-F238E27FC236}">
                <a16:creationId xmlns:a16="http://schemas.microsoft.com/office/drawing/2014/main" id="{4C00B833-F4B4-E99F-0661-F42E0965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59" y="3532491"/>
            <a:ext cx="536551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621;p44">
            <a:extLst>
              <a:ext uri="{FF2B5EF4-FFF2-40B4-BE49-F238E27FC236}">
                <a16:creationId xmlns:a16="http://schemas.microsoft.com/office/drawing/2014/main" id="{5EF137AE-94E6-2FA4-F7F1-74212F67B2C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1278" y="73039"/>
            <a:ext cx="6096000" cy="5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943;p39">
            <a:extLst>
              <a:ext uri="{FF2B5EF4-FFF2-40B4-BE49-F238E27FC236}">
                <a16:creationId xmlns:a16="http://schemas.microsoft.com/office/drawing/2014/main" id="{6A6F5A96-9FF1-61D3-7217-A11DEA5AF4ED}"/>
              </a:ext>
            </a:extLst>
          </p:cNvPr>
          <p:cNvSpPr txBox="1">
            <a:spLocks/>
          </p:cNvSpPr>
          <p:nvPr/>
        </p:nvSpPr>
        <p:spPr>
          <a:xfrm>
            <a:off x="470819" y="-16766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kern="0" dirty="0">
                <a:latin typeface="Comic Sans MS" panose="030F0702030302020204" pitchFamily="66" charset="0"/>
              </a:rPr>
              <a:t>1 	Listen and tick. Who am I?</a:t>
            </a:r>
          </a:p>
        </p:txBody>
      </p:sp>
      <p:sp>
        <p:nvSpPr>
          <p:cNvPr id="5" name="Google Shape;5943;p39">
            <a:extLst>
              <a:ext uri="{FF2B5EF4-FFF2-40B4-BE49-F238E27FC236}">
                <a16:creationId xmlns:a16="http://schemas.microsoft.com/office/drawing/2014/main" id="{2879688B-30C6-F17C-3585-C808D0D6705C}"/>
              </a:ext>
            </a:extLst>
          </p:cNvPr>
          <p:cNvSpPr txBox="1">
            <a:spLocks/>
          </p:cNvSpPr>
          <p:nvPr/>
        </p:nvSpPr>
        <p:spPr>
          <a:xfrm>
            <a:off x="1672923" y="4380989"/>
            <a:ext cx="5998537" cy="141687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kern="0" dirty="0">
                <a:latin typeface="Comic Sans MS" panose="030F0702030302020204" pitchFamily="66" charset="0"/>
              </a:rPr>
              <a:t>I’m smaller than a tiger. I’m faster than an elephant. I climb trees  and I jump. What am I?</a:t>
            </a:r>
          </a:p>
        </p:txBody>
      </p:sp>
    </p:spTree>
    <p:extLst>
      <p:ext uri="{BB962C8B-B14F-4D97-AF65-F5344CB8AC3E}">
        <p14:creationId xmlns:p14="http://schemas.microsoft.com/office/powerpoint/2010/main" val="9556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ùa Xuân, Rau Xanh, Chi Nhánh, Vở">
            <a:extLst>
              <a:ext uri="{FF2B5EF4-FFF2-40B4-BE49-F238E27FC236}">
                <a16:creationId xmlns:a16="http://schemas.microsoft.com/office/drawing/2014/main" id="{5DF788AA-831A-7A57-9FD2-93531357B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880" y="-584052"/>
            <a:ext cx="5953831" cy="5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766066" y="4973977"/>
            <a:ext cx="2846017" cy="634187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010717" y="3731132"/>
            <a:ext cx="8693652" cy="142845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951876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dirty="0">
                <a:latin typeface="Comic Sans MS" panose="030F0702030302020204" pitchFamily="66" charset="0"/>
              </a:rPr>
              <a:t>Let’s play!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5898904" y="6017390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6663714" y="5753203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7801161" y="6042883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5AB0F96-326C-DC03-5744-05A21A57DB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110116"/>
            <a:ext cx="1564144" cy="658379"/>
          </a:xfrm>
          <a:prstGeom prst="rect">
            <a:avLst/>
          </a:prstGeom>
        </p:spPr>
      </p:pic>
      <p:pic>
        <p:nvPicPr>
          <p:cNvPr id="3" name="Picture 2" descr="Bay, Chim, Lông Vũ, Màu Vàng, Cánh">
            <a:extLst>
              <a:ext uri="{FF2B5EF4-FFF2-40B4-BE49-F238E27FC236}">
                <a16:creationId xmlns:a16="http://schemas.microsoft.com/office/drawing/2014/main" id="{3FF60501-AD1B-2143-4B82-6B1AC698C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3fe1addb7c1df50f7e5ba2d6b53426f.gif">
            <a:extLst>
              <a:ext uri="{FF2B5EF4-FFF2-40B4-BE49-F238E27FC236}">
                <a16:creationId xmlns:a16="http://schemas.microsoft.com/office/drawing/2014/main" id="{661DACB3-AB89-4A51-F43C-75EBCB1AFCA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5BD0496A-5498-E6D5-04F6-7ED0FB54337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833C7409-867A-88C6-F9D3-B2DB578D0C4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12" name="Picture 11" descr="Bee_inkinch.gif">
            <a:extLst>
              <a:ext uri="{FF2B5EF4-FFF2-40B4-BE49-F238E27FC236}">
                <a16:creationId xmlns:a16="http://schemas.microsoft.com/office/drawing/2014/main" id="{49988DDC-67B7-B4C6-4733-B779500E302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51840" y="5709120"/>
            <a:ext cx="3115834" cy="1182425"/>
          </a:xfrm>
          <a:prstGeom prst="rect">
            <a:avLst/>
          </a:prstGeom>
        </p:spPr>
      </p:pic>
      <p:pic>
        <p:nvPicPr>
          <p:cNvPr id="13" name="Picture 12" descr="Bee_inkinch.gif">
            <a:extLst>
              <a:ext uri="{FF2B5EF4-FFF2-40B4-BE49-F238E27FC236}">
                <a16:creationId xmlns:a16="http://schemas.microsoft.com/office/drawing/2014/main" id="{06F49F97-3431-BA33-54DF-8628961C9D5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74604" y="5678402"/>
            <a:ext cx="3115834" cy="1182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DCD103-8C49-EAC1-CD2A-C505A06490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14" y="4001520"/>
            <a:ext cx="2792712" cy="2792712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3B52A143-E7C7-07F6-000F-D8F9417AADD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326" y="5794325"/>
            <a:ext cx="1350389" cy="11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8" name="Picture 5817">
            <a:extLst>
              <a:ext uri="{FF2B5EF4-FFF2-40B4-BE49-F238E27FC236}">
                <a16:creationId xmlns:a16="http://schemas.microsoft.com/office/drawing/2014/main" id="{EA569AFB-73C9-885F-8B91-2474AF04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8095">
            <a:off x="9540512" y="5353073"/>
            <a:ext cx="3015347" cy="1681045"/>
          </a:xfrm>
          <a:prstGeom prst="rect">
            <a:avLst/>
          </a:prstGeom>
        </p:spPr>
      </p:pic>
      <p:grpSp>
        <p:nvGrpSpPr>
          <p:cNvPr id="5671" name="Google Shape;9001;p134">
            <a:extLst>
              <a:ext uri="{FF2B5EF4-FFF2-40B4-BE49-F238E27FC236}">
                <a16:creationId xmlns:a16="http://schemas.microsoft.com/office/drawing/2014/main" id="{4BD18960-535C-6904-FB19-AF67898D026E}"/>
              </a:ext>
            </a:extLst>
          </p:cNvPr>
          <p:cNvGrpSpPr/>
          <p:nvPr/>
        </p:nvGrpSpPr>
        <p:grpSpPr>
          <a:xfrm rot="16200000">
            <a:off x="4832443" y="-944308"/>
            <a:ext cx="3458051" cy="8719146"/>
            <a:chOff x="1454807" y="1810421"/>
            <a:chExt cx="1031766" cy="2789030"/>
          </a:xfrm>
        </p:grpSpPr>
        <p:sp>
          <p:nvSpPr>
            <p:cNvPr id="5672" name="Google Shape;9002;p134">
              <a:extLst>
                <a:ext uri="{FF2B5EF4-FFF2-40B4-BE49-F238E27FC236}">
                  <a16:creationId xmlns:a16="http://schemas.microsoft.com/office/drawing/2014/main" id="{064A087D-EC7B-405D-3EC8-870D67B2C124}"/>
                </a:ext>
              </a:extLst>
            </p:cNvPr>
            <p:cNvSpPr/>
            <p:nvPr/>
          </p:nvSpPr>
          <p:spPr>
            <a:xfrm>
              <a:off x="1861866" y="2137628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3" name="Google Shape;9003;p134">
              <a:extLst>
                <a:ext uri="{FF2B5EF4-FFF2-40B4-BE49-F238E27FC236}">
                  <a16:creationId xmlns:a16="http://schemas.microsoft.com/office/drawing/2014/main" id="{68F66AD5-BD77-53E1-49DE-F66BFBCA9067}"/>
                </a:ext>
              </a:extLst>
            </p:cNvPr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5" name="Google Shape;9004;p134">
              <a:extLst>
                <a:ext uri="{FF2B5EF4-FFF2-40B4-BE49-F238E27FC236}">
                  <a16:creationId xmlns:a16="http://schemas.microsoft.com/office/drawing/2014/main" id="{F0F82A34-BF6E-4EC0-1B51-256FE75D2864}"/>
                </a:ext>
              </a:extLst>
            </p:cNvPr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6" name="Google Shape;9005;p134">
              <a:extLst>
                <a:ext uri="{FF2B5EF4-FFF2-40B4-BE49-F238E27FC236}">
                  <a16:creationId xmlns:a16="http://schemas.microsoft.com/office/drawing/2014/main" id="{4650083A-7226-6A40-35DF-BBE9BC20D561}"/>
                </a:ext>
              </a:extLst>
            </p:cNvPr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8" name="Google Shape;9006;p134">
              <a:extLst>
                <a:ext uri="{FF2B5EF4-FFF2-40B4-BE49-F238E27FC236}">
                  <a16:creationId xmlns:a16="http://schemas.microsoft.com/office/drawing/2014/main" id="{27633C3F-69CC-8415-7DF8-2A056076806A}"/>
                </a:ext>
              </a:extLst>
            </p:cNvPr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1" name="Google Shape;9007;p134">
              <a:extLst>
                <a:ext uri="{FF2B5EF4-FFF2-40B4-BE49-F238E27FC236}">
                  <a16:creationId xmlns:a16="http://schemas.microsoft.com/office/drawing/2014/main" id="{B420A775-5784-569C-1C94-5A2CE6016992}"/>
                </a:ext>
              </a:extLst>
            </p:cNvPr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3" name="Google Shape;9008;p134">
              <a:extLst>
                <a:ext uri="{FF2B5EF4-FFF2-40B4-BE49-F238E27FC236}">
                  <a16:creationId xmlns:a16="http://schemas.microsoft.com/office/drawing/2014/main" id="{19585387-A46D-8CC9-90A3-DF34F580976E}"/>
                </a:ext>
              </a:extLst>
            </p:cNvPr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8" name="Google Shape;9009;p134">
              <a:extLst>
                <a:ext uri="{FF2B5EF4-FFF2-40B4-BE49-F238E27FC236}">
                  <a16:creationId xmlns:a16="http://schemas.microsoft.com/office/drawing/2014/main" id="{C998538D-C4D0-230B-2487-B64CFEF626AE}"/>
                </a:ext>
              </a:extLst>
            </p:cNvPr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9" name="Google Shape;9010;p134">
              <a:extLst>
                <a:ext uri="{FF2B5EF4-FFF2-40B4-BE49-F238E27FC236}">
                  <a16:creationId xmlns:a16="http://schemas.microsoft.com/office/drawing/2014/main" id="{809C4E0C-FBC1-DF08-D307-6FE3F5D6950A}"/>
                </a:ext>
              </a:extLst>
            </p:cNvPr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0" name="Google Shape;9011;p134">
              <a:extLst>
                <a:ext uri="{FF2B5EF4-FFF2-40B4-BE49-F238E27FC236}">
                  <a16:creationId xmlns:a16="http://schemas.microsoft.com/office/drawing/2014/main" id="{E7F5230B-5BAA-EA77-FAF2-CA27A459AF1E}"/>
                </a:ext>
              </a:extLst>
            </p:cNvPr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1" name="Google Shape;9012;p134">
              <a:extLst>
                <a:ext uri="{FF2B5EF4-FFF2-40B4-BE49-F238E27FC236}">
                  <a16:creationId xmlns:a16="http://schemas.microsoft.com/office/drawing/2014/main" id="{7EE5A67A-E34C-A8FB-FD1A-70123138A70F}"/>
                </a:ext>
              </a:extLst>
            </p:cNvPr>
            <p:cNvSpPr/>
            <p:nvPr/>
          </p:nvSpPr>
          <p:spPr>
            <a:xfrm>
              <a:off x="1454807" y="1914730"/>
              <a:ext cx="485400" cy="485400"/>
            </a:xfrm>
            <a:prstGeom prst="ellipse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2" name="Google Shape;9013;p134">
              <a:extLst>
                <a:ext uri="{FF2B5EF4-FFF2-40B4-BE49-F238E27FC236}">
                  <a16:creationId xmlns:a16="http://schemas.microsoft.com/office/drawing/2014/main" id="{2158CC56-4370-88DC-1787-28EB997C3F2B}"/>
                </a:ext>
              </a:extLst>
            </p:cNvPr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3" name="Google Shape;9014;p134">
              <a:extLst>
                <a:ext uri="{FF2B5EF4-FFF2-40B4-BE49-F238E27FC236}">
                  <a16:creationId xmlns:a16="http://schemas.microsoft.com/office/drawing/2014/main" id="{3CC3FC8B-7398-C5BA-9DB9-5D024593E796}"/>
                </a:ext>
              </a:extLst>
            </p:cNvPr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4" name="Google Shape;9015;p134">
              <a:extLst>
                <a:ext uri="{FF2B5EF4-FFF2-40B4-BE49-F238E27FC236}">
                  <a16:creationId xmlns:a16="http://schemas.microsoft.com/office/drawing/2014/main" id="{BF8E6C74-6E2F-C9C3-BFA2-EFCF1A0971B6}"/>
                </a:ext>
              </a:extLst>
            </p:cNvPr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5" name="Google Shape;9016;p134">
              <a:extLst>
                <a:ext uri="{FF2B5EF4-FFF2-40B4-BE49-F238E27FC236}">
                  <a16:creationId xmlns:a16="http://schemas.microsoft.com/office/drawing/2014/main" id="{3E7618BB-8E14-03B1-EA30-2C26BEB4ADF6}"/>
                </a:ext>
              </a:extLst>
            </p:cNvPr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5696" name="Google Shape;9017;p134">
              <a:extLst>
                <a:ext uri="{FF2B5EF4-FFF2-40B4-BE49-F238E27FC236}">
                  <a16:creationId xmlns:a16="http://schemas.microsoft.com/office/drawing/2014/main" id="{FB07E81B-5320-F87A-F689-F8FF52225F4F}"/>
                </a:ext>
              </a:extLst>
            </p:cNvPr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5726" name="Google Shape;9018;p134">
                <a:extLst>
                  <a:ext uri="{FF2B5EF4-FFF2-40B4-BE49-F238E27FC236}">
                    <a16:creationId xmlns:a16="http://schemas.microsoft.com/office/drawing/2014/main" id="{17283B14-74C4-F709-9F0D-8274B0426AEF}"/>
                  </a:ext>
                </a:extLst>
              </p:cNvPr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7" name="Google Shape;9019;p134">
                <a:extLst>
                  <a:ext uri="{FF2B5EF4-FFF2-40B4-BE49-F238E27FC236}">
                    <a16:creationId xmlns:a16="http://schemas.microsoft.com/office/drawing/2014/main" id="{E206038F-9E38-A36B-E9F4-31A347A90C3C}"/>
                  </a:ext>
                </a:extLst>
              </p:cNvPr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8" name="Google Shape;9020;p134">
                <a:extLst>
                  <a:ext uri="{FF2B5EF4-FFF2-40B4-BE49-F238E27FC236}">
                    <a16:creationId xmlns:a16="http://schemas.microsoft.com/office/drawing/2014/main" id="{DF00FC36-158B-2A48-F777-DE6CD9AE7587}"/>
                  </a:ext>
                </a:extLst>
              </p:cNvPr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9" name="Google Shape;9021;p134">
                <a:extLst>
                  <a:ext uri="{FF2B5EF4-FFF2-40B4-BE49-F238E27FC236}">
                    <a16:creationId xmlns:a16="http://schemas.microsoft.com/office/drawing/2014/main" id="{335F99B7-F588-B79D-3CD7-A86567794793}"/>
                  </a:ext>
                </a:extLst>
              </p:cNvPr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30" name="Google Shape;9022;p134">
                <a:extLst>
                  <a:ext uri="{FF2B5EF4-FFF2-40B4-BE49-F238E27FC236}">
                    <a16:creationId xmlns:a16="http://schemas.microsoft.com/office/drawing/2014/main" id="{CEB90849-13FA-712B-B2AF-FE850C727222}"/>
                  </a:ext>
                </a:extLst>
              </p:cNvPr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31" name="Google Shape;9023;p134">
                <a:extLst>
                  <a:ext uri="{FF2B5EF4-FFF2-40B4-BE49-F238E27FC236}">
                    <a16:creationId xmlns:a16="http://schemas.microsoft.com/office/drawing/2014/main" id="{7AE0D1F9-6BCA-CC48-0670-ECF8B67544CB}"/>
                  </a:ext>
                </a:extLst>
              </p:cNvPr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697" name="Google Shape;9024;p134">
              <a:extLst>
                <a:ext uri="{FF2B5EF4-FFF2-40B4-BE49-F238E27FC236}">
                  <a16:creationId xmlns:a16="http://schemas.microsoft.com/office/drawing/2014/main" id="{DC7F0191-5366-E6B3-612F-5424F9E1677D}"/>
                </a:ext>
              </a:extLst>
            </p:cNvPr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5719" name="Google Shape;9025;p134">
                <a:extLst>
                  <a:ext uri="{FF2B5EF4-FFF2-40B4-BE49-F238E27FC236}">
                    <a16:creationId xmlns:a16="http://schemas.microsoft.com/office/drawing/2014/main" id="{ABB344B9-BA43-2A8E-FA56-EA2F9D518771}"/>
                  </a:ext>
                </a:extLst>
              </p:cNvPr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0" name="Google Shape;9026;p134">
                <a:extLst>
                  <a:ext uri="{FF2B5EF4-FFF2-40B4-BE49-F238E27FC236}">
                    <a16:creationId xmlns:a16="http://schemas.microsoft.com/office/drawing/2014/main" id="{D04F08C4-9AFA-D7D0-16EC-E21D2015B777}"/>
                  </a:ext>
                </a:extLst>
              </p:cNvPr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1" name="Google Shape;9027;p134">
                <a:extLst>
                  <a:ext uri="{FF2B5EF4-FFF2-40B4-BE49-F238E27FC236}">
                    <a16:creationId xmlns:a16="http://schemas.microsoft.com/office/drawing/2014/main" id="{AB085F8D-4EEF-154D-3077-4BE3D78AC13F}"/>
                  </a:ext>
                </a:extLst>
              </p:cNvPr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2" name="Google Shape;9028;p134">
                <a:extLst>
                  <a:ext uri="{FF2B5EF4-FFF2-40B4-BE49-F238E27FC236}">
                    <a16:creationId xmlns:a16="http://schemas.microsoft.com/office/drawing/2014/main" id="{746F5986-5CFC-8789-01E4-0A4378079A6D}"/>
                  </a:ext>
                </a:extLst>
              </p:cNvPr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3" name="Google Shape;9029;p134">
                <a:extLst>
                  <a:ext uri="{FF2B5EF4-FFF2-40B4-BE49-F238E27FC236}">
                    <a16:creationId xmlns:a16="http://schemas.microsoft.com/office/drawing/2014/main" id="{C85C0FC9-47FC-32D3-E33A-1FE600402D59}"/>
                  </a:ext>
                </a:extLst>
              </p:cNvPr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4" name="Google Shape;9030;p134">
                <a:extLst>
                  <a:ext uri="{FF2B5EF4-FFF2-40B4-BE49-F238E27FC236}">
                    <a16:creationId xmlns:a16="http://schemas.microsoft.com/office/drawing/2014/main" id="{DEA51EF3-D8C7-1A6E-3D97-C2D3649CF9D3}"/>
                  </a:ext>
                </a:extLst>
              </p:cNvPr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5" name="Google Shape;9031;p134">
                <a:extLst>
                  <a:ext uri="{FF2B5EF4-FFF2-40B4-BE49-F238E27FC236}">
                    <a16:creationId xmlns:a16="http://schemas.microsoft.com/office/drawing/2014/main" id="{57DB3C13-1A14-A863-B569-B25096DCDD88}"/>
                  </a:ext>
                </a:extLst>
              </p:cNvPr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698" name="Google Shape;9032;p134">
              <a:extLst>
                <a:ext uri="{FF2B5EF4-FFF2-40B4-BE49-F238E27FC236}">
                  <a16:creationId xmlns:a16="http://schemas.microsoft.com/office/drawing/2014/main" id="{4CA99293-17F6-A020-B601-C984BAA324A8}"/>
                </a:ext>
              </a:extLst>
            </p:cNvPr>
            <p:cNvGrpSpPr/>
            <p:nvPr/>
          </p:nvGrpSpPr>
          <p:grpSpPr>
            <a:xfrm>
              <a:off x="1559054" y="2026334"/>
              <a:ext cx="276882" cy="286316"/>
              <a:chOff x="3610557" y="2780704"/>
              <a:chExt cx="325017" cy="336052"/>
            </a:xfrm>
          </p:grpSpPr>
          <p:sp>
            <p:nvSpPr>
              <p:cNvPr id="5716" name="Google Shape;9033;p134">
                <a:extLst>
                  <a:ext uri="{FF2B5EF4-FFF2-40B4-BE49-F238E27FC236}">
                    <a16:creationId xmlns:a16="http://schemas.microsoft.com/office/drawing/2014/main" id="{E4F18E5A-99E8-A82A-C0F7-0C33D9E9C6B7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7" name="Google Shape;9034;p134">
                <a:extLst>
                  <a:ext uri="{FF2B5EF4-FFF2-40B4-BE49-F238E27FC236}">
                    <a16:creationId xmlns:a16="http://schemas.microsoft.com/office/drawing/2014/main" id="{AB21B1D1-6802-575E-B933-21B46E457B98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8" name="Google Shape;9035;p134">
                <a:extLst>
                  <a:ext uri="{FF2B5EF4-FFF2-40B4-BE49-F238E27FC236}">
                    <a16:creationId xmlns:a16="http://schemas.microsoft.com/office/drawing/2014/main" id="{4DCB3EEE-26BA-CC1A-25EA-06FF9CC3DD1B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699" name="Google Shape;9036;p134">
              <a:extLst>
                <a:ext uri="{FF2B5EF4-FFF2-40B4-BE49-F238E27FC236}">
                  <a16:creationId xmlns:a16="http://schemas.microsoft.com/office/drawing/2014/main" id="{F83D1A3C-4C32-6666-E5CC-2B1213DF114C}"/>
                </a:ext>
              </a:extLst>
            </p:cNvPr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5707" name="Google Shape;9037;p134">
                <a:extLst>
                  <a:ext uri="{FF2B5EF4-FFF2-40B4-BE49-F238E27FC236}">
                    <a16:creationId xmlns:a16="http://schemas.microsoft.com/office/drawing/2014/main" id="{E8646997-C977-76C8-6E33-6F21BD63F152}"/>
                  </a:ext>
                </a:extLst>
              </p:cNvPr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8" name="Google Shape;9038;p134">
                <a:extLst>
                  <a:ext uri="{FF2B5EF4-FFF2-40B4-BE49-F238E27FC236}">
                    <a16:creationId xmlns:a16="http://schemas.microsoft.com/office/drawing/2014/main" id="{C11B2324-D850-8829-C93D-7D544046EFE2}"/>
                  </a:ext>
                </a:extLst>
              </p:cNvPr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9" name="Google Shape;9039;p134">
                <a:extLst>
                  <a:ext uri="{FF2B5EF4-FFF2-40B4-BE49-F238E27FC236}">
                    <a16:creationId xmlns:a16="http://schemas.microsoft.com/office/drawing/2014/main" id="{620C8860-3572-D3E1-0E08-1582F4507177}"/>
                  </a:ext>
                </a:extLst>
              </p:cNvPr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0" name="Google Shape;9040;p134">
                <a:extLst>
                  <a:ext uri="{FF2B5EF4-FFF2-40B4-BE49-F238E27FC236}">
                    <a16:creationId xmlns:a16="http://schemas.microsoft.com/office/drawing/2014/main" id="{5954D766-5347-7A99-0198-58B88117F02C}"/>
                  </a:ext>
                </a:extLst>
              </p:cNvPr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1" name="Google Shape;9041;p134">
                <a:extLst>
                  <a:ext uri="{FF2B5EF4-FFF2-40B4-BE49-F238E27FC236}">
                    <a16:creationId xmlns:a16="http://schemas.microsoft.com/office/drawing/2014/main" id="{D9A22ECE-ACE5-83D9-1F09-74D2600E7407}"/>
                  </a:ext>
                </a:extLst>
              </p:cNvPr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2" name="Google Shape;9042;p134">
                <a:extLst>
                  <a:ext uri="{FF2B5EF4-FFF2-40B4-BE49-F238E27FC236}">
                    <a16:creationId xmlns:a16="http://schemas.microsoft.com/office/drawing/2014/main" id="{C8F5F482-FF1B-82F0-0F83-25C8E5FD0589}"/>
                  </a:ext>
                </a:extLst>
              </p:cNvPr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3" name="Google Shape;9043;p134">
                <a:extLst>
                  <a:ext uri="{FF2B5EF4-FFF2-40B4-BE49-F238E27FC236}">
                    <a16:creationId xmlns:a16="http://schemas.microsoft.com/office/drawing/2014/main" id="{9A9CDD42-57F2-D35B-7B63-668E8F59FF86}"/>
                  </a:ext>
                </a:extLst>
              </p:cNvPr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4" name="Google Shape;9044;p134">
                <a:extLst>
                  <a:ext uri="{FF2B5EF4-FFF2-40B4-BE49-F238E27FC236}">
                    <a16:creationId xmlns:a16="http://schemas.microsoft.com/office/drawing/2014/main" id="{33C088C6-129B-A647-B5E2-5064C877B726}"/>
                  </a:ext>
                </a:extLst>
              </p:cNvPr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5" name="Google Shape;9045;p134">
                <a:extLst>
                  <a:ext uri="{FF2B5EF4-FFF2-40B4-BE49-F238E27FC236}">
                    <a16:creationId xmlns:a16="http://schemas.microsoft.com/office/drawing/2014/main" id="{F580647C-CA3A-11D9-601B-DB8A5E555842}"/>
                  </a:ext>
                </a:extLst>
              </p:cNvPr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700" name="Google Shape;9046;p134">
              <a:extLst>
                <a:ext uri="{FF2B5EF4-FFF2-40B4-BE49-F238E27FC236}">
                  <a16:creationId xmlns:a16="http://schemas.microsoft.com/office/drawing/2014/main" id="{2EEE86C6-18E4-1544-2E3D-11EE2045486B}"/>
                </a:ext>
              </a:extLst>
            </p:cNvPr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5701" name="Google Shape;9047;p134">
                <a:extLst>
                  <a:ext uri="{FF2B5EF4-FFF2-40B4-BE49-F238E27FC236}">
                    <a16:creationId xmlns:a16="http://schemas.microsoft.com/office/drawing/2014/main" id="{4C9AADAE-31BC-061C-836B-75E5B5D8F532}"/>
                  </a:ext>
                </a:extLst>
              </p:cNvPr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2" name="Google Shape;9048;p134">
                <a:extLst>
                  <a:ext uri="{FF2B5EF4-FFF2-40B4-BE49-F238E27FC236}">
                    <a16:creationId xmlns:a16="http://schemas.microsoft.com/office/drawing/2014/main" id="{9C26EE91-F7C7-56A4-5CBC-3A431171F9F1}"/>
                  </a:ext>
                </a:extLst>
              </p:cNvPr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3" name="Google Shape;9049;p134">
                <a:extLst>
                  <a:ext uri="{FF2B5EF4-FFF2-40B4-BE49-F238E27FC236}">
                    <a16:creationId xmlns:a16="http://schemas.microsoft.com/office/drawing/2014/main" id="{4BD3A0A9-CC3D-76F7-5F20-46DC32DE7276}"/>
                  </a:ext>
                </a:extLst>
              </p:cNvPr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4" name="Google Shape;9050;p134">
                <a:extLst>
                  <a:ext uri="{FF2B5EF4-FFF2-40B4-BE49-F238E27FC236}">
                    <a16:creationId xmlns:a16="http://schemas.microsoft.com/office/drawing/2014/main" id="{ACD91E6C-CBBA-EE2D-A26C-D20D6377D999}"/>
                  </a:ext>
                </a:extLst>
              </p:cNvPr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5" name="Google Shape;9051;p134">
                <a:extLst>
                  <a:ext uri="{FF2B5EF4-FFF2-40B4-BE49-F238E27FC236}">
                    <a16:creationId xmlns:a16="http://schemas.microsoft.com/office/drawing/2014/main" id="{9B5B0E59-CF3A-E0AE-EE42-ECE01AC41E4F}"/>
                  </a:ext>
                </a:extLst>
              </p:cNvPr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6" name="Google Shape;9052;p134">
                <a:extLst>
                  <a:ext uri="{FF2B5EF4-FFF2-40B4-BE49-F238E27FC236}">
                    <a16:creationId xmlns:a16="http://schemas.microsoft.com/office/drawing/2014/main" id="{DE3A07EE-5591-1AD2-5D8F-6A3AD3E65550}"/>
                  </a:ext>
                </a:extLst>
              </p:cNvPr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523813" y="233606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230519" y="4586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1060165" y="217031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413682" y="82960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9230519" y="1413028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9896062" y="148878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170" y="1119415"/>
            <a:ext cx="2422113" cy="2227821"/>
          </a:xfrm>
          <a:prstGeom prst="rect">
            <a:avLst/>
          </a:prstGeom>
        </p:spPr>
      </p:pic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7761" y="3334961"/>
            <a:ext cx="2336332" cy="2174834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0856" y="3352322"/>
            <a:ext cx="2286035" cy="2228592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9780" y="1183412"/>
            <a:ext cx="2392689" cy="2226913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5294" y="3279555"/>
            <a:ext cx="2404602" cy="2197367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5948902" y="4804682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400" dirty="0">
                <a:latin typeface="Comic Sans MS" panose="030F0702030302020204" pitchFamily="66" charset="0"/>
              </a:rPr>
              <a:t>Practice 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4259729" y="2729983"/>
            <a:ext cx="1974003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400" dirty="0">
                <a:latin typeface="Comic Sans MS" panose="030F0702030302020204" pitchFamily="66" charset="0"/>
              </a:rPr>
              <a:t>Review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4328378" y="1170185"/>
            <a:ext cx="968812" cy="54633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02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7706454" y="1130807"/>
            <a:ext cx="975200" cy="58568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04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2796568" y="3280886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01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6047448" y="3196535"/>
            <a:ext cx="1003072" cy="67659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03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2577613" y="4848706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lang="vi-VN" sz="2400" kern="0" dirty="0">
                <a:solidFill>
                  <a:srgbClr val="191919"/>
                </a:solidFill>
                <a:latin typeface="Comic Sans MS" panose="030F0702030302020204" pitchFamily="66" charset="0"/>
              </a:rPr>
              <a:t>Warm-up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7458894" y="272553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400" dirty="0">
                <a:latin typeface="Comic Sans MS" panose="030F0702030302020204" pitchFamily="66" charset="0"/>
              </a:rPr>
              <a:t>Production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8873371" y="4861353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400" dirty="0">
                <a:latin typeface="Comic Sans MS" panose="030F0702030302020204" pitchFamily="66" charset="0"/>
              </a:rPr>
              <a:t>Wrap–up &amp; Assessment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9287739" y="324857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05</a:t>
            </a:r>
            <a:endParaRPr sz="3600" dirty="0">
              <a:latin typeface="Comic Sans MS" panose="030F0702030302020204" pitchFamily="66" charset="0"/>
            </a:endParaRPr>
          </a:p>
        </p:txBody>
      </p:sp>
      <p:pic>
        <p:nvPicPr>
          <p:cNvPr id="5793" name="Picture 5792">
            <a:extLst>
              <a:ext uri="{FF2B5EF4-FFF2-40B4-BE49-F238E27FC236}">
                <a16:creationId xmlns:a16="http://schemas.microsoft.com/office/drawing/2014/main" id="{9012F40E-97DA-EC12-331D-F150803162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463" y="2384719"/>
            <a:ext cx="2262899" cy="4387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465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7" name="Google Shape;1207;p35"/>
          <p:cNvGrpSpPr/>
          <p:nvPr/>
        </p:nvGrpSpPr>
        <p:grpSpPr>
          <a:xfrm>
            <a:off x="9683592" y="146876"/>
            <a:ext cx="2553813" cy="1698139"/>
            <a:chOff x="1719600" y="414750"/>
            <a:chExt cx="370025" cy="246050"/>
          </a:xfrm>
        </p:grpSpPr>
        <p:sp>
          <p:nvSpPr>
            <p:cNvPr id="1208" name="Google Shape;1208;p35"/>
            <p:cNvSpPr/>
            <p:nvPr/>
          </p:nvSpPr>
          <p:spPr>
            <a:xfrm>
              <a:off x="1809975" y="489225"/>
              <a:ext cx="167350" cy="125000"/>
            </a:xfrm>
            <a:custGeom>
              <a:avLst/>
              <a:gdLst/>
              <a:ahLst/>
              <a:cxnLst/>
              <a:rect l="l" t="t" r="r" b="b"/>
              <a:pathLst>
                <a:path w="6694" h="5000" extrusionOk="0">
                  <a:moveTo>
                    <a:pt x="2157" y="0"/>
                  </a:moveTo>
                  <a:cubicBezTo>
                    <a:pt x="1247" y="0"/>
                    <a:pt x="521" y="312"/>
                    <a:pt x="1" y="658"/>
                  </a:cubicBezTo>
                  <a:lnTo>
                    <a:pt x="238" y="911"/>
                  </a:lnTo>
                  <a:cubicBezTo>
                    <a:pt x="238" y="911"/>
                    <a:pt x="1016" y="709"/>
                    <a:pt x="1990" y="709"/>
                  </a:cubicBezTo>
                  <a:cubicBezTo>
                    <a:pt x="3740" y="709"/>
                    <a:pt x="6123" y="1360"/>
                    <a:pt x="5778" y="4999"/>
                  </a:cubicBezTo>
                  <a:lnTo>
                    <a:pt x="6662" y="4968"/>
                  </a:lnTo>
                  <a:cubicBezTo>
                    <a:pt x="6694" y="4321"/>
                    <a:pt x="6631" y="1590"/>
                    <a:pt x="4121" y="453"/>
                  </a:cubicBezTo>
                  <a:cubicBezTo>
                    <a:pt x="3395" y="127"/>
                    <a:pt x="2738" y="0"/>
                    <a:pt x="2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1773675" y="422475"/>
              <a:ext cx="266800" cy="188975"/>
            </a:xfrm>
            <a:custGeom>
              <a:avLst/>
              <a:gdLst/>
              <a:ahLst/>
              <a:cxnLst/>
              <a:rect l="l" t="t" r="r" b="b"/>
              <a:pathLst>
                <a:path w="10672" h="7559" extrusionOk="0">
                  <a:moveTo>
                    <a:pt x="4128" y="1"/>
                  </a:moveTo>
                  <a:cubicBezTo>
                    <a:pt x="1649" y="1"/>
                    <a:pt x="1" y="1766"/>
                    <a:pt x="1" y="1766"/>
                  </a:cubicBezTo>
                  <a:lnTo>
                    <a:pt x="395" y="2176"/>
                  </a:lnTo>
                  <a:cubicBezTo>
                    <a:pt x="1059" y="1591"/>
                    <a:pt x="2348" y="701"/>
                    <a:pt x="4017" y="701"/>
                  </a:cubicBezTo>
                  <a:cubicBezTo>
                    <a:pt x="4690" y="701"/>
                    <a:pt x="5424" y="846"/>
                    <a:pt x="6204" y="1213"/>
                  </a:cubicBezTo>
                  <a:cubicBezTo>
                    <a:pt x="9156" y="2618"/>
                    <a:pt x="9787" y="6217"/>
                    <a:pt x="9930" y="7559"/>
                  </a:cubicBezTo>
                  <a:lnTo>
                    <a:pt x="10466" y="7401"/>
                  </a:lnTo>
                  <a:cubicBezTo>
                    <a:pt x="10466" y="7401"/>
                    <a:pt x="10671" y="2681"/>
                    <a:pt x="6772" y="677"/>
                  </a:cubicBezTo>
                  <a:cubicBezTo>
                    <a:pt x="5822" y="186"/>
                    <a:pt x="4932" y="1"/>
                    <a:pt x="4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1783550" y="440000"/>
              <a:ext cx="238375" cy="172650"/>
            </a:xfrm>
            <a:custGeom>
              <a:avLst/>
              <a:gdLst/>
              <a:ahLst/>
              <a:cxnLst/>
              <a:rect l="l" t="t" r="r" b="b"/>
              <a:pathLst>
                <a:path w="9535" h="6906" extrusionOk="0">
                  <a:moveTo>
                    <a:pt x="3629" y="0"/>
                  </a:moveTo>
                  <a:cubicBezTo>
                    <a:pt x="1961" y="0"/>
                    <a:pt x="664" y="890"/>
                    <a:pt x="0" y="1475"/>
                  </a:cubicBezTo>
                  <a:lnTo>
                    <a:pt x="474" y="1980"/>
                  </a:lnTo>
                  <a:cubicBezTo>
                    <a:pt x="1135" y="1556"/>
                    <a:pt x="2240" y="1008"/>
                    <a:pt x="3532" y="1008"/>
                  </a:cubicBezTo>
                  <a:cubicBezTo>
                    <a:pt x="4306" y="1008"/>
                    <a:pt x="5147" y="1205"/>
                    <a:pt x="5999" y="1743"/>
                  </a:cubicBezTo>
                  <a:cubicBezTo>
                    <a:pt x="8272" y="3180"/>
                    <a:pt x="8587" y="5769"/>
                    <a:pt x="8619" y="6905"/>
                  </a:cubicBezTo>
                  <a:lnTo>
                    <a:pt x="9535" y="6858"/>
                  </a:lnTo>
                  <a:cubicBezTo>
                    <a:pt x="9392" y="5516"/>
                    <a:pt x="8761" y="1917"/>
                    <a:pt x="5809" y="512"/>
                  </a:cubicBezTo>
                  <a:cubicBezTo>
                    <a:pt x="5034" y="145"/>
                    <a:pt x="4301" y="0"/>
                    <a:pt x="3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1794975" y="465200"/>
              <a:ext cx="204050" cy="148225"/>
            </a:xfrm>
            <a:custGeom>
              <a:avLst/>
              <a:gdLst/>
              <a:ahLst/>
              <a:cxnLst/>
              <a:rect l="l" t="t" r="r" b="b"/>
              <a:pathLst>
                <a:path w="8162" h="5929" extrusionOk="0">
                  <a:moveTo>
                    <a:pt x="3067" y="0"/>
                  </a:moveTo>
                  <a:cubicBezTo>
                    <a:pt x="1775" y="0"/>
                    <a:pt x="672" y="548"/>
                    <a:pt x="1" y="972"/>
                  </a:cubicBezTo>
                  <a:lnTo>
                    <a:pt x="601" y="1604"/>
                  </a:lnTo>
                  <a:cubicBezTo>
                    <a:pt x="1120" y="1267"/>
                    <a:pt x="1844" y="960"/>
                    <a:pt x="2751" y="960"/>
                  </a:cubicBezTo>
                  <a:cubicBezTo>
                    <a:pt x="3334" y="960"/>
                    <a:pt x="3992" y="1087"/>
                    <a:pt x="4721" y="1414"/>
                  </a:cubicBezTo>
                  <a:cubicBezTo>
                    <a:pt x="7231" y="2551"/>
                    <a:pt x="7294" y="5282"/>
                    <a:pt x="7262" y="5929"/>
                  </a:cubicBezTo>
                  <a:lnTo>
                    <a:pt x="8162" y="5881"/>
                  </a:lnTo>
                  <a:cubicBezTo>
                    <a:pt x="8130" y="4745"/>
                    <a:pt x="7815" y="2172"/>
                    <a:pt x="5542" y="735"/>
                  </a:cubicBezTo>
                  <a:cubicBezTo>
                    <a:pt x="4684" y="197"/>
                    <a:pt x="3841" y="0"/>
                    <a:pt x="30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1780775" y="438800"/>
              <a:ext cx="244700" cy="175425"/>
            </a:xfrm>
            <a:custGeom>
              <a:avLst/>
              <a:gdLst/>
              <a:ahLst/>
              <a:cxnLst/>
              <a:rect l="l" t="t" r="r" b="b"/>
              <a:pathLst>
                <a:path w="9788" h="7017" extrusionOk="0">
                  <a:moveTo>
                    <a:pt x="3921" y="0"/>
                  </a:moveTo>
                  <a:cubicBezTo>
                    <a:pt x="1770" y="0"/>
                    <a:pt x="71" y="1421"/>
                    <a:pt x="48" y="1444"/>
                  </a:cubicBezTo>
                  <a:cubicBezTo>
                    <a:pt x="1" y="1476"/>
                    <a:pt x="1" y="1539"/>
                    <a:pt x="32" y="1586"/>
                  </a:cubicBezTo>
                  <a:cubicBezTo>
                    <a:pt x="50" y="1604"/>
                    <a:pt x="76" y="1616"/>
                    <a:pt x="105" y="1616"/>
                  </a:cubicBezTo>
                  <a:cubicBezTo>
                    <a:pt x="128" y="1616"/>
                    <a:pt x="153" y="1608"/>
                    <a:pt x="174" y="1586"/>
                  </a:cubicBezTo>
                  <a:cubicBezTo>
                    <a:pt x="174" y="1586"/>
                    <a:pt x="979" y="907"/>
                    <a:pt x="2148" y="497"/>
                  </a:cubicBezTo>
                  <a:cubicBezTo>
                    <a:pt x="2751" y="290"/>
                    <a:pt x="3339" y="186"/>
                    <a:pt x="3908" y="186"/>
                  </a:cubicBezTo>
                  <a:cubicBezTo>
                    <a:pt x="4811" y="186"/>
                    <a:pt x="5669" y="448"/>
                    <a:pt x="6473" y="971"/>
                  </a:cubicBezTo>
                  <a:cubicBezTo>
                    <a:pt x="9582" y="3039"/>
                    <a:pt x="9551" y="6874"/>
                    <a:pt x="9551" y="6906"/>
                  </a:cubicBezTo>
                  <a:cubicBezTo>
                    <a:pt x="9551" y="6969"/>
                    <a:pt x="9582" y="7016"/>
                    <a:pt x="9646" y="7016"/>
                  </a:cubicBezTo>
                  <a:lnTo>
                    <a:pt x="9646" y="7001"/>
                  </a:lnTo>
                  <a:cubicBezTo>
                    <a:pt x="9693" y="7001"/>
                    <a:pt x="9740" y="6969"/>
                    <a:pt x="9740" y="6906"/>
                  </a:cubicBezTo>
                  <a:cubicBezTo>
                    <a:pt x="9740" y="6874"/>
                    <a:pt x="9788" y="2928"/>
                    <a:pt x="6567" y="813"/>
                  </a:cubicBezTo>
                  <a:cubicBezTo>
                    <a:pt x="5665" y="216"/>
                    <a:pt x="4759" y="0"/>
                    <a:pt x="3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792625" y="464525"/>
              <a:ext cx="208775" cy="150475"/>
            </a:xfrm>
            <a:custGeom>
              <a:avLst/>
              <a:gdLst/>
              <a:ahLst/>
              <a:cxnLst/>
              <a:rect l="l" t="t" r="r" b="b"/>
              <a:pathLst>
                <a:path w="8351" h="6019" extrusionOk="0">
                  <a:moveTo>
                    <a:pt x="3306" y="1"/>
                  </a:moveTo>
                  <a:cubicBezTo>
                    <a:pt x="1545" y="1"/>
                    <a:pt x="70" y="909"/>
                    <a:pt x="48" y="920"/>
                  </a:cubicBezTo>
                  <a:cubicBezTo>
                    <a:pt x="0" y="952"/>
                    <a:pt x="0" y="1015"/>
                    <a:pt x="16" y="1062"/>
                  </a:cubicBezTo>
                  <a:cubicBezTo>
                    <a:pt x="36" y="1093"/>
                    <a:pt x="70" y="1110"/>
                    <a:pt x="104" y="1110"/>
                  </a:cubicBezTo>
                  <a:cubicBezTo>
                    <a:pt x="123" y="1110"/>
                    <a:pt x="141" y="1105"/>
                    <a:pt x="158" y="1094"/>
                  </a:cubicBezTo>
                  <a:cubicBezTo>
                    <a:pt x="180" y="1072"/>
                    <a:pt x="1600" y="199"/>
                    <a:pt x="3290" y="199"/>
                  </a:cubicBezTo>
                  <a:cubicBezTo>
                    <a:pt x="4036" y="199"/>
                    <a:pt x="4834" y="369"/>
                    <a:pt x="5588" y="857"/>
                  </a:cubicBezTo>
                  <a:cubicBezTo>
                    <a:pt x="7924" y="2357"/>
                    <a:pt x="8130" y="5340"/>
                    <a:pt x="8145" y="5924"/>
                  </a:cubicBezTo>
                  <a:cubicBezTo>
                    <a:pt x="8161" y="5972"/>
                    <a:pt x="8193" y="6019"/>
                    <a:pt x="8256" y="6019"/>
                  </a:cubicBezTo>
                  <a:cubicBezTo>
                    <a:pt x="8303" y="6019"/>
                    <a:pt x="8351" y="5972"/>
                    <a:pt x="8351" y="5908"/>
                  </a:cubicBezTo>
                  <a:cubicBezTo>
                    <a:pt x="8335" y="5309"/>
                    <a:pt x="8114" y="2246"/>
                    <a:pt x="5699" y="684"/>
                  </a:cubicBezTo>
                  <a:cubicBezTo>
                    <a:pt x="4912" y="177"/>
                    <a:pt x="4081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1806825" y="488300"/>
              <a:ext cx="172475" cy="127500"/>
            </a:xfrm>
            <a:custGeom>
              <a:avLst/>
              <a:gdLst/>
              <a:ahLst/>
              <a:cxnLst/>
              <a:rect l="l" t="t" r="r" b="b"/>
              <a:pathLst>
                <a:path w="6899" h="5100" extrusionOk="0">
                  <a:moveTo>
                    <a:pt x="2439" y="1"/>
                  </a:moveTo>
                  <a:cubicBezTo>
                    <a:pt x="1085" y="1"/>
                    <a:pt x="85" y="590"/>
                    <a:pt x="64" y="601"/>
                  </a:cubicBezTo>
                  <a:cubicBezTo>
                    <a:pt x="16" y="632"/>
                    <a:pt x="1" y="695"/>
                    <a:pt x="32" y="743"/>
                  </a:cubicBezTo>
                  <a:cubicBezTo>
                    <a:pt x="53" y="773"/>
                    <a:pt x="86" y="791"/>
                    <a:pt x="120" y="791"/>
                  </a:cubicBezTo>
                  <a:cubicBezTo>
                    <a:pt x="139" y="791"/>
                    <a:pt x="157" y="786"/>
                    <a:pt x="174" y="774"/>
                  </a:cubicBezTo>
                  <a:cubicBezTo>
                    <a:pt x="185" y="764"/>
                    <a:pt x="1146" y="195"/>
                    <a:pt x="2443" y="195"/>
                  </a:cubicBezTo>
                  <a:cubicBezTo>
                    <a:pt x="3073" y="195"/>
                    <a:pt x="3782" y="330"/>
                    <a:pt x="4499" y="727"/>
                  </a:cubicBezTo>
                  <a:cubicBezTo>
                    <a:pt x="6693" y="1927"/>
                    <a:pt x="6693" y="4973"/>
                    <a:pt x="6693" y="4989"/>
                  </a:cubicBezTo>
                  <a:cubicBezTo>
                    <a:pt x="6693" y="5052"/>
                    <a:pt x="6741" y="5100"/>
                    <a:pt x="6788" y="5100"/>
                  </a:cubicBezTo>
                  <a:cubicBezTo>
                    <a:pt x="6836" y="5100"/>
                    <a:pt x="6883" y="5052"/>
                    <a:pt x="6883" y="5005"/>
                  </a:cubicBezTo>
                  <a:cubicBezTo>
                    <a:pt x="6883" y="4957"/>
                    <a:pt x="6899" y="1816"/>
                    <a:pt x="4594" y="553"/>
                  </a:cubicBezTo>
                  <a:cubicBezTo>
                    <a:pt x="3840" y="140"/>
                    <a:pt x="3098" y="1"/>
                    <a:pt x="2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1909875" y="550225"/>
              <a:ext cx="179750" cy="108225"/>
            </a:xfrm>
            <a:custGeom>
              <a:avLst/>
              <a:gdLst/>
              <a:ahLst/>
              <a:cxnLst/>
              <a:rect l="l" t="t" r="r" b="b"/>
              <a:pathLst>
                <a:path w="7190" h="4329" extrusionOk="0">
                  <a:moveTo>
                    <a:pt x="4266" y="0"/>
                  </a:moveTo>
                  <a:cubicBezTo>
                    <a:pt x="3914" y="0"/>
                    <a:pt x="3613" y="214"/>
                    <a:pt x="3417" y="489"/>
                  </a:cubicBezTo>
                  <a:lnTo>
                    <a:pt x="3417" y="489"/>
                  </a:lnTo>
                  <a:cubicBezTo>
                    <a:pt x="3274" y="382"/>
                    <a:pt x="3089" y="289"/>
                    <a:pt x="2856" y="223"/>
                  </a:cubicBezTo>
                  <a:cubicBezTo>
                    <a:pt x="2691" y="176"/>
                    <a:pt x="2550" y="156"/>
                    <a:pt x="2428" y="156"/>
                  </a:cubicBezTo>
                  <a:cubicBezTo>
                    <a:pt x="1526" y="156"/>
                    <a:pt x="1735" y="1297"/>
                    <a:pt x="1735" y="1297"/>
                  </a:cubicBezTo>
                  <a:cubicBezTo>
                    <a:pt x="1657" y="1254"/>
                    <a:pt x="1575" y="1235"/>
                    <a:pt x="1492" y="1235"/>
                  </a:cubicBezTo>
                  <a:cubicBezTo>
                    <a:pt x="775" y="1235"/>
                    <a:pt x="1" y="2701"/>
                    <a:pt x="977" y="3380"/>
                  </a:cubicBezTo>
                  <a:cubicBezTo>
                    <a:pt x="1281" y="3584"/>
                    <a:pt x="1562" y="3669"/>
                    <a:pt x="1798" y="3671"/>
                  </a:cubicBezTo>
                  <a:lnTo>
                    <a:pt x="1798" y="3671"/>
                  </a:lnTo>
                  <a:cubicBezTo>
                    <a:pt x="1894" y="4027"/>
                    <a:pt x="2150" y="4329"/>
                    <a:pt x="2657" y="4329"/>
                  </a:cubicBezTo>
                  <a:cubicBezTo>
                    <a:pt x="2676" y="4329"/>
                    <a:pt x="2694" y="4328"/>
                    <a:pt x="2714" y="4327"/>
                  </a:cubicBezTo>
                  <a:cubicBezTo>
                    <a:pt x="3498" y="4286"/>
                    <a:pt x="4005" y="4077"/>
                    <a:pt x="4278" y="3789"/>
                  </a:cubicBezTo>
                  <a:lnTo>
                    <a:pt x="4278" y="3789"/>
                  </a:lnTo>
                  <a:cubicBezTo>
                    <a:pt x="4341" y="3867"/>
                    <a:pt x="4418" y="3942"/>
                    <a:pt x="4513" y="4012"/>
                  </a:cubicBezTo>
                  <a:cubicBezTo>
                    <a:pt x="4631" y="4098"/>
                    <a:pt x="4768" y="4137"/>
                    <a:pt x="4914" y="4137"/>
                  </a:cubicBezTo>
                  <a:cubicBezTo>
                    <a:pt x="5860" y="4137"/>
                    <a:pt x="7190" y="2507"/>
                    <a:pt x="6328" y="1660"/>
                  </a:cubicBezTo>
                  <a:cubicBezTo>
                    <a:pt x="6106" y="1444"/>
                    <a:pt x="5879" y="1361"/>
                    <a:pt x="5670" y="1361"/>
                  </a:cubicBezTo>
                  <a:cubicBezTo>
                    <a:pt x="5630" y="1361"/>
                    <a:pt x="5592" y="1364"/>
                    <a:pt x="5554" y="1369"/>
                  </a:cubicBezTo>
                  <a:lnTo>
                    <a:pt x="5554" y="1369"/>
                  </a:lnTo>
                  <a:cubicBezTo>
                    <a:pt x="5535" y="937"/>
                    <a:pt x="5297" y="452"/>
                    <a:pt x="4766" y="144"/>
                  </a:cubicBezTo>
                  <a:cubicBezTo>
                    <a:pt x="4592" y="44"/>
                    <a:pt x="4424" y="0"/>
                    <a:pt x="4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1916925" y="547825"/>
              <a:ext cx="167350" cy="112975"/>
            </a:xfrm>
            <a:custGeom>
              <a:avLst/>
              <a:gdLst/>
              <a:ahLst/>
              <a:cxnLst/>
              <a:rect l="l" t="t" r="r" b="b"/>
              <a:pathLst>
                <a:path w="6694" h="4519" extrusionOk="0">
                  <a:moveTo>
                    <a:pt x="3158" y="730"/>
                  </a:moveTo>
                  <a:cubicBezTo>
                    <a:pt x="3379" y="935"/>
                    <a:pt x="3442" y="1172"/>
                    <a:pt x="3442" y="1251"/>
                  </a:cubicBezTo>
                  <a:cubicBezTo>
                    <a:pt x="3473" y="1456"/>
                    <a:pt x="3394" y="1582"/>
                    <a:pt x="3331" y="1629"/>
                  </a:cubicBezTo>
                  <a:cubicBezTo>
                    <a:pt x="3308" y="1643"/>
                    <a:pt x="3285" y="1649"/>
                    <a:pt x="3263" y="1649"/>
                  </a:cubicBezTo>
                  <a:cubicBezTo>
                    <a:pt x="3209" y="1649"/>
                    <a:pt x="3160" y="1615"/>
                    <a:pt x="3126" y="1582"/>
                  </a:cubicBezTo>
                  <a:cubicBezTo>
                    <a:pt x="2937" y="1440"/>
                    <a:pt x="2952" y="1077"/>
                    <a:pt x="3158" y="730"/>
                  </a:cubicBezTo>
                  <a:close/>
                  <a:moveTo>
                    <a:pt x="5162" y="1598"/>
                  </a:moveTo>
                  <a:cubicBezTo>
                    <a:pt x="5162" y="1629"/>
                    <a:pt x="5162" y="1661"/>
                    <a:pt x="5162" y="1692"/>
                  </a:cubicBezTo>
                  <a:cubicBezTo>
                    <a:pt x="5099" y="2008"/>
                    <a:pt x="4910" y="2245"/>
                    <a:pt x="4673" y="2292"/>
                  </a:cubicBezTo>
                  <a:cubicBezTo>
                    <a:pt x="4657" y="2292"/>
                    <a:pt x="4630" y="2296"/>
                    <a:pt x="4604" y="2296"/>
                  </a:cubicBezTo>
                  <a:cubicBezTo>
                    <a:pt x="4578" y="2296"/>
                    <a:pt x="4555" y="2292"/>
                    <a:pt x="4547" y="2277"/>
                  </a:cubicBezTo>
                  <a:cubicBezTo>
                    <a:pt x="4515" y="2198"/>
                    <a:pt x="4642" y="1898"/>
                    <a:pt x="4926" y="1708"/>
                  </a:cubicBezTo>
                  <a:cubicBezTo>
                    <a:pt x="4989" y="1661"/>
                    <a:pt x="5068" y="1629"/>
                    <a:pt x="5162" y="1598"/>
                  </a:cubicBezTo>
                  <a:close/>
                  <a:moveTo>
                    <a:pt x="1848" y="2719"/>
                  </a:moveTo>
                  <a:cubicBezTo>
                    <a:pt x="1879" y="2719"/>
                    <a:pt x="1926" y="2734"/>
                    <a:pt x="1974" y="2797"/>
                  </a:cubicBezTo>
                  <a:cubicBezTo>
                    <a:pt x="2163" y="3018"/>
                    <a:pt x="2179" y="3287"/>
                    <a:pt x="2021" y="3476"/>
                  </a:cubicBezTo>
                  <a:cubicBezTo>
                    <a:pt x="1926" y="3587"/>
                    <a:pt x="1784" y="3650"/>
                    <a:pt x="1595" y="3666"/>
                  </a:cubicBezTo>
                  <a:cubicBezTo>
                    <a:pt x="1516" y="3239"/>
                    <a:pt x="1658" y="2813"/>
                    <a:pt x="1816" y="2719"/>
                  </a:cubicBezTo>
                  <a:close/>
                  <a:moveTo>
                    <a:pt x="3994" y="2876"/>
                  </a:moveTo>
                  <a:cubicBezTo>
                    <a:pt x="4010" y="2876"/>
                    <a:pt x="4042" y="2892"/>
                    <a:pt x="4089" y="3003"/>
                  </a:cubicBezTo>
                  <a:cubicBezTo>
                    <a:pt x="4184" y="3255"/>
                    <a:pt x="4152" y="3492"/>
                    <a:pt x="4010" y="3697"/>
                  </a:cubicBezTo>
                  <a:cubicBezTo>
                    <a:pt x="4010" y="3713"/>
                    <a:pt x="4010" y="3713"/>
                    <a:pt x="4010" y="3729"/>
                  </a:cubicBezTo>
                  <a:cubicBezTo>
                    <a:pt x="3836" y="3460"/>
                    <a:pt x="3852" y="3176"/>
                    <a:pt x="3900" y="3034"/>
                  </a:cubicBezTo>
                  <a:cubicBezTo>
                    <a:pt x="3931" y="2924"/>
                    <a:pt x="3979" y="2876"/>
                    <a:pt x="3994" y="2876"/>
                  </a:cubicBezTo>
                  <a:close/>
                  <a:moveTo>
                    <a:pt x="3995" y="195"/>
                  </a:moveTo>
                  <a:cubicBezTo>
                    <a:pt x="4135" y="195"/>
                    <a:pt x="4283" y="232"/>
                    <a:pt x="4436" y="319"/>
                  </a:cubicBezTo>
                  <a:cubicBezTo>
                    <a:pt x="4926" y="619"/>
                    <a:pt x="5131" y="1030"/>
                    <a:pt x="5162" y="1393"/>
                  </a:cubicBezTo>
                  <a:cubicBezTo>
                    <a:pt x="5020" y="1424"/>
                    <a:pt x="4894" y="1503"/>
                    <a:pt x="4815" y="1550"/>
                  </a:cubicBezTo>
                  <a:cubicBezTo>
                    <a:pt x="4499" y="1771"/>
                    <a:pt x="4278" y="2150"/>
                    <a:pt x="4373" y="2355"/>
                  </a:cubicBezTo>
                  <a:cubicBezTo>
                    <a:pt x="4387" y="2396"/>
                    <a:pt x="4445" y="2492"/>
                    <a:pt x="4606" y="2492"/>
                  </a:cubicBezTo>
                  <a:cubicBezTo>
                    <a:pt x="4636" y="2492"/>
                    <a:pt x="4668" y="2489"/>
                    <a:pt x="4705" y="2482"/>
                  </a:cubicBezTo>
                  <a:cubicBezTo>
                    <a:pt x="5036" y="2419"/>
                    <a:pt x="5289" y="2134"/>
                    <a:pt x="5352" y="1724"/>
                  </a:cubicBezTo>
                  <a:cubicBezTo>
                    <a:pt x="5368" y="1677"/>
                    <a:pt x="5368" y="1614"/>
                    <a:pt x="5368" y="1566"/>
                  </a:cubicBezTo>
                  <a:lnTo>
                    <a:pt x="5383" y="1566"/>
                  </a:lnTo>
                  <a:cubicBezTo>
                    <a:pt x="5557" y="1566"/>
                    <a:pt x="5762" y="1629"/>
                    <a:pt x="5967" y="1835"/>
                  </a:cubicBezTo>
                  <a:cubicBezTo>
                    <a:pt x="6457" y="2308"/>
                    <a:pt x="6157" y="3003"/>
                    <a:pt x="5778" y="3476"/>
                  </a:cubicBezTo>
                  <a:cubicBezTo>
                    <a:pt x="5459" y="3842"/>
                    <a:pt x="5008" y="4138"/>
                    <a:pt x="4635" y="4138"/>
                  </a:cubicBezTo>
                  <a:cubicBezTo>
                    <a:pt x="4510" y="4138"/>
                    <a:pt x="4394" y="4104"/>
                    <a:pt x="4294" y="4029"/>
                  </a:cubicBezTo>
                  <a:cubicBezTo>
                    <a:pt x="4231" y="3981"/>
                    <a:pt x="4168" y="3934"/>
                    <a:pt x="4121" y="3887"/>
                  </a:cubicBezTo>
                  <a:cubicBezTo>
                    <a:pt x="4152" y="3855"/>
                    <a:pt x="4168" y="3839"/>
                    <a:pt x="4184" y="3808"/>
                  </a:cubicBezTo>
                  <a:cubicBezTo>
                    <a:pt x="4357" y="3555"/>
                    <a:pt x="4389" y="3255"/>
                    <a:pt x="4278" y="2940"/>
                  </a:cubicBezTo>
                  <a:cubicBezTo>
                    <a:pt x="4200" y="2719"/>
                    <a:pt x="4089" y="2671"/>
                    <a:pt x="3994" y="2671"/>
                  </a:cubicBezTo>
                  <a:cubicBezTo>
                    <a:pt x="3868" y="2687"/>
                    <a:pt x="3758" y="2782"/>
                    <a:pt x="3710" y="2971"/>
                  </a:cubicBezTo>
                  <a:cubicBezTo>
                    <a:pt x="3631" y="3224"/>
                    <a:pt x="3663" y="3571"/>
                    <a:pt x="3868" y="3871"/>
                  </a:cubicBezTo>
                  <a:cubicBezTo>
                    <a:pt x="3584" y="4139"/>
                    <a:pt x="3079" y="4297"/>
                    <a:pt x="2432" y="4313"/>
                  </a:cubicBezTo>
                  <a:cubicBezTo>
                    <a:pt x="2404" y="4315"/>
                    <a:pt x="2377" y="4316"/>
                    <a:pt x="2351" y="4316"/>
                  </a:cubicBezTo>
                  <a:cubicBezTo>
                    <a:pt x="1947" y="4316"/>
                    <a:pt x="1747" y="4092"/>
                    <a:pt x="1658" y="3855"/>
                  </a:cubicBezTo>
                  <a:cubicBezTo>
                    <a:pt x="1879" y="3839"/>
                    <a:pt x="2037" y="3745"/>
                    <a:pt x="2163" y="3618"/>
                  </a:cubicBezTo>
                  <a:cubicBezTo>
                    <a:pt x="2400" y="3350"/>
                    <a:pt x="2384" y="2971"/>
                    <a:pt x="2116" y="2671"/>
                  </a:cubicBezTo>
                  <a:cubicBezTo>
                    <a:pt x="2020" y="2558"/>
                    <a:pt x="1928" y="2526"/>
                    <a:pt x="1855" y="2526"/>
                  </a:cubicBezTo>
                  <a:cubicBezTo>
                    <a:pt x="1796" y="2526"/>
                    <a:pt x="1749" y="2547"/>
                    <a:pt x="1721" y="2561"/>
                  </a:cubicBezTo>
                  <a:cubicBezTo>
                    <a:pt x="1453" y="2687"/>
                    <a:pt x="1327" y="3208"/>
                    <a:pt x="1406" y="3666"/>
                  </a:cubicBezTo>
                  <a:cubicBezTo>
                    <a:pt x="1216" y="3634"/>
                    <a:pt x="995" y="3555"/>
                    <a:pt x="758" y="3397"/>
                  </a:cubicBezTo>
                  <a:cubicBezTo>
                    <a:pt x="206" y="3018"/>
                    <a:pt x="269" y="2355"/>
                    <a:pt x="537" y="1913"/>
                  </a:cubicBezTo>
                  <a:cubicBezTo>
                    <a:pt x="698" y="1654"/>
                    <a:pt x="956" y="1433"/>
                    <a:pt x="1204" y="1433"/>
                  </a:cubicBezTo>
                  <a:cubicBezTo>
                    <a:pt x="1273" y="1433"/>
                    <a:pt x="1341" y="1450"/>
                    <a:pt x="1406" y="1487"/>
                  </a:cubicBezTo>
                  <a:cubicBezTo>
                    <a:pt x="1425" y="1494"/>
                    <a:pt x="1442" y="1498"/>
                    <a:pt x="1457" y="1498"/>
                  </a:cubicBezTo>
                  <a:cubicBezTo>
                    <a:pt x="1479" y="1498"/>
                    <a:pt x="1498" y="1490"/>
                    <a:pt x="1516" y="1472"/>
                  </a:cubicBezTo>
                  <a:cubicBezTo>
                    <a:pt x="1548" y="1456"/>
                    <a:pt x="1563" y="1408"/>
                    <a:pt x="1563" y="1377"/>
                  </a:cubicBezTo>
                  <a:cubicBezTo>
                    <a:pt x="1548" y="1377"/>
                    <a:pt x="1437" y="761"/>
                    <a:pt x="1737" y="493"/>
                  </a:cubicBezTo>
                  <a:cubicBezTo>
                    <a:pt x="1840" y="399"/>
                    <a:pt x="1977" y="355"/>
                    <a:pt x="2151" y="355"/>
                  </a:cubicBezTo>
                  <a:cubicBezTo>
                    <a:pt x="2269" y="355"/>
                    <a:pt x="2404" y="376"/>
                    <a:pt x="2558" y="414"/>
                  </a:cubicBezTo>
                  <a:cubicBezTo>
                    <a:pt x="2731" y="477"/>
                    <a:pt x="2889" y="540"/>
                    <a:pt x="3000" y="619"/>
                  </a:cubicBezTo>
                  <a:cubicBezTo>
                    <a:pt x="2763" y="998"/>
                    <a:pt x="2684" y="1503"/>
                    <a:pt x="3000" y="1740"/>
                  </a:cubicBezTo>
                  <a:cubicBezTo>
                    <a:pt x="3088" y="1809"/>
                    <a:pt x="3183" y="1847"/>
                    <a:pt x="3272" y="1847"/>
                  </a:cubicBezTo>
                  <a:cubicBezTo>
                    <a:pt x="3326" y="1847"/>
                    <a:pt x="3378" y="1833"/>
                    <a:pt x="3426" y="1803"/>
                  </a:cubicBezTo>
                  <a:cubicBezTo>
                    <a:pt x="3584" y="1708"/>
                    <a:pt x="3679" y="1487"/>
                    <a:pt x="3647" y="1235"/>
                  </a:cubicBezTo>
                  <a:cubicBezTo>
                    <a:pt x="3631" y="1124"/>
                    <a:pt x="3568" y="824"/>
                    <a:pt x="3268" y="572"/>
                  </a:cubicBezTo>
                  <a:cubicBezTo>
                    <a:pt x="3450" y="358"/>
                    <a:pt x="3704" y="195"/>
                    <a:pt x="3995" y="195"/>
                  </a:cubicBezTo>
                  <a:close/>
                  <a:moveTo>
                    <a:pt x="3991" y="0"/>
                  </a:moveTo>
                  <a:cubicBezTo>
                    <a:pt x="3631" y="0"/>
                    <a:pt x="3328" y="206"/>
                    <a:pt x="3126" y="461"/>
                  </a:cubicBezTo>
                  <a:cubicBezTo>
                    <a:pt x="2984" y="367"/>
                    <a:pt x="2826" y="288"/>
                    <a:pt x="2605" y="224"/>
                  </a:cubicBezTo>
                  <a:cubicBezTo>
                    <a:pt x="2440" y="183"/>
                    <a:pt x="2291" y="162"/>
                    <a:pt x="2156" y="162"/>
                  </a:cubicBezTo>
                  <a:cubicBezTo>
                    <a:pt x="1931" y="162"/>
                    <a:pt x="1749" y="222"/>
                    <a:pt x="1611" y="351"/>
                  </a:cubicBezTo>
                  <a:cubicBezTo>
                    <a:pt x="1342" y="588"/>
                    <a:pt x="1327" y="1014"/>
                    <a:pt x="1342" y="1251"/>
                  </a:cubicBezTo>
                  <a:cubicBezTo>
                    <a:pt x="1298" y="1240"/>
                    <a:pt x="1252" y="1235"/>
                    <a:pt x="1206" y="1235"/>
                  </a:cubicBezTo>
                  <a:cubicBezTo>
                    <a:pt x="911" y="1235"/>
                    <a:pt x="598" y="1448"/>
                    <a:pt x="379" y="1803"/>
                  </a:cubicBezTo>
                  <a:cubicBezTo>
                    <a:pt x="48" y="2340"/>
                    <a:pt x="1" y="3113"/>
                    <a:pt x="648" y="3555"/>
                  </a:cubicBezTo>
                  <a:cubicBezTo>
                    <a:pt x="932" y="3760"/>
                    <a:pt x="1216" y="3839"/>
                    <a:pt x="1453" y="3871"/>
                  </a:cubicBezTo>
                  <a:cubicBezTo>
                    <a:pt x="1595" y="4281"/>
                    <a:pt x="1926" y="4518"/>
                    <a:pt x="2384" y="4518"/>
                  </a:cubicBezTo>
                  <a:lnTo>
                    <a:pt x="2447" y="4518"/>
                  </a:lnTo>
                  <a:cubicBezTo>
                    <a:pt x="3126" y="4486"/>
                    <a:pt x="3663" y="4313"/>
                    <a:pt x="3994" y="4029"/>
                  </a:cubicBezTo>
                  <a:cubicBezTo>
                    <a:pt x="4042" y="4092"/>
                    <a:pt x="4105" y="4139"/>
                    <a:pt x="4168" y="4187"/>
                  </a:cubicBezTo>
                  <a:cubicBezTo>
                    <a:pt x="4306" y="4290"/>
                    <a:pt x="4464" y="4336"/>
                    <a:pt x="4629" y="4336"/>
                  </a:cubicBezTo>
                  <a:cubicBezTo>
                    <a:pt x="5068" y="4336"/>
                    <a:pt x="5565" y="4015"/>
                    <a:pt x="5920" y="3603"/>
                  </a:cubicBezTo>
                  <a:cubicBezTo>
                    <a:pt x="6378" y="3082"/>
                    <a:pt x="6694" y="2261"/>
                    <a:pt x="6110" y="1692"/>
                  </a:cubicBezTo>
                  <a:cubicBezTo>
                    <a:pt x="5841" y="1440"/>
                    <a:pt x="5589" y="1361"/>
                    <a:pt x="5368" y="1361"/>
                  </a:cubicBezTo>
                  <a:cubicBezTo>
                    <a:pt x="5320" y="951"/>
                    <a:pt x="5099" y="477"/>
                    <a:pt x="4547" y="161"/>
                  </a:cubicBezTo>
                  <a:cubicBezTo>
                    <a:pt x="4352" y="48"/>
                    <a:pt x="4165" y="0"/>
                    <a:pt x="3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1719600" y="417350"/>
              <a:ext cx="179975" cy="109775"/>
            </a:xfrm>
            <a:custGeom>
              <a:avLst/>
              <a:gdLst/>
              <a:ahLst/>
              <a:cxnLst/>
              <a:rect l="l" t="t" r="r" b="b"/>
              <a:pathLst>
                <a:path w="7199" h="4391" extrusionOk="0">
                  <a:moveTo>
                    <a:pt x="4187" y="0"/>
                  </a:moveTo>
                  <a:cubicBezTo>
                    <a:pt x="3819" y="0"/>
                    <a:pt x="3513" y="233"/>
                    <a:pt x="3324" y="525"/>
                  </a:cubicBezTo>
                  <a:lnTo>
                    <a:pt x="3324" y="525"/>
                  </a:lnTo>
                  <a:cubicBezTo>
                    <a:pt x="3176" y="423"/>
                    <a:pt x="2986" y="337"/>
                    <a:pt x="2748" y="282"/>
                  </a:cubicBezTo>
                  <a:cubicBezTo>
                    <a:pt x="2610" y="251"/>
                    <a:pt x="2489" y="237"/>
                    <a:pt x="2383" y="237"/>
                  </a:cubicBezTo>
                  <a:cubicBezTo>
                    <a:pt x="1408" y="237"/>
                    <a:pt x="1690" y="1418"/>
                    <a:pt x="1690" y="1418"/>
                  </a:cubicBezTo>
                  <a:cubicBezTo>
                    <a:pt x="1613" y="1380"/>
                    <a:pt x="1535" y="1362"/>
                    <a:pt x="1456" y="1362"/>
                  </a:cubicBezTo>
                  <a:cubicBezTo>
                    <a:pt x="725" y="1362"/>
                    <a:pt x="1" y="2890"/>
                    <a:pt x="1027" y="3518"/>
                  </a:cubicBezTo>
                  <a:cubicBezTo>
                    <a:pt x="1323" y="3701"/>
                    <a:pt x="1596" y="3777"/>
                    <a:pt x="1825" y="3777"/>
                  </a:cubicBezTo>
                  <a:cubicBezTo>
                    <a:pt x="1837" y="3777"/>
                    <a:pt x="1848" y="3777"/>
                    <a:pt x="1860" y="3776"/>
                  </a:cubicBezTo>
                  <a:lnTo>
                    <a:pt x="1860" y="3776"/>
                  </a:lnTo>
                  <a:cubicBezTo>
                    <a:pt x="1972" y="4112"/>
                    <a:pt x="2230" y="4391"/>
                    <a:pt x="2701" y="4391"/>
                  </a:cubicBezTo>
                  <a:cubicBezTo>
                    <a:pt x="2737" y="4391"/>
                    <a:pt x="2773" y="4389"/>
                    <a:pt x="2811" y="4386"/>
                  </a:cubicBezTo>
                  <a:cubicBezTo>
                    <a:pt x="3584" y="4319"/>
                    <a:pt x="4081" y="4087"/>
                    <a:pt x="4339" y="3784"/>
                  </a:cubicBezTo>
                  <a:lnTo>
                    <a:pt x="4339" y="3784"/>
                  </a:lnTo>
                  <a:cubicBezTo>
                    <a:pt x="4405" y="3858"/>
                    <a:pt x="4484" y="3928"/>
                    <a:pt x="4579" y="3991"/>
                  </a:cubicBezTo>
                  <a:cubicBezTo>
                    <a:pt x="4688" y="4064"/>
                    <a:pt x="4812" y="4097"/>
                    <a:pt x="4942" y="4097"/>
                  </a:cubicBezTo>
                  <a:cubicBezTo>
                    <a:pt x="5885" y="4097"/>
                    <a:pt x="7199" y="2378"/>
                    <a:pt x="6284" y="1560"/>
                  </a:cubicBezTo>
                  <a:cubicBezTo>
                    <a:pt x="6067" y="1367"/>
                    <a:pt x="5852" y="1291"/>
                    <a:pt x="5654" y="1291"/>
                  </a:cubicBezTo>
                  <a:cubicBezTo>
                    <a:pt x="5600" y="1291"/>
                    <a:pt x="5548" y="1297"/>
                    <a:pt x="5498" y="1307"/>
                  </a:cubicBezTo>
                  <a:lnTo>
                    <a:pt x="5498" y="1307"/>
                  </a:lnTo>
                  <a:cubicBezTo>
                    <a:pt x="5460" y="878"/>
                    <a:pt x="5203" y="408"/>
                    <a:pt x="4658" y="124"/>
                  </a:cubicBezTo>
                  <a:cubicBezTo>
                    <a:pt x="4493" y="38"/>
                    <a:pt x="4335" y="0"/>
                    <a:pt x="4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1727100" y="414750"/>
              <a:ext cx="166175" cy="115025"/>
            </a:xfrm>
            <a:custGeom>
              <a:avLst/>
              <a:gdLst/>
              <a:ahLst/>
              <a:cxnLst/>
              <a:rect l="l" t="t" r="r" b="b"/>
              <a:pathLst>
                <a:path w="6647" h="4601" extrusionOk="0">
                  <a:moveTo>
                    <a:pt x="3063" y="780"/>
                  </a:moveTo>
                  <a:cubicBezTo>
                    <a:pt x="3300" y="970"/>
                    <a:pt x="3363" y="1191"/>
                    <a:pt x="3379" y="1285"/>
                  </a:cubicBezTo>
                  <a:cubicBezTo>
                    <a:pt x="3411" y="1475"/>
                    <a:pt x="3347" y="1617"/>
                    <a:pt x="3268" y="1664"/>
                  </a:cubicBezTo>
                  <a:cubicBezTo>
                    <a:pt x="3249" y="1679"/>
                    <a:pt x="3229" y="1684"/>
                    <a:pt x="3207" y="1684"/>
                  </a:cubicBezTo>
                  <a:cubicBezTo>
                    <a:pt x="3159" y="1684"/>
                    <a:pt x="3107" y="1655"/>
                    <a:pt x="3063" y="1633"/>
                  </a:cubicBezTo>
                  <a:cubicBezTo>
                    <a:pt x="2874" y="1491"/>
                    <a:pt x="2874" y="1128"/>
                    <a:pt x="3063" y="780"/>
                  </a:cubicBezTo>
                  <a:close/>
                  <a:moveTo>
                    <a:pt x="5100" y="1538"/>
                  </a:moveTo>
                  <a:cubicBezTo>
                    <a:pt x="5100" y="1585"/>
                    <a:pt x="5100" y="1617"/>
                    <a:pt x="5100" y="1648"/>
                  </a:cubicBezTo>
                  <a:cubicBezTo>
                    <a:pt x="5068" y="1964"/>
                    <a:pt x="4879" y="2201"/>
                    <a:pt x="4642" y="2264"/>
                  </a:cubicBezTo>
                  <a:cubicBezTo>
                    <a:pt x="4634" y="2264"/>
                    <a:pt x="4606" y="2268"/>
                    <a:pt x="4579" y="2268"/>
                  </a:cubicBezTo>
                  <a:cubicBezTo>
                    <a:pt x="4551" y="2268"/>
                    <a:pt x="4523" y="2264"/>
                    <a:pt x="4516" y="2248"/>
                  </a:cubicBezTo>
                  <a:cubicBezTo>
                    <a:pt x="4484" y="2169"/>
                    <a:pt x="4594" y="1869"/>
                    <a:pt x="4863" y="1664"/>
                  </a:cubicBezTo>
                  <a:cubicBezTo>
                    <a:pt x="4926" y="1633"/>
                    <a:pt x="5005" y="1585"/>
                    <a:pt x="5100" y="1538"/>
                  </a:cubicBezTo>
                  <a:close/>
                  <a:moveTo>
                    <a:pt x="3995" y="2880"/>
                  </a:moveTo>
                  <a:cubicBezTo>
                    <a:pt x="4010" y="2880"/>
                    <a:pt x="4042" y="2896"/>
                    <a:pt x="4089" y="3006"/>
                  </a:cubicBezTo>
                  <a:cubicBezTo>
                    <a:pt x="4184" y="3259"/>
                    <a:pt x="4184" y="3495"/>
                    <a:pt x="4042" y="3701"/>
                  </a:cubicBezTo>
                  <a:cubicBezTo>
                    <a:pt x="4042" y="3716"/>
                    <a:pt x="4042" y="3716"/>
                    <a:pt x="4042" y="3732"/>
                  </a:cubicBezTo>
                  <a:cubicBezTo>
                    <a:pt x="3853" y="3464"/>
                    <a:pt x="3853" y="3195"/>
                    <a:pt x="3900" y="3038"/>
                  </a:cubicBezTo>
                  <a:cubicBezTo>
                    <a:pt x="3931" y="2927"/>
                    <a:pt x="3979" y="2880"/>
                    <a:pt x="3995" y="2880"/>
                  </a:cubicBezTo>
                  <a:close/>
                  <a:moveTo>
                    <a:pt x="1848" y="2817"/>
                  </a:moveTo>
                  <a:cubicBezTo>
                    <a:pt x="1864" y="2817"/>
                    <a:pt x="1911" y="2832"/>
                    <a:pt x="1958" y="2896"/>
                  </a:cubicBezTo>
                  <a:cubicBezTo>
                    <a:pt x="2164" y="3101"/>
                    <a:pt x="2195" y="3369"/>
                    <a:pt x="2037" y="3574"/>
                  </a:cubicBezTo>
                  <a:cubicBezTo>
                    <a:pt x="1943" y="3685"/>
                    <a:pt x="1816" y="3748"/>
                    <a:pt x="1627" y="3780"/>
                  </a:cubicBezTo>
                  <a:cubicBezTo>
                    <a:pt x="1532" y="3369"/>
                    <a:pt x="1658" y="2911"/>
                    <a:pt x="1800" y="2832"/>
                  </a:cubicBezTo>
                  <a:cubicBezTo>
                    <a:pt x="1800" y="2832"/>
                    <a:pt x="1816" y="2817"/>
                    <a:pt x="1848" y="2817"/>
                  </a:cubicBezTo>
                  <a:close/>
                  <a:moveTo>
                    <a:pt x="3891" y="197"/>
                  </a:moveTo>
                  <a:cubicBezTo>
                    <a:pt x="4022" y="197"/>
                    <a:pt x="4163" y="231"/>
                    <a:pt x="4310" y="307"/>
                  </a:cubicBezTo>
                  <a:cubicBezTo>
                    <a:pt x="4815" y="575"/>
                    <a:pt x="5036" y="986"/>
                    <a:pt x="5084" y="1349"/>
                  </a:cubicBezTo>
                  <a:cubicBezTo>
                    <a:pt x="4942" y="1396"/>
                    <a:pt x="4815" y="1459"/>
                    <a:pt x="4752" y="1522"/>
                  </a:cubicBezTo>
                  <a:cubicBezTo>
                    <a:pt x="4437" y="1759"/>
                    <a:pt x="4231" y="2138"/>
                    <a:pt x="4342" y="2343"/>
                  </a:cubicBezTo>
                  <a:cubicBezTo>
                    <a:pt x="4355" y="2381"/>
                    <a:pt x="4419" y="2471"/>
                    <a:pt x="4559" y="2471"/>
                  </a:cubicBezTo>
                  <a:cubicBezTo>
                    <a:pt x="4593" y="2471"/>
                    <a:pt x="4631" y="2466"/>
                    <a:pt x="4673" y="2454"/>
                  </a:cubicBezTo>
                  <a:cubicBezTo>
                    <a:pt x="5005" y="2375"/>
                    <a:pt x="5242" y="2075"/>
                    <a:pt x="5289" y="1680"/>
                  </a:cubicBezTo>
                  <a:cubicBezTo>
                    <a:pt x="5305" y="1617"/>
                    <a:pt x="5305" y="1570"/>
                    <a:pt x="5305" y="1506"/>
                  </a:cubicBezTo>
                  <a:cubicBezTo>
                    <a:pt x="5322" y="1505"/>
                    <a:pt x="5339" y="1504"/>
                    <a:pt x="5356" y="1504"/>
                  </a:cubicBezTo>
                  <a:cubicBezTo>
                    <a:pt x="5519" y="1504"/>
                    <a:pt x="5707" y="1572"/>
                    <a:pt x="5920" y="1743"/>
                  </a:cubicBezTo>
                  <a:cubicBezTo>
                    <a:pt x="6410" y="2201"/>
                    <a:pt x="6157" y="2911"/>
                    <a:pt x="5794" y="3401"/>
                  </a:cubicBezTo>
                  <a:cubicBezTo>
                    <a:pt x="5491" y="3789"/>
                    <a:pt x="5039" y="4112"/>
                    <a:pt x="4659" y="4112"/>
                  </a:cubicBezTo>
                  <a:cubicBezTo>
                    <a:pt x="4545" y="4112"/>
                    <a:pt x="4437" y="4082"/>
                    <a:pt x="4342" y="4016"/>
                  </a:cubicBezTo>
                  <a:cubicBezTo>
                    <a:pt x="4279" y="3985"/>
                    <a:pt x="4216" y="3937"/>
                    <a:pt x="4168" y="3890"/>
                  </a:cubicBezTo>
                  <a:cubicBezTo>
                    <a:pt x="4184" y="3858"/>
                    <a:pt x="4200" y="3843"/>
                    <a:pt x="4216" y="3811"/>
                  </a:cubicBezTo>
                  <a:cubicBezTo>
                    <a:pt x="4373" y="3543"/>
                    <a:pt x="4389" y="3243"/>
                    <a:pt x="4279" y="2943"/>
                  </a:cubicBezTo>
                  <a:cubicBezTo>
                    <a:pt x="4184" y="2722"/>
                    <a:pt x="4058" y="2675"/>
                    <a:pt x="3979" y="2675"/>
                  </a:cubicBezTo>
                  <a:cubicBezTo>
                    <a:pt x="3853" y="2690"/>
                    <a:pt x="3758" y="2801"/>
                    <a:pt x="3710" y="2990"/>
                  </a:cubicBezTo>
                  <a:cubicBezTo>
                    <a:pt x="3632" y="3243"/>
                    <a:pt x="3679" y="3590"/>
                    <a:pt x="3900" y="3890"/>
                  </a:cubicBezTo>
                  <a:cubicBezTo>
                    <a:pt x="3632" y="4158"/>
                    <a:pt x="3142" y="4332"/>
                    <a:pt x="2495" y="4395"/>
                  </a:cubicBezTo>
                  <a:cubicBezTo>
                    <a:pt x="2465" y="4397"/>
                    <a:pt x="2437" y="4398"/>
                    <a:pt x="2409" y="4398"/>
                  </a:cubicBezTo>
                  <a:cubicBezTo>
                    <a:pt x="2009" y="4398"/>
                    <a:pt x="1809" y="4190"/>
                    <a:pt x="1706" y="3969"/>
                  </a:cubicBezTo>
                  <a:cubicBezTo>
                    <a:pt x="1911" y="3937"/>
                    <a:pt x="2085" y="3827"/>
                    <a:pt x="2195" y="3701"/>
                  </a:cubicBezTo>
                  <a:cubicBezTo>
                    <a:pt x="2416" y="3416"/>
                    <a:pt x="2385" y="3053"/>
                    <a:pt x="2116" y="2753"/>
                  </a:cubicBezTo>
                  <a:cubicBezTo>
                    <a:pt x="2014" y="2652"/>
                    <a:pt x="1922" y="2623"/>
                    <a:pt x="1848" y="2623"/>
                  </a:cubicBezTo>
                  <a:cubicBezTo>
                    <a:pt x="1784" y="2623"/>
                    <a:pt x="1735" y="2644"/>
                    <a:pt x="1706" y="2659"/>
                  </a:cubicBezTo>
                  <a:cubicBezTo>
                    <a:pt x="1453" y="2817"/>
                    <a:pt x="1327" y="3322"/>
                    <a:pt x="1437" y="3780"/>
                  </a:cubicBezTo>
                  <a:cubicBezTo>
                    <a:pt x="1248" y="3764"/>
                    <a:pt x="1027" y="3685"/>
                    <a:pt x="774" y="3543"/>
                  </a:cubicBezTo>
                  <a:cubicBezTo>
                    <a:pt x="222" y="3195"/>
                    <a:pt x="238" y="2532"/>
                    <a:pt x="490" y="2075"/>
                  </a:cubicBezTo>
                  <a:cubicBezTo>
                    <a:pt x="644" y="1806"/>
                    <a:pt x="901" y="1558"/>
                    <a:pt x="1162" y="1558"/>
                  </a:cubicBezTo>
                  <a:cubicBezTo>
                    <a:pt x="1222" y="1558"/>
                    <a:pt x="1283" y="1571"/>
                    <a:pt x="1343" y="1601"/>
                  </a:cubicBezTo>
                  <a:cubicBezTo>
                    <a:pt x="1356" y="1608"/>
                    <a:pt x="1372" y="1612"/>
                    <a:pt x="1388" y="1612"/>
                  </a:cubicBezTo>
                  <a:cubicBezTo>
                    <a:pt x="1411" y="1612"/>
                    <a:pt x="1435" y="1604"/>
                    <a:pt x="1453" y="1585"/>
                  </a:cubicBezTo>
                  <a:cubicBezTo>
                    <a:pt x="1485" y="1570"/>
                    <a:pt x="1485" y="1522"/>
                    <a:pt x="1485" y="1491"/>
                  </a:cubicBezTo>
                  <a:cubicBezTo>
                    <a:pt x="1485" y="1491"/>
                    <a:pt x="1343" y="891"/>
                    <a:pt x="1627" y="591"/>
                  </a:cubicBezTo>
                  <a:cubicBezTo>
                    <a:pt x="1725" y="492"/>
                    <a:pt x="1867" y="443"/>
                    <a:pt x="2052" y="443"/>
                  </a:cubicBezTo>
                  <a:cubicBezTo>
                    <a:pt x="2163" y="443"/>
                    <a:pt x="2290" y="461"/>
                    <a:pt x="2432" y="496"/>
                  </a:cubicBezTo>
                  <a:cubicBezTo>
                    <a:pt x="2621" y="528"/>
                    <a:pt x="2763" y="591"/>
                    <a:pt x="2890" y="670"/>
                  </a:cubicBezTo>
                  <a:cubicBezTo>
                    <a:pt x="2669" y="1049"/>
                    <a:pt x="2621" y="1570"/>
                    <a:pt x="2937" y="1791"/>
                  </a:cubicBezTo>
                  <a:cubicBezTo>
                    <a:pt x="3029" y="1855"/>
                    <a:pt x="3121" y="1887"/>
                    <a:pt x="3204" y="1887"/>
                  </a:cubicBezTo>
                  <a:cubicBezTo>
                    <a:pt x="3263" y="1887"/>
                    <a:pt x="3317" y="1871"/>
                    <a:pt x="3363" y="1838"/>
                  </a:cubicBezTo>
                  <a:cubicBezTo>
                    <a:pt x="3521" y="1727"/>
                    <a:pt x="3600" y="1506"/>
                    <a:pt x="3568" y="1254"/>
                  </a:cubicBezTo>
                  <a:cubicBezTo>
                    <a:pt x="3537" y="1143"/>
                    <a:pt x="3458" y="843"/>
                    <a:pt x="3158" y="607"/>
                  </a:cubicBezTo>
                  <a:cubicBezTo>
                    <a:pt x="3334" y="375"/>
                    <a:pt x="3588" y="197"/>
                    <a:pt x="3891" y="197"/>
                  </a:cubicBezTo>
                  <a:close/>
                  <a:moveTo>
                    <a:pt x="3893" y="1"/>
                  </a:moveTo>
                  <a:cubicBezTo>
                    <a:pt x="3511" y="1"/>
                    <a:pt x="3201" y="229"/>
                    <a:pt x="3000" y="496"/>
                  </a:cubicBezTo>
                  <a:cubicBezTo>
                    <a:pt x="2858" y="417"/>
                    <a:pt x="2684" y="338"/>
                    <a:pt x="2479" y="291"/>
                  </a:cubicBezTo>
                  <a:cubicBezTo>
                    <a:pt x="2337" y="260"/>
                    <a:pt x="2206" y="245"/>
                    <a:pt x="2087" y="245"/>
                  </a:cubicBezTo>
                  <a:cubicBezTo>
                    <a:pt x="1835" y="245"/>
                    <a:pt x="1635" y="315"/>
                    <a:pt x="1485" y="465"/>
                  </a:cubicBezTo>
                  <a:cubicBezTo>
                    <a:pt x="1232" y="717"/>
                    <a:pt x="1232" y="1143"/>
                    <a:pt x="1264" y="1364"/>
                  </a:cubicBezTo>
                  <a:cubicBezTo>
                    <a:pt x="1234" y="1360"/>
                    <a:pt x="1205" y="1358"/>
                    <a:pt x="1175" y="1358"/>
                  </a:cubicBezTo>
                  <a:cubicBezTo>
                    <a:pt x="869" y="1358"/>
                    <a:pt x="547" y="1577"/>
                    <a:pt x="317" y="1980"/>
                  </a:cubicBezTo>
                  <a:cubicBezTo>
                    <a:pt x="17" y="2517"/>
                    <a:pt x="1" y="3290"/>
                    <a:pt x="680" y="3701"/>
                  </a:cubicBezTo>
                  <a:cubicBezTo>
                    <a:pt x="980" y="3890"/>
                    <a:pt x="1248" y="3969"/>
                    <a:pt x="1485" y="3985"/>
                  </a:cubicBezTo>
                  <a:cubicBezTo>
                    <a:pt x="1643" y="4379"/>
                    <a:pt x="1974" y="4600"/>
                    <a:pt x="2400" y="4600"/>
                  </a:cubicBezTo>
                  <a:cubicBezTo>
                    <a:pt x="2432" y="4600"/>
                    <a:pt x="2479" y="4585"/>
                    <a:pt x="2511" y="4585"/>
                  </a:cubicBezTo>
                  <a:cubicBezTo>
                    <a:pt x="3190" y="4521"/>
                    <a:pt x="3726" y="4332"/>
                    <a:pt x="4042" y="4032"/>
                  </a:cubicBezTo>
                  <a:cubicBezTo>
                    <a:pt x="4089" y="4079"/>
                    <a:pt x="4152" y="4143"/>
                    <a:pt x="4231" y="4190"/>
                  </a:cubicBezTo>
                  <a:cubicBezTo>
                    <a:pt x="4359" y="4271"/>
                    <a:pt x="4500" y="4308"/>
                    <a:pt x="4646" y="4308"/>
                  </a:cubicBezTo>
                  <a:cubicBezTo>
                    <a:pt x="5094" y="4308"/>
                    <a:pt x="5595" y="3963"/>
                    <a:pt x="5952" y="3511"/>
                  </a:cubicBezTo>
                  <a:cubicBezTo>
                    <a:pt x="6362" y="2959"/>
                    <a:pt x="6647" y="2138"/>
                    <a:pt x="6047" y="1601"/>
                  </a:cubicBezTo>
                  <a:cubicBezTo>
                    <a:pt x="5789" y="1372"/>
                    <a:pt x="5558" y="1299"/>
                    <a:pt x="5352" y="1299"/>
                  </a:cubicBezTo>
                  <a:cubicBezTo>
                    <a:pt x="5331" y="1299"/>
                    <a:pt x="5310" y="1300"/>
                    <a:pt x="5289" y="1301"/>
                  </a:cubicBezTo>
                  <a:cubicBezTo>
                    <a:pt x="5226" y="891"/>
                    <a:pt x="4973" y="433"/>
                    <a:pt x="4405" y="133"/>
                  </a:cubicBezTo>
                  <a:cubicBezTo>
                    <a:pt x="4224" y="40"/>
                    <a:pt x="4052" y="1"/>
                    <a:pt x="3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389814-E8C9-4488-DDA7-44EDCE616B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5" name="Google Shape;397;p34">
            <a:extLst>
              <a:ext uri="{FF2B5EF4-FFF2-40B4-BE49-F238E27FC236}">
                <a16:creationId xmlns:a16="http://schemas.microsoft.com/office/drawing/2014/main" id="{59A30834-4826-E9A6-DE0F-FEA6A96204CB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1384" y="5319317"/>
            <a:ext cx="2188961" cy="182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screenshot of a game&#10;&#10;Description automatically generated">
            <a:extLst>
              <a:ext uri="{FF2B5EF4-FFF2-40B4-BE49-F238E27FC236}">
                <a16:creationId xmlns:a16="http://schemas.microsoft.com/office/drawing/2014/main" id="{81D0AF83-DA86-5945-D694-F88EC15D4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0"/>
            <a:ext cx="8217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6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71F069-1B34-F1DE-39B7-477AB86C97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9" b="411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6AC0B11-8BEF-55FC-52A6-189DEA51E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30" b="97964" l="750" r="98000">
                        <a14:foregroundMark x1="4500" y1="42081" x2="6000" y2="38462"/>
                        <a14:foregroundMark x1="833" y1="37557" x2="833" y2="37557"/>
                        <a14:foregroundMark x1="17167" y1="94344" x2="17167" y2="94344"/>
                        <a14:foregroundMark x1="55250" y1="5656" x2="55250" y2="5656"/>
                        <a14:foregroundMark x1="98000" y1="43665" x2="90833" y2="58597"/>
                        <a14:foregroundMark x1="90250" y1="96606" x2="90250" y2="96606"/>
                        <a14:foregroundMark x1="14250" y1="97964" x2="14250" y2="97964"/>
                        <a14:backgroundMark x1="94833" y1="90271" x2="95167" y2="91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5" y="174075"/>
            <a:ext cx="9293469" cy="3423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23BF8-D6E0-B2EF-CCF2-13F5F2144B1B}"/>
              </a:ext>
            </a:extLst>
          </p:cNvPr>
          <p:cNvSpPr txBox="1"/>
          <p:nvPr/>
        </p:nvSpPr>
        <p:spPr>
          <a:xfrm>
            <a:off x="3494315" y="3428999"/>
            <a:ext cx="569418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8000" b="1" dirty="0">
                <a:ln w="762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Ravie" panose="04040805050809020602" pitchFamily="82" charset="0"/>
              </a:rPr>
              <a:t>Animals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4A9B19-88AF-462E-53AF-EA509BB63A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B826EB93-D2F0-5F2D-6D12-9301A6CFE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9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54F9E08-900C-6EDD-585B-8A6901DB5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0" b="89728" l="6395" r="92653">
                        <a14:foregroundMark x1="92789" y1="40937" x2="92789" y2="40937"/>
                        <a14:foregroundMark x1="75510" y1="14502" x2="68299" y2="14502"/>
                        <a14:foregroundMark x1="6395" y1="57553" x2="6395" y2="57553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59" y="3951066"/>
            <a:ext cx="2370760" cy="2135297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31" y="2166425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2912200" y="380690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Turtle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290624" y="3116133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AA6D63-9198-9205-D547-2576D8FEA8EB}"/>
              </a:ext>
            </a:extLst>
          </p:cNvPr>
          <p:cNvSpPr/>
          <p:nvPr/>
        </p:nvSpPr>
        <p:spPr>
          <a:xfrm>
            <a:off x="430424" y="377783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Terrapin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5393976" y="394918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Tiger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22835F-C5E3-C693-978C-40EB48CE4F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" name="Picture 4" descr="Sao, Tốc Biến, Lấp Lánh">
            <a:extLst>
              <a:ext uri="{FF2B5EF4-FFF2-40B4-BE49-F238E27FC236}">
                <a16:creationId xmlns:a16="http://schemas.microsoft.com/office/drawing/2014/main" id="{B2D0E4A7-053A-5811-CAA3-EE5B22B5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D88A0C-0FE4-3148-1E5F-E542536DFB7D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5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 descr="Logo&#10;&#10;Description automatically generated with medium confidence">
            <a:hlinkClick r:id="rId19" action="ppaction://hlinksldjump"/>
            <a:extLst>
              <a:ext uri="{FF2B5EF4-FFF2-40B4-BE49-F238E27FC236}">
                <a16:creationId xmlns:a16="http://schemas.microsoft.com/office/drawing/2014/main" id="{F0C5D4ED-282F-8542-28A6-CDAE6C4D3A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13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CAE87AFB-8894-5E51-5BC4-5F7AEA887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7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28" grpId="0" animBg="1"/>
      <p:bldP spid="32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A8B4554A-1974-535F-33C7-34FDAB8CD6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300" r="92800">
                        <a14:foregroundMark x1="8350" y1="41850" x2="10950" y2="43250"/>
                        <a14:foregroundMark x1="92800" y1="58700" x2="89050" y2="63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" t="27076" r="5088" b="27252"/>
          <a:stretch/>
        </p:blipFill>
        <p:spPr>
          <a:xfrm>
            <a:off x="5290622" y="4335674"/>
            <a:ext cx="2711116" cy="1355653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31" y="2166425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5393976" y="374703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Lizard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290624" y="3116133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AA6D63-9198-9205-D547-2576D8FEA8EB}"/>
              </a:ext>
            </a:extLst>
          </p:cNvPr>
          <p:cNvSpPr/>
          <p:nvPr/>
        </p:nvSpPr>
        <p:spPr>
          <a:xfrm>
            <a:off x="2912200" y="371796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Snake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430424" y="380610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Tortoise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57656F-D13D-29AF-1248-05F520BC01E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3" name="Picture 4" descr="Sao, Tốc Biến, Lấp Lánh">
            <a:extLst>
              <a:ext uri="{FF2B5EF4-FFF2-40B4-BE49-F238E27FC236}">
                <a16:creationId xmlns:a16="http://schemas.microsoft.com/office/drawing/2014/main" id="{29783312-3D7D-DBA6-5074-AFA59C5C6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2F56F5-860B-F681-2A11-FE73342D00D4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4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 descr="Logo&#10;&#10;Description automatically generated with medium confidence">
            <a:hlinkClick r:id="rId18" action="ppaction://hlinksldjump"/>
            <a:extLst>
              <a:ext uri="{FF2B5EF4-FFF2-40B4-BE49-F238E27FC236}">
                <a16:creationId xmlns:a16="http://schemas.microsoft.com/office/drawing/2014/main" id="{AF66B62C-A4C9-ECA9-2C18-D9CB455572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13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780BE9A9-4A70-8978-0722-6D206040F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28" grpId="0" animBg="1"/>
      <p:bldP spid="32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4D1E46E-9484-F14D-AD71-69B6F62DF4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5" b="99187" l="10000" r="90000">
                        <a14:foregroundMark x1="21000" y1="2826" x2="29450" y2="12853"/>
                        <a14:foregroundMark x1="74450" y1="1394" x2="74450" y2="1394"/>
                        <a14:foregroundMark x1="57250" y1="32753" x2="49100" y2="39063"/>
                        <a14:foregroundMark x1="49100" y1="39063" x2="49100" y2="39063"/>
                        <a14:foregroundMark x1="39100" y1="31359" x2="34600" y2="37437"/>
                        <a14:foregroundMark x1="35200" y1="98026" x2="42150" y2="94038"/>
                        <a14:foregroundMark x1="53950" y1="99187" x2="56950" y2="97793"/>
                        <a14:foregroundMark x1="20700" y1="465" x2="20700" y2="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39" y="3766227"/>
            <a:ext cx="1931512" cy="2494547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31" y="2166425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5393976" y="374703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Hare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290624" y="3116133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AA6D63-9198-9205-D547-2576D8FEA8EB}"/>
              </a:ext>
            </a:extLst>
          </p:cNvPr>
          <p:cNvSpPr/>
          <p:nvPr/>
        </p:nvSpPr>
        <p:spPr>
          <a:xfrm>
            <a:off x="2912200" y="371796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Otter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430424" y="380610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Bear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32891C-7091-462E-F01F-F5EA172B92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" name="Picture 4" descr="Sao, Tốc Biến, Lấp Lánh">
            <a:extLst>
              <a:ext uri="{FF2B5EF4-FFF2-40B4-BE49-F238E27FC236}">
                <a16:creationId xmlns:a16="http://schemas.microsoft.com/office/drawing/2014/main" id="{84A88E91-A883-8209-EFB5-E4C6A5696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198407-809F-6799-E3EA-02F5F8247A01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6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 descr="Logo&#10;&#10;Description automatically generated with medium confidence">
            <a:hlinkClick r:id="rId18" action="ppaction://hlinksldjump"/>
            <a:extLst>
              <a:ext uri="{FF2B5EF4-FFF2-40B4-BE49-F238E27FC236}">
                <a16:creationId xmlns:a16="http://schemas.microsoft.com/office/drawing/2014/main" id="{A50EE855-ACE6-E630-7B9C-A0B2468775C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14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CA017FA8-F793-4CEF-AB31-ADD531281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28" grpId="0" animBg="1"/>
      <p:bldP spid="32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29A37F-DAF4-2CD0-29C0-010337C046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667" y1="20333" x2="46833" y2="21500"/>
                        <a14:foregroundMark x1="46833" y1="21500" x2="46833" y2="21500"/>
                        <a14:foregroundMark x1="63167" y1="18000" x2="58500" y2="24833"/>
                        <a14:foregroundMark x1="50500" y1="18000" x2="55000" y2="27333"/>
                        <a14:foregroundMark x1="55000" y1="27333" x2="50833" y2="21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8" t="9522" r="19704" b="8386"/>
          <a:stretch/>
        </p:blipFill>
        <p:spPr>
          <a:xfrm>
            <a:off x="5491048" y="3930299"/>
            <a:ext cx="1846229" cy="2378242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31" y="2166425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430424" y="292455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Snake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290240" y="3362372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AA6D63-9198-9205-D547-2576D8FEA8EB}"/>
              </a:ext>
            </a:extLst>
          </p:cNvPr>
          <p:cNvSpPr/>
          <p:nvPr/>
        </p:nvSpPr>
        <p:spPr>
          <a:xfrm>
            <a:off x="5393976" y="292456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Lizard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2912200" y="301270"/>
            <a:ext cx="222343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Worm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B0E889-DECB-03D4-5F46-334554C574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3" name="Picture 4" descr="Sao, Tốc Biến, Lấp Lánh">
            <a:extLst>
              <a:ext uri="{FF2B5EF4-FFF2-40B4-BE49-F238E27FC236}">
                <a16:creationId xmlns:a16="http://schemas.microsoft.com/office/drawing/2014/main" id="{9B5A1800-35E2-F27F-09E9-B4DCD6C6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D9BF6B-BA9C-9D40-E904-8D083302A6C1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4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 descr="Logo&#10;&#10;Description automatically generated with medium confidence">
            <a:hlinkClick r:id="rId18" action="ppaction://hlinksldjump"/>
            <a:extLst>
              <a:ext uri="{FF2B5EF4-FFF2-40B4-BE49-F238E27FC236}">
                <a16:creationId xmlns:a16="http://schemas.microsoft.com/office/drawing/2014/main" id="{84741BC4-71CF-F8D9-F845-AF7BBDB0FE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13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8415216B-E002-7577-E7C3-42D2FE7F4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2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28" grpId="0" animBg="1"/>
      <p:bldP spid="32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9A37F-DAF4-2CD0-29C0-010337C04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" b="1694"/>
          <a:stretch/>
        </p:blipFill>
        <p:spPr>
          <a:xfrm>
            <a:off x="5491048" y="3930299"/>
            <a:ext cx="1846229" cy="2378242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85" y="2421606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3486317" y="886201"/>
            <a:ext cx="7807117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A. It’s a really clever and cute dog. 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4855769" y="3514635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3486317" y="1945851"/>
            <a:ext cx="7807117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B. It’s a really clever and cute cat.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medium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4B3FF491-A551-A699-BB47-55B0C580AB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78C6F6-EF88-00AC-028F-C4EE141B56C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79725"/>
            <a:ext cx="1564144" cy="749977"/>
          </a:xfrm>
          <a:prstGeom prst="rect">
            <a:avLst/>
          </a:prstGeom>
        </p:spPr>
      </p:pic>
      <p:pic>
        <p:nvPicPr>
          <p:cNvPr id="6" name="Picture 4" descr="Sao, Tốc Biến, Lấp Lánh">
            <a:extLst>
              <a:ext uri="{FF2B5EF4-FFF2-40B4-BE49-F238E27FC236}">
                <a16:creationId xmlns:a16="http://schemas.microsoft.com/office/drawing/2014/main" id="{365B6B36-755D-3F04-1683-43E8E13DB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509" y="2805724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8605E8-3671-DBEB-4105-39137DFB0425}"/>
              </a:ext>
            </a:extLst>
          </p:cNvPr>
          <p:cNvSpPr/>
          <p:nvPr/>
        </p:nvSpPr>
        <p:spPr>
          <a:xfrm>
            <a:off x="10319071" y="3715631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5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027D6E45-8664-0215-F6D2-231D6385B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32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9A37F-DAF4-2CD0-29C0-010337C04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9" r="9409"/>
          <a:stretch/>
        </p:blipFill>
        <p:spPr>
          <a:xfrm>
            <a:off x="5491048" y="3930299"/>
            <a:ext cx="1846229" cy="2378242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632" y="2311047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3145085" y="2038956"/>
            <a:ext cx="8665647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B. It can climb tree. It likes to eat bananas. </a:t>
            </a:r>
            <a:endParaRPr lang="en-GB" sz="30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509234" y="3884121"/>
            <a:ext cx="2354195" cy="2424420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3145085" y="943402"/>
            <a:ext cx="8665648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A. It can fly faster than birds. It is very small.</a:t>
            </a:r>
            <a:endParaRPr lang="en-GB" sz="30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medium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B3FF491-A551-A699-BB47-55B0C580AB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8AA0FB-C2B1-3A39-77FE-F184BFB475A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171" y="141778"/>
            <a:ext cx="1564144" cy="749977"/>
          </a:xfrm>
          <a:prstGeom prst="rect">
            <a:avLst/>
          </a:prstGeom>
        </p:spPr>
      </p:pic>
      <p:pic>
        <p:nvPicPr>
          <p:cNvPr id="3" name="Picture 4" descr="Sao, Tốc Biến, Lấp Lánh">
            <a:extLst>
              <a:ext uri="{FF2B5EF4-FFF2-40B4-BE49-F238E27FC236}">
                <a16:creationId xmlns:a16="http://schemas.microsoft.com/office/drawing/2014/main" id="{791E8B45-5D24-0B00-8B7D-6394EA835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461" y="2823676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7D13C3-8BAA-3342-8545-382FA277DF89}"/>
              </a:ext>
            </a:extLst>
          </p:cNvPr>
          <p:cNvSpPr/>
          <p:nvPr/>
        </p:nvSpPr>
        <p:spPr>
          <a:xfrm>
            <a:off x="10423023" y="3733583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4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7CA93FC4-913B-A59E-A7AE-981BF5B1C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9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32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9A37F-DAF4-2CD0-29C0-010337C046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-2597"/>
          <a:stretch/>
        </p:blipFill>
        <p:spPr>
          <a:xfrm>
            <a:off x="4922090" y="4469938"/>
            <a:ext cx="3422608" cy="1728383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73" y="2014998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3312113" y="851151"/>
            <a:ext cx="7767566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A. It has beautiful and colourful wings. </a:t>
            </a:r>
            <a:endParaRPr lang="en-GB" sz="32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101536" y="3880313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3312113" y="1910801"/>
            <a:ext cx="7767565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B. It has beautiful and colourful legs.</a:t>
            </a:r>
            <a:endParaRPr lang="en-GB" sz="32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medium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4B3FF491-A551-A699-BB47-55B0C580AB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9EBCF3-DE6E-D99D-CD67-8EB555D5B32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158" y="101174"/>
            <a:ext cx="1564144" cy="749977"/>
          </a:xfrm>
          <a:prstGeom prst="rect">
            <a:avLst/>
          </a:prstGeom>
        </p:spPr>
      </p:pic>
      <p:pic>
        <p:nvPicPr>
          <p:cNvPr id="6" name="Picture 4" descr="Sao, Tốc Biến, Lấp Lánh">
            <a:extLst>
              <a:ext uri="{FF2B5EF4-FFF2-40B4-BE49-F238E27FC236}">
                <a16:creationId xmlns:a16="http://schemas.microsoft.com/office/drawing/2014/main" id="{157E10EC-063E-41F6-80E7-6DEB00522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461" y="2823676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B9522E-4A5C-D360-2AE6-83E885BA783F}"/>
              </a:ext>
            </a:extLst>
          </p:cNvPr>
          <p:cNvSpPr/>
          <p:nvPr/>
        </p:nvSpPr>
        <p:spPr>
          <a:xfrm>
            <a:off x="10423023" y="3733583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6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2F76FAE0-569E-6BCC-2724-7901A5B1C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7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32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F93653-A58C-78F9-51A3-C691724F78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3" b="830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9A37F-DAF4-2CD0-29C0-010337C046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 t="4754" r="1058"/>
          <a:stretch/>
        </p:blipFill>
        <p:spPr>
          <a:xfrm>
            <a:off x="5099978" y="4043363"/>
            <a:ext cx="3476632" cy="2265177"/>
          </a:xfrm>
          <a:prstGeom prst="rect">
            <a:avLst/>
          </a:prstGeom>
        </p:spPr>
      </p:pic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2E9BD2C-421C-8187-95FE-28328A4882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896" y="1856934"/>
            <a:ext cx="2223438" cy="500106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1033B21-FB20-9853-1DF2-1D0BBC9D1B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D8AA83E-C7CD-8D9C-AD06-29373EAA84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11" name="Picture 10" descr="A picture containing dark, outdoor object, blur, night sky&#10;&#10;Description automatically generated">
            <a:extLst>
              <a:ext uri="{FF2B5EF4-FFF2-40B4-BE49-F238E27FC236}">
                <a16:creationId xmlns:a16="http://schemas.microsoft.com/office/drawing/2014/main" id="{A4BC9583-44E6-55E1-91E7-3BDF4007A1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30" y="1916789"/>
            <a:ext cx="5747781" cy="5694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74AB03-5C6F-758D-4570-EEB31EEBAB55}"/>
              </a:ext>
            </a:extLst>
          </p:cNvPr>
          <p:cNvSpPr/>
          <p:nvPr/>
        </p:nvSpPr>
        <p:spPr>
          <a:xfrm>
            <a:off x="3055550" y="2028574"/>
            <a:ext cx="8768316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B. It runs slower than lion. It likes to eat meat.</a:t>
            </a:r>
            <a:endParaRPr lang="en-GB" sz="30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DD860D1-3A4E-5B2A-DB38-EBF3ED24A0C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2945" r="12614" b="20147"/>
          <a:stretch/>
        </p:blipFill>
        <p:spPr>
          <a:xfrm>
            <a:off x="5365251" y="3643471"/>
            <a:ext cx="2823411" cy="2907632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8C34E3-A0F3-88E7-4F37-BE23F571A9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11" y="2166425"/>
            <a:ext cx="3989642" cy="46915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72C813C-64E3-8B05-8F2A-440394889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3951066"/>
            <a:ext cx="812800" cy="8128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A193B87-1BE8-5665-7EBC-FDD68EEFE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5" y="4713020"/>
            <a:ext cx="812800" cy="8128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76CA97-8849-5E09-C56B-1CEAD7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>
          <a:xfrm flipH="1">
            <a:off x="-259809" y="2166425"/>
            <a:ext cx="3989642" cy="46915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A9FEFD6-3474-78E8-F6DB-65D0347329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5" y="4713020"/>
            <a:ext cx="812800" cy="8128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EC70C-E8D8-CCF2-9062-4DE7F22D492A}"/>
              </a:ext>
            </a:extLst>
          </p:cNvPr>
          <p:cNvSpPr/>
          <p:nvPr/>
        </p:nvSpPr>
        <p:spPr>
          <a:xfrm>
            <a:off x="3055550" y="909574"/>
            <a:ext cx="8768313" cy="786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A. It runs faster than lion. It’s bigger than cat. </a:t>
            </a:r>
            <a:endParaRPr lang="en-GB" sz="3000" dirty="0">
              <a:solidFill>
                <a:schemeClr val="tx1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2377A0B-3F0D-7EF4-F2AB-21BAF812E8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37" y="4713020"/>
            <a:ext cx="812800" cy="812800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medium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4B3FF491-A551-A699-BB47-55B0C580AB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13" y="5119420"/>
            <a:ext cx="1303589" cy="1307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45B3ED-52D5-83C2-D8C7-7FCFAA74C7A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26205"/>
            <a:ext cx="1564144" cy="749977"/>
          </a:xfrm>
          <a:prstGeom prst="rect">
            <a:avLst/>
          </a:prstGeom>
        </p:spPr>
      </p:pic>
      <p:pic>
        <p:nvPicPr>
          <p:cNvPr id="3" name="Picture 4" descr="Sao, Tốc Biến, Lấp Lánh">
            <a:extLst>
              <a:ext uri="{FF2B5EF4-FFF2-40B4-BE49-F238E27FC236}">
                <a16:creationId xmlns:a16="http://schemas.microsoft.com/office/drawing/2014/main" id="{36E991FD-EF08-5071-0913-47F05CF31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461" y="2823676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FF61B4-6B7F-F7A6-6501-90E05B39BBEB}"/>
              </a:ext>
            </a:extLst>
          </p:cNvPr>
          <p:cNvSpPr/>
          <p:nvPr/>
        </p:nvSpPr>
        <p:spPr>
          <a:xfrm>
            <a:off x="10423023" y="3733583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7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xel-song-21-72593">
            <a:hlinkClick r:id="" action="ppaction://media"/>
            <a:extLst>
              <a:ext uri="{FF2B5EF4-FFF2-40B4-BE49-F238E27FC236}">
                <a16:creationId xmlns:a16="http://schemas.microsoft.com/office/drawing/2014/main" id="{13903933-7156-9A62-0E91-B7E7AD3E5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680" y="600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6419 0.1111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11111 L 0.16263 0.0518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263 0.05186 L 0.35977 0.1002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4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8125 -0.05926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96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125 -0.05926 L 0.38281 2.22222E-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96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22222E-6 L 0.20208 -0.8233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4118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8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32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Flower, Branch, Corolla, Wreath, Lease">
            <a:extLst>
              <a:ext uri="{FF2B5EF4-FFF2-40B4-BE49-F238E27FC236}">
                <a16:creationId xmlns:a16="http://schemas.microsoft.com/office/drawing/2014/main" id="{42AC5EED-4F63-7599-FB6B-AA3DFD73A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47" y="-50977"/>
            <a:ext cx="12287693" cy="726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116A27D-5E36-DDAD-669A-254645338259}"/>
              </a:ext>
            </a:extLst>
          </p:cNvPr>
          <p:cNvSpPr/>
          <p:nvPr/>
        </p:nvSpPr>
        <p:spPr>
          <a:xfrm>
            <a:off x="-1594304" y="-818148"/>
            <a:ext cx="8697432" cy="512836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398403-1E5F-A0BB-B731-1620D6940882}"/>
              </a:ext>
            </a:extLst>
          </p:cNvPr>
          <p:cNvSpPr/>
          <p:nvPr/>
        </p:nvSpPr>
        <p:spPr>
          <a:xfrm>
            <a:off x="4324485" y="2807367"/>
            <a:ext cx="9380881" cy="547546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CA1EA-B629-5896-6EC7-E7371134F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6" b="89905" l="462" r="95000">
                        <a14:foregroundMark x1="25462" y1="20270" x2="17692" y2="19555"/>
                        <a14:foregroundMark x1="17692" y1="19555" x2="13923" y2="27583"/>
                        <a14:foregroundMark x1="13923" y1="27583" x2="22000" y2="35215"/>
                        <a14:foregroundMark x1="22000" y1="35215" x2="27308" y2="27266"/>
                        <a14:foregroundMark x1="27308" y1="27266" x2="24231" y2="21065"/>
                        <a14:foregroundMark x1="24231" y1="21065" x2="24231" y2="21065"/>
                        <a14:foregroundMark x1="22923" y1="42051" x2="12846" y2="42369"/>
                        <a14:foregroundMark x1="12846" y1="42369" x2="17692" y2="53021"/>
                        <a14:foregroundMark x1="17692" y1="53021" x2="26154" y2="49046"/>
                        <a14:foregroundMark x1="26154" y1="49046" x2="24231" y2="41097"/>
                        <a14:foregroundMark x1="24231" y1="41097" x2="22154" y2="39984"/>
                        <a14:foregroundMark x1="11000" y1="42925" x2="3000" y2="42528"/>
                        <a14:foregroundMark x1="12308" y1="50954" x2="692" y2="54849"/>
                        <a14:foregroundMark x1="23923" y1="59141" x2="17538" y2="62878"/>
                        <a14:foregroundMark x1="17538" y1="62878" x2="20385" y2="73768"/>
                        <a14:foregroundMark x1="20385" y1="73768" x2="27077" y2="64865"/>
                        <a14:foregroundMark x1="27077" y1="64865" x2="21308" y2="60334"/>
                        <a14:foregroundMark x1="21308" y1="60334" x2="21077" y2="60334"/>
                        <a14:foregroundMark x1="41692" y1="73370" x2="32000" y2="83784"/>
                        <a14:foregroundMark x1="32000" y1="83784" x2="41769" y2="87838"/>
                        <a14:foregroundMark x1="41769" y1="87838" x2="43385" y2="77742"/>
                        <a14:foregroundMark x1="61308" y1="77345" x2="52000" y2="83625"/>
                        <a14:foregroundMark x1="52000" y1="83625" x2="58769" y2="87361"/>
                        <a14:foregroundMark x1="58769" y1="87361" x2="62154" y2="79809"/>
                        <a14:foregroundMark x1="62154" y1="79809" x2="61462" y2="75835"/>
                        <a14:foregroundMark x1="78385" y1="75835" x2="74769" y2="74642"/>
                        <a14:foregroundMark x1="86846" y1="60890" x2="85692" y2="58824"/>
                        <a14:foregroundMark x1="93846" y1="42528" x2="88077" y2="50318"/>
                        <a14:foregroundMark x1="88077" y1="50318" x2="95000" y2="48013"/>
                        <a14:foregroundMark x1="95000" y1="48013" x2="93000" y2="41176"/>
                        <a14:foregroundMark x1="86000" y1="22655" x2="85692" y2="31399"/>
                        <a14:foregroundMark x1="85692" y1="31399" x2="90231" y2="24642"/>
                        <a14:foregroundMark x1="90231" y1="24642" x2="87692" y2="19714"/>
                        <a14:foregroundMark x1="75077" y1="10334" x2="67538" y2="12798"/>
                        <a14:foregroundMark x1="67538" y1="12798" x2="70385" y2="19634"/>
                        <a14:foregroundMark x1="70385" y1="19634" x2="74538" y2="10890"/>
                        <a14:foregroundMark x1="74538" y1="10890" x2="74231" y2="10334"/>
                        <a14:foregroundMark x1="56000" y1="8029" x2="50769" y2="14308"/>
                        <a14:foregroundMark x1="50769" y1="14308" x2="59385" y2="15580"/>
                        <a14:foregroundMark x1="59385" y1="15580" x2="57692" y2="7711"/>
                        <a14:foregroundMark x1="57692" y1="7711" x2="56462" y2="6518"/>
                        <a14:foregroundMark x1="36385" y1="10811" x2="35692" y2="9936"/>
                        <a14:foregroundMark x1="50846" y1="3736" x2="55000" y2="3736"/>
                        <a14:foregroundMark x1="37846" y1="71065" x2="31538" y2="79412"/>
                        <a14:foregroundMark x1="31538" y1="79412" x2="31538" y2="82432"/>
                        <a14:foregroundMark x1="29154" y1="80286" x2="30077" y2="81161"/>
                        <a14:foregroundMark x1="41462" y1="87520" x2="39077" y2="89269"/>
                        <a14:foregroundMark x1="90846" y1="58665" x2="90000" y2="68362"/>
                        <a14:foregroundMark x1="90000" y1="68362" x2="88077" y2="69714"/>
                        <a14:foregroundMark x1="71154" y1="5405" x2="69077" y2="5644"/>
                        <a14:foregroundMark x1="75692" y1="10175" x2="74923" y2="18839"/>
                        <a14:foregroundMark x1="74923" y1="18839" x2="76077" y2="9062"/>
                        <a14:foregroundMark x1="76077" y1="9062" x2="75692" y2="9062"/>
                        <a14:foregroundMark x1="78231" y1="8744" x2="80462" y2="9380"/>
                        <a14:foregroundMark x1="70077" y1="5087" x2="69538" y2="7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835" y="-50977"/>
            <a:ext cx="10744256" cy="7523989"/>
          </a:xfrm>
          <a:prstGeom prst="rect">
            <a:avLst/>
          </a:prstGeom>
        </p:spPr>
      </p:pic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10663239" y="1317570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1608372" y="1139748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2129845" y="1875205"/>
            <a:ext cx="76034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omic Sans MS" panose="030F0702030302020204" pitchFamily="66" charset="0"/>
              </a:rPr>
              <a:t>Unit 11:</a:t>
            </a:r>
          </a:p>
          <a:p>
            <a:pPr algn="ctr"/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ANIMALS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545212" y="3841925"/>
            <a:ext cx="5417838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715530" y="3872664"/>
            <a:ext cx="514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 Funtime and Project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37C808-6EA7-31C4-ECFF-1C7F6C0FBF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048" name="Picture 24" descr="Hoa, Kế Hoạch Nồi, Nhà Máy, Khiêu Vũ">
            <a:extLst>
              <a:ext uri="{FF2B5EF4-FFF2-40B4-BE49-F238E27FC236}">
                <a16:creationId xmlns:a16="http://schemas.microsoft.com/office/drawing/2014/main" id="{B78227CC-9D01-1593-5968-DBAB853A0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46" y="5192893"/>
            <a:ext cx="2177692" cy="22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ùa Xuân, Rau Xanh, Chi Nhánh, Vở">
            <a:extLst>
              <a:ext uri="{FF2B5EF4-FFF2-40B4-BE49-F238E27FC236}">
                <a16:creationId xmlns:a16="http://schemas.microsoft.com/office/drawing/2014/main" id="{2E58D374-169B-ED64-04D4-A0501BF66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26" y="-622775"/>
            <a:ext cx="5953831" cy="5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954016" y="4086776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WRAP-UP &amp; </a:t>
            </a:r>
            <a:r>
              <a:rPr lang="vi-VN" sz="7200" dirty="0">
                <a:latin typeface="Comic Sans MS" panose="030F0702030302020204" pitchFamily="66" charset="0"/>
              </a:rPr>
              <a:t>ASSESSMENT</a:t>
            </a:r>
            <a:endParaRPr sz="72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5835189" y="5710774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6660202" y="5735123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8068230" y="5860783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1E043A4-4C83-7B54-1A4E-381101D83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3" name="Picture 2" descr="Bay, Chim, Lông Vũ, Màu Vàng, Cánh">
            <a:extLst>
              <a:ext uri="{FF2B5EF4-FFF2-40B4-BE49-F238E27FC236}">
                <a16:creationId xmlns:a16="http://schemas.microsoft.com/office/drawing/2014/main" id="{17D72242-D348-E554-02BF-6838F034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3fe1addb7c1df50f7e5ba2d6b53426f.gif">
            <a:extLst>
              <a:ext uri="{FF2B5EF4-FFF2-40B4-BE49-F238E27FC236}">
                <a16:creationId xmlns:a16="http://schemas.microsoft.com/office/drawing/2014/main" id="{247B66BD-F014-7692-528F-4960D5B1D31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9" name="Picture 8" descr="c3fe1addb7c1df50f7e5ba2d6b53426f.gif">
            <a:extLst>
              <a:ext uri="{FF2B5EF4-FFF2-40B4-BE49-F238E27FC236}">
                <a16:creationId xmlns:a16="http://schemas.microsoft.com/office/drawing/2014/main" id="{40CD1F33-4BD7-8600-3DB4-92D60C4E381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0ECAC030-3A45-9C30-CDEE-B769F84313B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11" name="Picture 10" descr="Bee_inkinch.gif">
            <a:extLst>
              <a:ext uri="{FF2B5EF4-FFF2-40B4-BE49-F238E27FC236}">
                <a16:creationId xmlns:a16="http://schemas.microsoft.com/office/drawing/2014/main" id="{D512B42B-FABE-7DC6-32B8-0ECBA3578B8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51840" y="5709120"/>
            <a:ext cx="3115834" cy="1182425"/>
          </a:xfrm>
          <a:prstGeom prst="rect">
            <a:avLst/>
          </a:prstGeom>
        </p:spPr>
      </p:pic>
      <p:pic>
        <p:nvPicPr>
          <p:cNvPr id="12" name="Picture 11" descr="Bee_inkinch.gif">
            <a:extLst>
              <a:ext uri="{FF2B5EF4-FFF2-40B4-BE49-F238E27FC236}">
                <a16:creationId xmlns:a16="http://schemas.microsoft.com/office/drawing/2014/main" id="{E83253D0-42BC-C241-E50D-FFC6E877456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74604" y="5678402"/>
            <a:ext cx="3115834" cy="1182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04E60B-0AB4-C480-4569-463CB2D343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34" y="2321409"/>
            <a:ext cx="2792712" cy="2792712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B4337454-02F1-3659-5A49-F508161CFCE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326" y="5794325"/>
            <a:ext cx="1350389" cy="11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F9CCA5D-7CE4-47D9-8FDE-C24982CDD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682832"/>
              </p:ext>
            </p:extLst>
          </p:nvPr>
        </p:nvGraphicFramePr>
        <p:xfrm>
          <a:off x="805780" y="329586"/>
          <a:ext cx="6087654" cy="6327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6">
                  <a:extLst>
                    <a:ext uri="{9D8B030D-6E8A-4147-A177-3AD203B41FA5}">
                      <a16:colId xmlns:a16="http://schemas.microsoft.com/office/drawing/2014/main" val="725922080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568267055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685885307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130615937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1508620680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651165732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3030607009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1581081613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175026280"/>
                    </a:ext>
                  </a:extLst>
                </a:gridCol>
              </a:tblGrid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944490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787276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z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z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995677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z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q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448634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018665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154184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764775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614356"/>
                  </a:ext>
                </a:extLst>
              </a:tr>
              <a:tr h="70302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027312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C81DB31D-F15C-4E65-B6FD-E9B4648FF6A9}"/>
              </a:ext>
            </a:extLst>
          </p:cNvPr>
          <p:cNvSpPr/>
          <p:nvPr/>
        </p:nvSpPr>
        <p:spPr>
          <a:xfrm>
            <a:off x="2810214" y="259962"/>
            <a:ext cx="876822" cy="49934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616537-9E0B-40BE-919B-E87C35F801E5}"/>
              </a:ext>
            </a:extLst>
          </p:cNvPr>
          <p:cNvSpPr/>
          <p:nvPr/>
        </p:nvSpPr>
        <p:spPr>
          <a:xfrm>
            <a:off x="1995754" y="400374"/>
            <a:ext cx="876822" cy="42088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7B4484-6CC7-419E-B077-D47173CE1E0B}"/>
              </a:ext>
            </a:extLst>
          </p:cNvPr>
          <p:cNvSpPr/>
          <p:nvPr/>
        </p:nvSpPr>
        <p:spPr>
          <a:xfrm>
            <a:off x="4776532" y="93678"/>
            <a:ext cx="876822" cy="51596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2C94AA-9CF8-44B4-A9F5-DADEAADED40A}"/>
              </a:ext>
            </a:extLst>
          </p:cNvPr>
          <p:cNvSpPr/>
          <p:nvPr/>
        </p:nvSpPr>
        <p:spPr>
          <a:xfrm>
            <a:off x="3415368" y="304534"/>
            <a:ext cx="2768253" cy="7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4CDAC1-D5A8-48C1-A68F-B8C89EEE2E3B}"/>
              </a:ext>
            </a:extLst>
          </p:cNvPr>
          <p:cNvSpPr/>
          <p:nvPr/>
        </p:nvSpPr>
        <p:spPr>
          <a:xfrm>
            <a:off x="576465" y="3024056"/>
            <a:ext cx="4467498" cy="932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6A7768-735B-4D8E-8D1C-A70F9E23F3F3}"/>
              </a:ext>
            </a:extLst>
          </p:cNvPr>
          <p:cNvSpPr/>
          <p:nvPr/>
        </p:nvSpPr>
        <p:spPr>
          <a:xfrm>
            <a:off x="1513734" y="5241367"/>
            <a:ext cx="3992985" cy="7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EC0C3C-21B5-4965-AFED-8ECA5C04E7B1}"/>
              </a:ext>
            </a:extLst>
          </p:cNvPr>
          <p:cNvSpPr/>
          <p:nvPr/>
        </p:nvSpPr>
        <p:spPr>
          <a:xfrm>
            <a:off x="521858" y="5893891"/>
            <a:ext cx="6526059" cy="8766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9CE825-002A-4B7E-BA8B-D30411D62ABC}"/>
              </a:ext>
            </a:extLst>
          </p:cNvPr>
          <p:cNvSpPr/>
          <p:nvPr/>
        </p:nvSpPr>
        <p:spPr>
          <a:xfrm rot="5400000">
            <a:off x="4102424" y="2376749"/>
            <a:ext cx="5017041" cy="7361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0C813A-01AF-ABFF-BEB0-0D9C50E00CEE}"/>
              </a:ext>
            </a:extLst>
          </p:cNvPr>
          <p:cNvSpPr/>
          <p:nvPr/>
        </p:nvSpPr>
        <p:spPr>
          <a:xfrm>
            <a:off x="7684644" y="597194"/>
            <a:ext cx="3791330" cy="1088020"/>
          </a:xfrm>
          <a:prstGeom prst="roundRect">
            <a:avLst>
              <a:gd name="adj" fmla="val 2517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4B220-DC18-8C87-B9AA-B93104CA2260}"/>
              </a:ext>
            </a:extLst>
          </p:cNvPr>
          <p:cNvSpPr txBox="1"/>
          <p:nvPr/>
        </p:nvSpPr>
        <p:spPr>
          <a:xfrm>
            <a:off x="7436227" y="684241"/>
            <a:ext cx="4225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Can you find 8 words </a:t>
            </a:r>
          </a:p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puzzle?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15FA8E-9D2D-6331-D3F7-8B6A8B9FE812}"/>
              </a:ext>
            </a:extLst>
          </p:cNvPr>
          <p:cNvSpPr/>
          <p:nvPr/>
        </p:nvSpPr>
        <p:spPr>
          <a:xfrm>
            <a:off x="8287473" y="1685214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cheetah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A0438CE-B2C5-0F14-89FB-10BE5009A8D1}"/>
              </a:ext>
            </a:extLst>
          </p:cNvPr>
          <p:cNvSpPr/>
          <p:nvPr/>
        </p:nvSpPr>
        <p:spPr>
          <a:xfrm>
            <a:off x="8287472" y="2317370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lizard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EC42F03-B20A-90BC-2E87-3C458C06BFEF}"/>
              </a:ext>
            </a:extLst>
          </p:cNvPr>
          <p:cNvSpPr/>
          <p:nvPr/>
        </p:nvSpPr>
        <p:spPr>
          <a:xfrm>
            <a:off x="8287472" y="2954183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octopus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0B3239F-C61C-9E44-F0DD-05C9ED530BCD}"/>
              </a:ext>
            </a:extLst>
          </p:cNvPr>
          <p:cNvSpPr/>
          <p:nvPr/>
        </p:nvSpPr>
        <p:spPr>
          <a:xfrm>
            <a:off x="8287472" y="3590996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slow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BFF9FB4-3230-2D51-9B2F-1F68B05170BA}"/>
              </a:ext>
            </a:extLst>
          </p:cNvPr>
          <p:cNvSpPr/>
          <p:nvPr/>
        </p:nvSpPr>
        <p:spPr>
          <a:xfrm>
            <a:off x="8287472" y="4227809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turtle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449D8-9BE2-66C5-86E6-F8454C973653}"/>
              </a:ext>
            </a:extLst>
          </p:cNvPr>
          <p:cNvSpPr/>
          <p:nvPr/>
        </p:nvSpPr>
        <p:spPr>
          <a:xfrm>
            <a:off x="8287471" y="4864622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monkey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65B9311-C7E3-831C-31B0-F551F7ADCA73}"/>
              </a:ext>
            </a:extLst>
          </p:cNvPr>
          <p:cNvSpPr/>
          <p:nvPr/>
        </p:nvSpPr>
        <p:spPr>
          <a:xfrm>
            <a:off x="8287471" y="5496842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butterfly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705299-8BAB-A81C-B063-26C464B5D7CD}"/>
              </a:ext>
            </a:extLst>
          </p:cNvPr>
          <p:cNvSpPr/>
          <p:nvPr/>
        </p:nvSpPr>
        <p:spPr>
          <a:xfrm>
            <a:off x="8287471" y="6126535"/>
            <a:ext cx="2576713" cy="618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fastest</a:t>
            </a:r>
          </a:p>
        </p:txBody>
      </p:sp>
    </p:spTree>
    <p:extLst>
      <p:ext uri="{BB962C8B-B14F-4D97-AF65-F5344CB8AC3E}">
        <p14:creationId xmlns:p14="http://schemas.microsoft.com/office/powerpoint/2010/main" val="31133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" grpId="0" animBg="1"/>
      <p:bldP spid="3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lower, Branch, Corolla, Wreath, Lease">
            <a:extLst>
              <a:ext uri="{FF2B5EF4-FFF2-40B4-BE49-F238E27FC236}">
                <a16:creationId xmlns:a16="http://schemas.microsoft.com/office/drawing/2014/main" id="{BEA13E65-8E8B-58CB-B330-BB42723F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22" y="0"/>
            <a:ext cx="122409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43839" y="4687811"/>
            <a:ext cx="11725408" cy="1857706"/>
            <a:chOff x="305707" y="2740067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40067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468078" y="2745160"/>
              <a:ext cx="3529699" cy="163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733" b="0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Changa One"/>
                </a:rPr>
                <a:t>Structure</a:t>
              </a:r>
              <a:r>
                <a:rPr lang="en-US" sz="3733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s</a:t>
              </a:r>
              <a:r>
                <a:rPr kumimoji="0" lang="en-US" sz="3733" b="0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Changa One"/>
                </a:rPr>
                <a:t>: </a:t>
              </a:r>
              <a:endParaRPr kumimoji="0" lang="en-VN" sz="3733" b="0" i="0" u="none" strike="noStrike" kern="0" cap="none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2251560" y="347240"/>
            <a:ext cx="8435155" cy="1120015"/>
          </a:xfrm>
          <a:prstGeom prst="round2Same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vi-VN" sz="5400" b="1" i="0" u="sng" strike="noStrike" kern="0" cap="none" spc="40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Unit 11:</a:t>
            </a:r>
            <a:r>
              <a:rPr lang="vi-VN" sz="5400" b="1" kern="0" spc="400" dirty="0">
                <a:solidFill>
                  <a:srgbClr val="261D2A"/>
                </a:solidFill>
                <a:latin typeface="Comic Sans MS" panose="030F0702030302020204" pitchFamily="66" charset="0"/>
              </a:rPr>
              <a:t> ANIMALS</a:t>
            </a:r>
            <a:endParaRPr kumimoji="0" lang="en-VN" sz="5400" b="1" i="0" u="none" strike="noStrike" kern="0" cap="none" spc="40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sym typeface="Changa On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4099411" y="1638136"/>
            <a:ext cx="3993178" cy="51077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FUNTIME AND PROJECT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296671" y="2333445"/>
            <a:ext cx="7789312" cy="737720"/>
          </a:xfrm>
          <a:prstGeom prst="round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</a:t>
            </a:r>
            <a:r>
              <a:rPr kumimoji="0" lang="vi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have </a:t>
            </a:r>
            <a:r>
              <a: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we learnt today</a:t>
            </a:r>
            <a:r>
              <a:rPr kumimoji="0" lang="vi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?</a:t>
            </a:r>
            <a:endParaRPr kumimoji="0" lang="en-VN" sz="3733" b="0" i="0" u="none" strike="noStrike" kern="0" cap="none" spc="400" normalizeH="0" baseline="0" noProof="0" dirty="0">
              <a:ln>
                <a:noFill/>
              </a:ln>
              <a:solidFill>
                <a:srgbClr val="E2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43839" y="3249352"/>
            <a:ext cx="11855397" cy="1414091"/>
            <a:chOff x="340944" y="2667284"/>
            <a:chExt cx="8730972" cy="103332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40944" y="2667284"/>
              <a:ext cx="8635241" cy="1023917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40944" y="2682720"/>
              <a:ext cx="2461978" cy="635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VN" sz="3733" b="0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Vocabulary</a:t>
              </a:r>
              <a:r>
                <a:rPr kumimoji="0" lang="en-US" sz="3733" b="0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</a:t>
              </a:r>
              <a:endParaRPr kumimoji="0" lang="en-VN" sz="3733" b="0" i="0" u="none" strike="noStrike" kern="0" cap="none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517383" y="3143165"/>
              <a:ext cx="8554533" cy="557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32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Butterfly, insect, lizard,really, tiger, snake,… </a:t>
              </a:r>
              <a:endParaRPr kumimoji="0" lang="en-VN" sz="3200" b="1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408DEC6-C71C-4341-699D-3E2DCFE86B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716" y="0"/>
            <a:ext cx="1564144" cy="749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60CE7F-6EBC-57C5-47A8-F971771CF25F}"/>
              </a:ext>
            </a:extLst>
          </p:cNvPr>
          <p:cNvSpPr txBox="1"/>
          <p:nvPr/>
        </p:nvSpPr>
        <p:spPr>
          <a:xfrm>
            <a:off x="375115" y="5316994"/>
            <a:ext cx="12839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AutoNum type="arabicPeriod"/>
              <a:tabLst/>
              <a:defRPr/>
            </a:pPr>
            <a:r>
              <a:rPr lang="en-US" sz="3200" b="1" i="1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Arial"/>
              </a:rPr>
              <a:t>Really + adj</a:t>
            </a:r>
          </a:p>
          <a:p>
            <a:pPr marL="514350" marR="0" lvl="0" indent="-5143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AutoNum type="arabicPeriod"/>
              <a:tabLst/>
              <a:defRPr/>
            </a:pPr>
            <a:r>
              <a:rPr lang="en-US" sz="3200" b="1" i="1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Arial"/>
              </a:rPr>
              <a:t>Comparative with short, regular adjectives.</a:t>
            </a:r>
            <a:endParaRPr lang="en-US" sz="3200" b="1" kern="0" dirty="0">
              <a:solidFill>
                <a:schemeClr val="bg1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429000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Thank you &amp; goodbye!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7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ùa Xuân, Rau Xanh, Chi Nhánh, Vở">
            <a:extLst>
              <a:ext uri="{FF2B5EF4-FFF2-40B4-BE49-F238E27FC236}">
                <a16:creationId xmlns:a16="http://schemas.microsoft.com/office/drawing/2014/main" id="{B6593587-675F-42E0-FF01-DB6B27EE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76" y="-794496"/>
            <a:ext cx="5743391" cy="574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8552;p56">
            <a:extLst>
              <a:ext uri="{FF2B5EF4-FFF2-40B4-BE49-F238E27FC236}">
                <a16:creationId xmlns:a16="http://schemas.microsoft.com/office/drawing/2014/main" id="{28345D53-0C74-1390-F51D-951C7CFA3FFD}"/>
              </a:ext>
            </a:extLst>
          </p:cNvPr>
          <p:cNvSpPr/>
          <p:nvPr/>
        </p:nvSpPr>
        <p:spPr>
          <a:xfrm rot="10800000" flipH="1">
            <a:off x="4602160" y="5631472"/>
            <a:ext cx="3534211" cy="784182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508474" y="4044954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251975" y="5629754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3200" dirty="0">
                <a:latin typeface="Comic Sans MS" panose="030F0702030302020204" pitchFamily="66" charset="0"/>
              </a:rPr>
              <a:t>Sing a song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0" y="3701085"/>
            <a:ext cx="3238500" cy="3238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0F55FF-0F1A-D144-66DC-49BE406F84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wind.wav"/>
          </p:stSnd>
        </p:sndAc>
      </p:transition>
    </mc:Choice>
    <mc:Fallback xmlns="">
      <p:transition spd="slow">
        <p:split orient="vert"/>
        <p:sndAc>
          <p:stSnd>
            <p:snd r:embed="rId8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 Have A Pet - Animal Song - Super Simple Songs">
            <a:hlinkClick r:id="" action="ppaction://media"/>
            <a:extLst>
              <a:ext uri="{FF2B5EF4-FFF2-40B4-BE49-F238E27FC236}">
                <a16:creationId xmlns:a16="http://schemas.microsoft.com/office/drawing/2014/main" id="{63A5E027-1511-AB1B-43EE-B193E20E9F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385044" y="265271"/>
            <a:ext cx="11501119" cy="6327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2754A-FF7F-E370-288B-1DFDF03154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7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ùa Xuân, Rau Xanh, Chi Nhánh, Vở">
            <a:extLst>
              <a:ext uri="{FF2B5EF4-FFF2-40B4-BE49-F238E27FC236}">
                <a16:creationId xmlns:a16="http://schemas.microsoft.com/office/drawing/2014/main" id="{7B224B74-6C28-DFC8-09ED-8FE2715D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64" y="-704498"/>
            <a:ext cx="5953831" cy="5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9"/>
            <a:ext cx="2590392" cy="2399794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823192" y="3643685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REVIEW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209498" y="4935604"/>
            <a:ext cx="4156661" cy="1068287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166789" y="487067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Let’s play a game!</a:t>
            </a:r>
          </a:p>
          <a:p>
            <a:pPr marL="0" indent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‘Lucky box’</a:t>
            </a:r>
          </a:p>
          <a:p>
            <a:pPr marL="0" indent="0"/>
            <a:r>
              <a:rPr lang="vi-VN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604037" y="6040755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9210222" y="5927832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482312" y="6014453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D7FE4E-48D9-E561-AFFD-0C193AFCB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6146" name="Picture 2" descr="Bay, Chim, Lông Vũ, Màu Vàng, Cánh">
            <a:extLst>
              <a:ext uri="{FF2B5EF4-FFF2-40B4-BE49-F238E27FC236}">
                <a16:creationId xmlns:a16="http://schemas.microsoft.com/office/drawing/2014/main" id="{DAA080C4-CD58-DF18-A920-93E3E1FCA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3fe1addb7c1df50f7e5ba2d6b53426f.gif">
            <a:extLst>
              <a:ext uri="{FF2B5EF4-FFF2-40B4-BE49-F238E27FC236}">
                <a16:creationId xmlns:a16="http://schemas.microsoft.com/office/drawing/2014/main" id="{529C8865-FEE8-3A80-1195-EB9FE8FCCB8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4" name="Picture 3" descr="c3fe1addb7c1df50f7e5ba2d6b53426f.gif">
            <a:extLst>
              <a:ext uri="{FF2B5EF4-FFF2-40B4-BE49-F238E27FC236}">
                <a16:creationId xmlns:a16="http://schemas.microsoft.com/office/drawing/2014/main" id="{39C8733A-C5A4-4383-7150-5AAE5093EE8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7" name="Picture 6" descr="c3fe1addb7c1df50f7e5ba2d6b53426f.gif">
            <a:extLst>
              <a:ext uri="{FF2B5EF4-FFF2-40B4-BE49-F238E27FC236}">
                <a16:creationId xmlns:a16="http://schemas.microsoft.com/office/drawing/2014/main" id="{0935EADF-157E-7E14-6E73-469D7B15692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9" name="Picture 8" descr="c70bfb3500c73463.gif">
            <a:extLst>
              <a:ext uri="{FF2B5EF4-FFF2-40B4-BE49-F238E27FC236}">
                <a16:creationId xmlns:a16="http://schemas.microsoft.com/office/drawing/2014/main" id="{7259256C-4D45-F480-9572-98A17CE4F00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10" name="Picture 9" descr="c70bfb3500c73463.gif">
            <a:extLst>
              <a:ext uri="{FF2B5EF4-FFF2-40B4-BE49-F238E27FC236}">
                <a16:creationId xmlns:a16="http://schemas.microsoft.com/office/drawing/2014/main" id="{B6590F3E-6FD3-4526-C1A5-6386C094EF6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22611" y="5736046"/>
            <a:ext cx="1133023" cy="1096660"/>
          </a:xfrm>
          <a:prstGeom prst="rect">
            <a:avLst/>
          </a:prstGeom>
        </p:spPr>
      </p:pic>
      <p:pic>
        <p:nvPicPr>
          <p:cNvPr id="11" name="Picture 10" descr="Bee_inkinch.gif">
            <a:extLst>
              <a:ext uri="{FF2B5EF4-FFF2-40B4-BE49-F238E27FC236}">
                <a16:creationId xmlns:a16="http://schemas.microsoft.com/office/drawing/2014/main" id="{3E643037-43A0-E0CD-D11B-72F786B30C5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51840" y="5709120"/>
            <a:ext cx="3115834" cy="1182425"/>
          </a:xfrm>
          <a:prstGeom prst="rect">
            <a:avLst/>
          </a:prstGeom>
        </p:spPr>
      </p:pic>
      <p:pic>
        <p:nvPicPr>
          <p:cNvPr id="12" name="Picture 11" descr="Bee_inkinch.gif">
            <a:extLst>
              <a:ext uri="{FF2B5EF4-FFF2-40B4-BE49-F238E27FC236}">
                <a16:creationId xmlns:a16="http://schemas.microsoft.com/office/drawing/2014/main" id="{FD925D3F-AC72-1444-0ECA-E1015BDD29B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74604" y="5678402"/>
            <a:ext cx="3115834" cy="1182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B44A08-2B5F-2042-DE9D-3EB9ABF96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56" y="4025200"/>
            <a:ext cx="2792712" cy="2792712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F78EB5B3-5494-2530-607C-0C052A09536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326" y="5794325"/>
            <a:ext cx="1350389" cy="11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ree gift boxes present christmas present vector">
            <a:hlinkClick r:id="rId3" action="ppaction://hlinksldjump"/>
            <a:extLst>
              <a:ext uri="{FF2B5EF4-FFF2-40B4-BE49-F238E27FC236}">
                <a16:creationId xmlns:a16="http://schemas.microsoft.com/office/drawing/2014/main" id="{D95CF285-1EDB-4508-9F64-ABF0A4F10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86" y="1046479"/>
            <a:ext cx="2361787" cy="22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rId3" action="ppaction://hlinksldjump"/>
            <a:extLst>
              <a:ext uri="{FF2B5EF4-FFF2-40B4-BE49-F238E27FC236}">
                <a16:creationId xmlns:a16="http://schemas.microsoft.com/office/drawing/2014/main" id="{78F17752-3B7A-416B-9FBE-6A0FC73126B3}"/>
              </a:ext>
            </a:extLst>
          </p:cNvPr>
          <p:cNvSpPr txBox="1"/>
          <p:nvPr/>
        </p:nvSpPr>
        <p:spPr>
          <a:xfrm>
            <a:off x="1922079" y="2169159"/>
            <a:ext cx="11684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32" name="Picture 2" descr="Free gift boxes present christmas present vector">
            <a:hlinkClick r:id="rId5" action="ppaction://hlinksldjump"/>
            <a:extLst>
              <a:ext uri="{FF2B5EF4-FFF2-40B4-BE49-F238E27FC236}">
                <a16:creationId xmlns:a16="http://schemas.microsoft.com/office/drawing/2014/main" id="{275B3581-0F34-4FE0-919E-321BB759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79" y="1046479"/>
            <a:ext cx="2361787" cy="22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hlinkClick r:id="rId5" action="ppaction://hlinksldjump"/>
            <a:extLst>
              <a:ext uri="{FF2B5EF4-FFF2-40B4-BE49-F238E27FC236}">
                <a16:creationId xmlns:a16="http://schemas.microsoft.com/office/drawing/2014/main" id="{B026DE55-C49C-4B65-966D-D72681184CF5}"/>
              </a:ext>
            </a:extLst>
          </p:cNvPr>
          <p:cNvSpPr txBox="1"/>
          <p:nvPr/>
        </p:nvSpPr>
        <p:spPr>
          <a:xfrm>
            <a:off x="5425172" y="2169159"/>
            <a:ext cx="11684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34" name="Picture 2" descr="Free gift boxes present christmas present vector">
            <a:hlinkClick r:id="rId6" action="ppaction://hlinksldjump"/>
            <a:extLst>
              <a:ext uri="{FF2B5EF4-FFF2-40B4-BE49-F238E27FC236}">
                <a16:creationId xmlns:a16="http://schemas.microsoft.com/office/drawing/2014/main" id="{D0FF287D-C40C-40BB-9770-214576CDA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575" y="1046479"/>
            <a:ext cx="2361787" cy="22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hlinkClick r:id="rId6" action="ppaction://hlinksldjump"/>
            <a:extLst>
              <a:ext uri="{FF2B5EF4-FFF2-40B4-BE49-F238E27FC236}">
                <a16:creationId xmlns:a16="http://schemas.microsoft.com/office/drawing/2014/main" id="{28EA2378-E531-4BF4-81D3-9D920643F501}"/>
              </a:ext>
            </a:extLst>
          </p:cNvPr>
          <p:cNvSpPr txBox="1"/>
          <p:nvPr/>
        </p:nvSpPr>
        <p:spPr>
          <a:xfrm>
            <a:off x="8928268" y="2169159"/>
            <a:ext cx="11684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36" name="Picture 2" descr="Free gift boxes present christmas present vector">
            <a:hlinkClick r:id="rId7" action="ppaction://hlinksldjump"/>
            <a:extLst>
              <a:ext uri="{FF2B5EF4-FFF2-40B4-BE49-F238E27FC236}">
                <a16:creationId xmlns:a16="http://schemas.microsoft.com/office/drawing/2014/main" id="{860E4377-64C8-4E13-9D0B-68794371C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84" y="3634070"/>
            <a:ext cx="2361787" cy="22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hlinkClick r:id="rId7" action="ppaction://hlinksldjump"/>
            <a:extLst>
              <a:ext uri="{FF2B5EF4-FFF2-40B4-BE49-F238E27FC236}">
                <a16:creationId xmlns:a16="http://schemas.microsoft.com/office/drawing/2014/main" id="{43F47894-DC5C-4ABC-A46D-9D07B40546CA}"/>
              </a:ext>
            </a:extLst>
          </p:cNvPr>
          <p:cNvSpPr txBox="1"/>
          <p:nvPr/>
        </p:nvSpPr>
        <p:spPr>
          <a:xfrm>
            <a:off x="1922077" y="4756750"/>
            <a:ext cx="11684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38" name="Picture 2" descr="Free gift boxes present christmas present vector">
            <a:hlinkClick r:id="rId8" action="ppaction://hlinksldjump"/>
            <a:extLst>
              <a:ext uri="{FF2B5EF4-FFF2-40B4-BE49-F238E27FC236}">
                <a16:creationId xmlns:a16="http://schemas.microsoft.com/office/drawing/2014/main" id="{5EDB78A0-2B83-45A5-9600-A76E52323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77" y="3634070"/>
            <a:ext cx="2361787" cy="22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rId9" action="ppaction://hlinksldjump"/>
            <a:extLst>
              <a:ext uri="{FF2B5EF4-FFF2-40B4-BE49-F238E27FC236}">
                <a16:creationId xmlns:a16="http://schemas.microsoft.com/office/drawing/2014/main" id="{17C87C86-1BB5-4E10-80EC-93F3C1577531}"/>
              </a:ext>
            </a:extLst>
          </p:cNvPr>
          <p:cNvSpPr txBox="1"/>
          <p:nvPr/>
        </p:nvSpPr>
        <p:spPr>
          <a:xfrm>
            <a:off x="5425170" y="4756750"/>
            <a:ext cx="11684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  <a:hlinkClick r:id="rId8" action="ppaction://hlinksldjump"/>
              </a:rPr>
              <a:t>5</a:t>
            </a:r>
            <a:endParaRPr lang="en-SG" sz="5000" dirty="0">
              <a:latin typeface="Comic Sans MS" panose="030F0702030302020204" pitchFamily="66" charset="0"/>
            </a:endParaRPr>
          </a:p>
        </p:txBody>
      </p:sp>
      <p:pic>
        <p:nvPicPr>
          <p:cNvPr id="40" name="Picture 2" descr="Free gift boxes present christmas present vector">
            <a:hlinkClick r:id="rId10" action="ppaction://hlinksldjump"/>
            <a:extLst>
              <a:ext uri="{FF2B5EF4-FFF2-40B4-BE49-F238E27FC236}">
                <a16:creationId xmlns:a16="http://schemas.microsoft.com/office/drawing/2014/main" id="{71FC7772-E25C-441B-AF61-2042CD0A7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573" y="3634070"/>
            <a:ext cx="2361787" cy="22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hlinkClick r:id="rId10" action="ppaction://hlinksldjump"/>
            <a:extLst>
              <a:ext uri="{FF2B5EF4-FFF2-40B4-BE49-F238E27FC236}">
                <a16:creationId xmlns:a16="http://schemas.microsoft.com/office/drawing/2014/main" id="{A0BE2A0E-808E-4211-9E71-61398590C5A7}"/>
              </a:ext>
            </a:extLst>
          </p:cNvPr>
          <p:cNvSpPr txBox="1"/>
          <p:nvPr/>
        </p:nvSpPr>
        <p:spPr>
          <a:xfrm>
            <a:off x="8928266" y="4756750"/>
            <a:ext cx="11684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42" name="Rectangle: Rounded Corners 41">
            <a:hlinkClick r:id="rId11" action="ppaction://hlinksldjump"/>
            <a:extLst>
              <a:ext uri="{FF2B5EF4-FFF2-40B4-BE49-F238E27FC236}">
                <a16:creationId xmlns:a16="http://schemas.microsoft.com/office/drawing/2014/main" id="{3BD808B9-6E21-453F-B673-792FEBE4BF3F}"/>
              </a:ext>
            </a:extLst>
          </p:cNvPr>
          <p:cNvSpPr/>
          <p:nvPr/>
        </p:nvSpPr>
        <p:spPr>
          <a:xfrm>
            <a:off x="259404" y="6041579"/>
            <a:ext cx="1331401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56CDF6A-22BE-4AE7-95A7-15F40EEDFD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7" grpId="0" animBg="1"/>
      <p:bldP spid="37" grpId="1" animBg="1"/>
      <p:bldP spid="37" grpId="2" animBg="1"/>
      <p:bldP spid="39" grpId="0" animBg="1"/>
      <p:bldP spid="39" grpId="1" animBg="1"/>
      <p:bldP spid="39" grpId="2" animBg="1"/>
      <p:bldP spid="41" grpId="0" animBg="1"/>
      <p:bldP spid="41" grpId="1" animBg="1"/>
      <p:bldP spid="4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B322A8-995F-455B-8163-11143AB013B2}"/>
              </a:ext>
            </a:extLst>
          </p:cNvPr>
          <p:cNvSpPr/>
          <p:nvPr/>
        </p:nvSpPr>
        <p:spPr>
          <a:xfrm>
            <a:off x="897077" y="719815"/>
            <a:ext cx="10013482" cy="513528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FEF9-5CAF-4D64-92E7-FD4D9C97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84" y="4093644"/>
            <a:ext cx="2792712" cy="279271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363B7D-6268-48FE-BDE1-10B73E769846}"/>
              </a:ext>
            </a:extLst>
          </p:cNvPr>
          <p:cNvSpPr/>
          <p:nvPr/>
        </p:nvSpPr>
        <p:spPr>
          <a:xfrm>
            <a:off x="3219650" y="305527"/>
            <a:ext cx="5752700" cy="828575"/>
          </a:xfrm>
          <a:prstGeom prst="roundRect">
            <a:avLst/>
          </a:prstGeom>
          <a:solidFill>
            <a:srgbClr val="B8E1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FAA6A2-B449-4E6C-A0D2-5EA4BAFDECA1}"/>
              </a:ext>
            </a:extLst>
          </p:cNvPr>
          <p:cNvSpPr/>
          <p:nvPr/>
        </p:nvSpPr>
        <p:spPr>
          <a:xfrm>
            <a:off x="2072773" y="4661425"/>
            <a:ext cx="7662090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 elephants are </a:t>
            </a:r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_____ </a:t>
            </a:r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than the lions.</a:t>
            </a:r>
            <a:endParaRPr lang="en-SG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DAA6AD-B6A5-4F22-9EF3-28879B591F5A}"/>
              </a:ext>
            </a:extLst>
          </p:cNvPr>
          <p:cNvSpPr/>
          <p:nvPr/>
        </p:nvSpPr>
        <p:spPr>
          <a:xfrm>
            <a:off x="4637175" y="4630939"/>
            <a:ext cx="3277402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bigger</a:t>
            </a:r>
            <a:endParaRPr lang="en-SG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196BB7C6-56AF-4AEE-AFC5-59449A07033F}"/>
              </a:ext>
            </a:extLst>
          </p:cNvPr>
          <p:cNvSpPr/>
          <p:nvPr/>
        </p:nvSpPr>
        <p:spPr>
          <a:xfrm>
            <a:off x="259404" y="6052390"/>
            <a:ext cx="1275347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10" name="Picture 2" descr="Con Voi, Thú Vật, Safari, Động Vật Có Vú">
            <a:extLst>
              <a:ext uri="{FF2B5EF4-FFF2-40B4-BE49-F238E27FC236}">
                <a16:creationId xmlns:a16="http://schemas.microsoft.com/office/drawing/2014/main" id="{AD98C816-72FF-748F-98A2-BBD2D4930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5" t="9377" r="11369" b="9015"/>
          <a:stretch/>
        </p:blipFill>
        <p:spPr bwMode="auto">
          <a:xfrm>
            <a:off x="1066082" y="1239177"/>
            <a:ext cx="4816442" cy="312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n Sư Tử, Con Mèo, Con Mèo To, Thú Vật">
            <a:extLst>
              <a:ext uri="{FF2B5EF4-FFF2-40B4-BE49-F238E27FC236}">
                <a16:creationId xmlns:a16="http://schemas.microsoft.com/office/drawing/2014/main" id="{7DA2E475-6F80-9412-D4CE-39C115F5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28" y="1239177"/>
            <a:ext cx="4695245" cy="313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26B5B7-6C92-CF34-B2C5-E8D739187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  <p:pic>
        <p:nvPicPr>
          <p:cNvPr id="3076" name="Picture 4" descr="Sao, Tốc Biến, Lấp Lánh">
            <a:extLst>
              <a:ext uri="{FF2B5EF4-FFF2-40B4-BE49-F238E27FC236}">
                <a16:creationId xmlns:a16="http://schemas.microsoft.com/office/drawing/2014/main" id="{9DA2A01C-9B56-6E61-63E5-5A596897C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hlinkClick r:id="rId5" action="ppaction://hlinksldjump"/>
            <a:extLst>
              <a:ext uri="{FF2B5EF4-FFF2-40B4-BE49-F238E27FC236}">
                <a16:creationId xmlns:a16="http://schemas.microsoft.com/office/drawing/2014/main" id="{7F728EBB-D113-E2F8-8260-2E0A19AF6BC1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5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8A4A34-F96D-4499-8E7D-E31B1CE30A67}"/>
              </a:ext>
            </a:extLst>
          </p:cNvPr>
          <p:cNvSpPr/>
          <p:nvPr/>
        </p:nvSpPr>
        <p:spPr>
          <a:xfrm>
            <a:off x="1231499" y="677289"/>
            <a:ext cx="10013482" cy="513528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FEF9-5CAF-4D64-92E7-FD4D9C97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152" y="4017182"/>
            <a:ext cx="2991334" cy="299133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363B7D-6268-48FE-BDE1-10B73E769846}"/>
              </a:ext>
            </a:extLst>
          </p:cNvPr>
          <p:cNvSpPr/>
          <p:nvPr/>
        </p:nvSpPr>
        <p:spPr>
          <a:xfrm>
            <a:off x="3219650" y="263001"/>
            <a:ext cx="5752700" cy="828575"/>
          </a:xfrm>
          <a:prstGeom prst="roundRect">
            <a:avLst/>
          </a:prstGeom>
          <a:solidFill>
            <a:srgbClr val="B8E1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FAA6A2-B449-4E6C-A0D2-5EA4BAFDECA1}"/>
              </a:ext>
            </a:extLst>
          </p:cNvPr>
          <p:cNvSpPr/>
          <p:nvPr/>
        </p:nvSpPr>
        <p:spPr>
          <a:xfrm>
            <a:off x="2326454" y="4838649"/>
            <a:ext cx="6994358" cy="8285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She really loves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________.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DAA6AD-B6A5-4F22-9EF3-28879B591F5A}"/>
              </a:ext>
            </a:extLst>
          </p:cNvPr>
          <p:cNvSpPr/>
          <p:nvPr/>
        </p:nvSpPr>
        <p:spPr>
          <a:xfrm>
            <a:off x="5175357" y="4838649"/>
            <a:ext cx="3964527" cy="78287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her cat</a:t>
            </a:r>
            <a:endParaRPr lang="en-SG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196BB7C6-56AF-4AEE-AFC5-59449A07033F}"/>
              </a:ext>
            </a:extLst>
          </p:cNvPr>
          <p:cNvSpPr/>
          <p:nvPr/>
        </p:nvSpPr>
        <p:spPr>
          <a:xfrm>
            <a:off x="259404" y="6052390"/>
            <a:ext cx="1275347" cy="670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8" name="Picture 7" descr="A child holding a cat in front of sunflowers&#10;&#10;Description automatically generated">
            <a:extLst>
              <a:ext uri="{FF2B5EF4-FFF2-40B4-BE49-F238E27FC236}">
                <a16:creationId xmlns:a16="http://schemas.microsoft.com/office/drawing/2014/main" id="{12B91E86-F4D5-EA39-9438-5FFFD8CB1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34" y="1229092"/>
            <a:ext cx="5941965" cy="3570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937C23-4B3A-F171-A8DB-19FDFB3038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1" y="119888"/>
            <a:ext cx="1577910" cy="756578"/>
          </a:xfrm>
          <a:prstGeom prst="rect">
            <a:avLst/>
          </a:prstGeom>
        </p:spPr>
      </p:pic>
      <p:pic>
        <p:nvPicPr>
          <p:cNvPr id="14" name="Picture 4" descr="Sao, Tốc Biến, Lấp Lánh">
            <a:extLst>
              <a:ext uri="{FF2B5EF4-FFF2-40B4-BE49-F238E27FC236}">
                <a16:creationId xmlns:a16="http://schemas.microsoft.com/office/drawing/2014/main" id="{340C998E-D7CD-8B84-B364-B32A1474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22" y="2328648"/>
            <a:ext cx="2894472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hlinkClick r:id="rId5" action="ppaction://hlinksldjump"/>
            <a:extLst>
              <a:ext uri="{FF2B5EF4-FFF2-40B4-BE49-F238E27FC236}">
                <a16:creationId xmlns:a16="http://schemas.microsoft.com/office/drawing/2014/main" id="{102D8D25-5904-6E21-955F-CB77D5ECB0EC}"/>
              </a:ext>
            </a:extLst>
          </p:cNvPr>
          <p:cNvSpPr/>
          <p:nvPr/>
        </p:nvSpPr>
        <p:spPr>
          <a:xfrm>
            <a:off x="9992084" y="3238555"/>
            <a:ext cx="1275347" cy="67076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2 stars</a:t>
            </a:r>
            <a:endParaRPr lang="en-SG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B5596D-161E-4C94-845E-57BA94ABC6EC}:258"/>
</p:tagLst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waii Food Vocabulary for Pre-K">
  <a:themeElements>
    <a:clrScheme name="Simple Light">
      <a:dk1>
        <a:srgbClr val="182648"/>
      </a:dk1>
      <a:lt1>
        <a:srgbClr val="E0A882"/>
      </a:lt1>
      <a:dk2>
        <a:srgbClr val="F9C9C9"/>
      </a:dk2>
      <a:lt2>
        <a:srgbClr val="FFCD6C"/>
      </a:lt2>
      <a:accent1>
        <a:srgbClr val="FFFFFF"/>
      </a:accent1>
      <a:accent2>
        <a:srgbClr val="FC6F87"/>
      </a:accent2>
      <a:accent3>
        <a:srgbClr val="C2CC89"/>
      </a:accent3>
      <a:accent4>
        <a:srgbClr val="DBE4F8"/>
      </a:accent4>
      <a:accent5>
        <a:srgbClr val="A5A6C9"/>
      </a:accent5>
      <a:accent6>
        <a:srgbClr val="FFF3DD"/>
      </a:accent6>
      <a:hlink>
        <a:srgbClr val="1827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glish for Business &amp; Management Workshop by Slidesgo">
  <a:themeElements>
    <a:clrScheme name="Simple Light">
      <a:dk1>
        <a:srgbClr val="2C3045"/>
      </a:dk1>
      <a:lt1>
        <a:srgbClr val="FFFFFF"/>
      </a:lt1>
      <a:dk2>
        <a:srgbClr val="FFB462"/>
      </a:dk2>
      <a:lt2>
        <a:srgbClr val="2D8CB5"/>
      </a:lt2>
      <a:accent1>
        <a:srgbClr val="F28749"/>
      </a:accent1>
      <a:accent2>
        <a:srgbClr val="FFCD50"/>
      </a:accent2>
      <a:accent3>
        <a:srgbClr val="71BDDA"/>
      </a:accent3>
      <a:accent4>
        <a:srgbClr val="F54F4F"/>
      </a:accent4>
      <a:accent5>
        <a:srgbClr val="5EBEA7"/>
      </a:accent5>
      <a:accent6>
        <a:srgbClr val="FFFFFF"/>
      </a:accent6>
      <a:hlink>
        <a:srgbClr val="2C3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16360</TotalTime>
  <Words>546</Words>
  <Application>Microsoft Office PowerPoint</Application>
  <PresentationFormat>Widescreen</PresentationFormat>
  <Paragraphs>210</Paragraphs>
  <Slides>33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Arial</vt:lpstr>
      <vt:lpstr>Baloo 2</vt:lpstr>
      <vt:lpstr>Barlow</vt:lpstr>
      <vt:lpstr>Barlow Medium</vt:lpstr>
      <vt:lpstr>Bebas Neue</vt:lpstr>
      <vt:lpstr>Calibri</vt:lpstr>
      <vt:lpstr>Catamaran</vt:lpstr>
      <vt:lpstr>Comic Sans MS</vt:lpstr>
      <vt:lpstr>Changa One</vt:lpstr>
      <vt:lpstr>Chewy</vt:lpstr>
      <vt:lpstr>Didact Gothic</vt:lpstr>
      <vt:lpstr>Gaegu</vt:lpstr>
      <vt:lpstr>Nunito</vt:lpstr>
      <vt:lpstr>Open Sans</vt:lpstr>
      <vt:lpstr>PT Sans</vt:lpstr>
      <vt:lpstr>Ravie</vt:lpstr>
      <vt:lpstr>Roboto</vt:lpstr>
      <vt:lpstr>Elementary Activities to Celebrate Japanese Culture Day by Slidesgo</vt:lpstr>
      <vt:lpstr>Kawaii Food Vocabulary for Pre-K</vt:lpstr>
      <vt:lpstr>English for Business &amp; Management Workshop by Slidesgo</vt:lpstr>
      <vt:lpstr>It's Springtime! MK Plan by Slidesgo</vt:lpstr>
      <vt:lpstr>P.E. Subject for Middle School - 6th Grade: Sports &amp; Games by Slidesgo</vt:lpstr>
      <vt:lpstr>PowerPoint Presentation</vt:lpstr>
      <vt:lpstr>Table of contents</vt:lpstr>
      <vt:lpstr>PowerPoint Presentation</vt:lpstr>
      <vt:lpstr>WARM-UP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 &amp; ASSESSMENT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Du Đan</cp:lastModifiedBy>
  <cp:revision>364</cp:revision>
  <dcterms:created xsi:type="dcterms:W3CDTF">2023-12-16T10:48:42Z</dcterms:created>
  <dcterms:modified xsi:type="dcterms:W3CDTF">2025-02-22T04:27:21Z</dcterms:modified>
</cp:coreProperties>
</file>