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  <p:sldMasterId id="2147483716" r:id="rId3"/>
    <p:sldMasterId id="2147483728" r:id="rId4"/>
  </p:sldMasterIdLst>
  <p:notesMasterIdLst>
    <p:notesMasterId r:id="rId24"/>
  </p:notesMasterIdLst>
  <p:sldIdLst>
    <p:sldId id="256" r:id="rId5"/>
    <p:sldId id="3275" r:id="rId6"/>
    <p:sldId id="330" r:id="rId7"/>
    <p:sldId id="326" r:id="rId8"/>
    <p:sldId id="3274" r:id="rId9"/>
    <p:sldId id="267" r:id="rId10"/>
    <p:sldId id="3281" r:id="rId11"/>
    <p:sldId id="3287" r:id="rId12"/>
    <p:sldId id="260" r:id="rId13"/>
    <p:sldId id="264" r:id="rId14"/>
    <p:sldId id="3272" r:id="rId15"/>
    <p:sldId id="3273" r:id="rId16"/>
    <p:sldId id="3277" r:id="rId17"/>
    <p:sldId id="262" r:id="rId18"/>
    <p:sldId id="3288" r:id="rId19"/>
    <p:sldId id="3279" r:id="rId20"/>
    <p:sldId id="3289" r:id="rId21"/>
    <p:sldId id="3265" r:id="rId22"/>
    <p:sldId id="265" r:id="rId23"/>
  </p:sldIdLst>
  <p:sldSz cx="18288000" cy="10287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Impact" panose="020B0806030902050204" pitchFamily="34" charset="0"/>
      <p:regular r:id="rId39"/>
    </p:embeddedFont>
    <p:embeddedFont>
      <p:font typeface="Blueberry" panose="020B0604020202020204" charset="0"/>
      <p:regular r:id="rId40"/>
    </p:embeddedFont>
    <p:embeddedFont>
      <p:font typeface="Cambria Math" panose="02040503050406030204" pitchFamily="18" charset="0"/>
      <p:regular r:id="rId41"/>
    </p:embeddedFont>
    <p:embeddedFont>
      <p:font typeface="Comic San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22" autoAdjust="0"/>
  </p:normalViewPr>
  <p:slideViewPr>
    <p:cSldViewPr>
      <p:cViewPr varScale="1">
        <p:scale>
          <a:sx n="41" d="100"/>
          <a:sy n="41" d="100"/>
        </p:scale>
        <p:origin x="30" y="28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1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74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8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9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38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2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24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6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18/03/2025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 defTabSz="1371600"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7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7.png"/><Relationship Id="rId18" Type="http://schemas.openxmlformats.org/officeDocument/2006/relationships/image" Target="../media/image42.sv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36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6.png"/><Relationship Id="rId24" Type="http://schemas.openxmlformats.org/officeDocument/2006/relationships/image" Target="../media/image48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.jpeg"/><Relationship Id="rId16" Type="http://schemas.openxmlformats.org/officeDocument/2006/relationships/image" Target="../media/image2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97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22.svg"/><Relationship Id="rId10" Type="http://schemas.openxmlformats.org/officeDocument/2006/relationships/image" Target="../media/image39.png"/><Relationship Id="rId4" Type="http://schemas.openxmlformats.org/officeDocument/2006/relationships/image" Target="../media/image51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.jpeg"/><Relationship Id="rId16" Type="http://schemas.openxmlformats.org/officeDocument/2006/relationships/image" Target="../media/image2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12" Type="http://schemas.openxmlformats.org/officeDocument/2006/relationships/image" Target="../media/image5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97.sv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97.sv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.jpeg"/><Relationship Id="rId16" Type="http://schemas.openxmlformats.org/officeDocument/2006/relationships/image" Target="../media/image2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130.svg"/><Relationship Id="rId12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97.svg"/><Relationship Id="rId5" Type="http://schemas.openxmlformats.org/officeDocument/2006/relationships/image" Target="../media/image122.svg"/><Relationship Id="rId10" Type="http://schemas.openxmlformats.org/officeDocument/2006/relationships/image" Target="../media/image29.png"/><Relationship Id="rId4" Type="http://schemas.openxmlformats.org/officeDocument/2006/relationships/image" Target="../media/image51.png"/><Relationship Id="rId9" Type="http://schemas.openxmlformats.org/officeDocument/2006/relationships/image" Target="../media/image132.svg"/><Relationship Id="rId14" Type="http://schemas.openxmlformats.org/officeDocument/2006/relationships/image" Target="../media/image13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12" Type="http://schemas.openxmlformats.org/officeDocument/2006/relationships/image" Target="../media/image18.png"/><Relationship Id="rId17" Type="http://schemas.openxmlformats.org/officeDocument/2006/relationships/image" Target="../media/image139.svg"/><Relationship Id="rId2" Type="http://schemas.openxmlformats.org/officeDocument/2006/relationships/image" Target="../media/image5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svg"/><Relationship Id="rId11" Type="http://schemas.openxmlformats.org/officeDocument/2006/relationships/image" Target="../media/image46.svg"/><Relationship Id="rId5" Type="http://schemas.openxmlformats.org/officeDocument/2006/relationships/image" Target="../media/image54.png"/><Relationship Id="rId15" Type="http://schemas.openxmlformats.org/officeDocument/2006/relationships/image" Target="../media/image132.svg"/><Relationship Id="rId10" Type="http://schemas.openxmlformats.org/officeDocument/2006/relationships/image" Target="../media/image11.png"/><Relationship Id="rId4" Type="http://schemas.openxmlformats.org/officeDocument/2006/relationships/image" Target="../media/image97.svg"/><Relationship Id="rId9" Type="http://schemas.openxmlformats.org/officeDocument/2006/relationships/image" Target="../media/image137.sv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15.png"/><Relationship Id="rId12" Type="http://schemas.openxmlformats.org/officeDocument/2006/relationships/image" Target="../media/image46.svg"/><Relationship Id="rId17" Type="http://schemas.openxmlformats.org/officeDocument/2006/relationships/image" Target="../media/image13.png"/><Relationship Id="rId2" Type="http://schemas.openxmlformats.org/officeDocument/2006/relationships/image" Target="../media/image2.jpeg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1.png"/><Relationship Id="rId5" Type="http://schemas.openxmlformats.org/officeDocument/2006/relationships/image" Target="../media/image61.png"/><Relationship Id="rId15" Type="http://schemas.openxmlformats.org/officeDocument/2006/relationships/image" Target="../media/image16.png"/><Relationship Id="rId10" Type="http://schemas.openxmlformats.org/officeDocument/2006/relationships/image" Target="../media/image40.svg"/><Relationship Id="rId4" Type="http://schemas.openxmlformats.org/officeDocument/2006/relationships/image" Target="../media/image141.svg"/><Relationship Id="rId9" Type="http://schemas.openxmlformats.org/officeDocument/2006/relationships/image" Target="../media/image8.png"/><Relationship Id="rId14" Type="http://schemas.openxmlformats.org/officeDocument/2006/relationships/image" Target="../media/image1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.jpeg"/><Relationship Id="rId16" Type="http://schemas.openxmlformats.org/officeDocument/2006/relationships/image" Target="../media/image2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26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32.svg"/><Relationship Id="rId7" Type="http://schemas.openxmlformats.org/officeDocument/2006/relationships/image" Target="../media/image16.png"/><Relationship Id="rId12" Type="http://schemas.openxmlformats.org/officeDocument/2006/relationships/image" Target="../media/image63.svg"/><Relationship Id="rId17" Type="http://schemas.openxmlformats.org/officeDocument/2006/relationships/image" Target="../media/image75.svg"/><Relationship Id="rId2" Type="http://schemas.openxmlformats.org/officeDocument/2006/relationships/image" Target="../media/image2.jpeg"/><Relationship Id="rId16" Type="http://schemas.openxmlformats.org/officeDocument/2006/relationships/image" Target="../media/image2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79.svg"/><Relationship Id="rId10" Type="http://schemas.openxmlformats.org/officeDocument/2006/relationships/image" Target="../media/image65.svg"/><Relationship Id="rId19" Type="http://schemas.openxmlformats.org/officeDocument/2006/relationships/image" Target="../media/image77.svg"/><Relationship Id="rId4" Type="http://schemas.openxmlformats.org/officeDocument/2006/relationships/image" Target="../media/image48.sv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10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image" Target="../media/image28.jpg"/><Relationship Id="rId11" Type="http://schemas.openxmlformats.org/officeDocument/2006/relationships/image" Target="../media/image99.svg"/><Relationship Id="rId5" Type="http://schemas.openxmlformats.org/officeDocument/2006/relationships/image" Target="../media/image27.png"/><Relationship Id="rId1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39.png"/><Relationship Id="rId3" Type="http://schemas.openxmlformats.org/officeDocument/2006/relationships/audio" Target="../media/audio3.wav"/><Relationship Id="rId21" Type="http://schemas.openxmlformats.org/officeDocument/2006/relationships/image" Target="../media/image41.png"/><Relationship Id="rId7" Type="http://schemas.openxmlformats.org/officeDocument/2006/relationships/image" Target="../media/image97.svg"/><Relationship Id="rId12" Type="http://schemas.openxmlformats.org/officeDocument/2006/relationships/image" Target="../media/image36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24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23" Type="http://schemas.openxmlformats.org/officeDocument/2006/relationships/image" Target="../media/image42.png"/><Relationship Id="rId10" Type="http://schemas.microsoft.com/office/2007/relationships/hdphoto" Target="../media/hdphoto3.wdp"/><Relationship Id="rId19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gif"/><Relationship Id="rId5" Type="http://schemas.openxmlformats.org/officeDocument/2006/relationships/image" Target="../media/image13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22356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81454">
            <a:off x="4811855" y="6017726"/>
            <a:ext cx="767092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896203" y="6241143"/>
            <a:ext cx="8078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2: Part 4-5-6</a:t>
            </a:r>
          </a:p>
        </p:txBody>
      </p:sp>
      <p:pic>
        <p:nvPicPr>
          <p:cNvPr id="23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D54B02D7-1166-A547-CCF4-598EB46F1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78306" y="4660439"/>
            <a:ext cx="875371" cy="8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219027" y="1519363"/>
            <a:ext cx="12192000" cy="230709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8. ………… is Nancy reading? </a:t>
            </a:r>
          </a:p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- She is reading a newspaper.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48567" y="5766749"/>
            <a:ext cx="11510433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7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15D5A-1462-9C63-43C0-18E57CF85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1221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B51CD89D-22D2-1E90-D4C4-58D37B1EC388}"/>
              </a:ext>
            </a:extLst>
          </p:cNvPr>
          <p:cNvSpPr/>
          <p:nvPr/>
        </p:nvSpPr>
        <p:spPr>
          <a:xfrm>
            <a:off x="1066800" y="1810022"/>
            <a:ext cx="15849600" cy="847697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26C7714-5D57-A7CB-1B1D-329F05F3DE30}"/>
              </a:ext>
            </a:extLst>
          </p:cNvPr>
          <p:cNvSpPr/>
          <p:nvPr/>
        </p:nvSpPr>
        <p:spPr>
          <a:xfrm>
            <a:off x="-1524000" y="0"/>
            <a:ext cx="21336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3AAF9A-F5D0-1AB6-ED22-C2D2EEFE2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410BDD-3FBB-1455-B0B0-85B7D73428CA}"/>
              </a:ext>
            </a:extLst>
          </p:cNvPr>
          <p:cNvSpPr txBox="1"/>
          <p:nvPr/>
        </p:nvSpPr>
        <p:spPr>
          <a:xfrm>
            <a:off x="533400" y="543092"/>
            <a:ext cx="1515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Read the text in Activity 4 again. Answer the questions below.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cs typeface="Comic Sans" panose="020B060402020202020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48D31A-3741-CE05-8B64-32F96FBF4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052" y="8243209"/>
            <a:ext cx="2422287" cy="2046833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53E13564-F217-4F64-11CC-EA9BBF39B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3084" y="7876271"/>
            <a:ext cx="2037116" cy="2362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8304E-8D5A-48C2-8687-015DCD2016D0}"/>
              </a:ext>
            </a:extLst>
          </p:cNvPr>
          <p:cNvSpPr txBox="1"/>
          <p:nvPr/>
        </p:nvSpPr>
        <p:spPr>
          <a:xfrm>
            <a:off x="2445542" y="2064792"/>
            <a:ext cx="1295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 Who was Charlie Chaplin?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 What did his famous character wear on his head?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 Why did Charlie sing on stage at age five?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 Where did he go when he was 21?</a:t>
            </a: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US"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 What did he do for 65 years?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CB8AF53-5EF9-6BD7-28CD-59CD7DAC2C72}"/>
              </a:ext>
            </a:extLst>
          </p:cNvPr>
          <p:cNvSpPr/>
          <p:nvPr/>
        </p:nvSpPr>
        <p:spPr>
          <a:xfrm>
            <a:off x="2140742" y="293783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91A2AF1-4ED1-EE5A-4DA2-0290E1A01094}"/>
              </a:ext>
            </a:extLst>
          </p:cNvPr>
          <p:cNvSpPr/>
          <p:nvPr/>
        </p:nvSpPr>
        <p:spPr>
          <a:xfrm>
            <a:off x="2123205" y="467544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DEDBB27-B8D0-C919-1C4C-4536146F50C7}"/>
              </a:ext>
            </a:extLst>
          </p:cNvPr>
          <p:cNvSpPr/>
          <p:nvPr/>
        </p:nvSpPr>
        <p:spPr>
          <a:xfrm>
            <a:off x="2117690" y="6209529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C371F6-DAFD-90D2-EAC8-A9B4D3A57110}"/>
              </a:ext>
            </a:extLst>
          </p:cNvPr>
          <p:cNvSpPr/>
          <p:nvPr/>
        </p:nvSpPr>
        <p:spPr>
          <a:xfrm>
            <a:off x="2156833" y="7963312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244CAD-174E-1609-C080-1388E20A4A40}"/>
              </a:ext>
            </a:extLst>
          </p:cNvPr>
          <p:cNvSpPr/>
          <p:nvPr/>
        </p:nvSpPr>
        <p:spPr>
          <a:xfrm>
            <a:off x="2091554" y="9510420"/>
            <a:ext cx="6096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1912B-4A00-B2D6-9491-8831D8FBBB8A}"/>
              </a:ext>
            </a:extLst>
          </p:cNvPr>
          <p:cNvSpPr txBox="1"/>
          <p:nvPr/>
        </p:nvSpPr>
        <p:spPr>
          <a:xfrm>
            <a:off x="2821204" y="282076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 famous actor and film director.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5E0D2-758C-437C-8617-30FE8609CE65}"/>
              </a:ext>
            </a:extLst>
          </p:cNvPr>
          <p:cNvSpPr txBox="1"/>
          <p:nvPr/>
        </p:nvSpPr>
        <p:spPr>
          <a:xfrm>
            <a:off x="2888458" y="4519981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wore a black hat.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49CBC-8368-6DD2-6F8D-853E57615E5C}"/>
              </a:ext>
            </a:extLst>
          </p:cNvPr>
          <p:cNvSpPr txBox="1"/>
          <p:nvPr/>
        </p:nvSpPr>
        <p:spPr>
          <a:xfrm>
            <a:off x="2888458" y="6121590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Because his mother was sick.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3DE2D-F60E-D9FB-CD33-EFCFC4DD11E3}"/>
              </a:ext>
            </a:extLst>
          </p:cNvPr>
          <p:cNvSpPr txBox="1"/>
          <p:nvPr/>
        </p:nvSpPr>
        <p:spPr>
          <a:xfrm>
            <a:off x="2888458" y="7830647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America.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85AE9-7386-810B-C1D2-8E3AE0DCAE0E}"/>
              </a:ext>
            </a:extLst>
          </p:cNvPr>
          <p:cNvSpPr txBox="1"/>
          <p:nvPr/>
        </p:nvSpPr>
        <p:spPr>
          <a:xfrm>
            <a:off x="2893007" y="9429749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made films for 65 years.</a:t>
            </a:r>
          </a:p>
        </p:txBody>
      </p:sp>
    </p:spTree>
    <p:extLst>
      <p:ext uri="{BB962C8B-B14F-4D97-AF65-F5344CB8AC3E}">
        <p14:creationId xmlns:p14="http://schemas.microsoft.com/office/powerpoint/2010/main" val="5109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40904" y="2768910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556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cs typeface="Comic Sans" panose="020B0604020202020204" charset="0"/>
              </a:rPr>
              <a:t>6 Let’s talk about Walt Disney. Use the prompts and your ideas.</a:t>
            </a:r>
          </a:p>
          <a:p>
            <a:endParaRPr lang="en-US" dirty="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228599" y="1778894"/>
            <a:ext cx="17957355" cy="802776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2157330" y="1951741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Walt Disney / be / creative man</a:t>
            </a:r>
          </a:p>
          <a:p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2016224" y="302640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FDB74-D4FE-1B79-34A5-06DB5860D4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264" y="2340831"/>
            <a:ext cx="4713688" cy="28621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2157330" y="38340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can / draw very well</a:t>
            </a:r>
          </a:p>
          <a:p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2079342" y="4871900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2198273" y="589642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He / go / to Hollywood and he / become / famous</a:t>
            </a:r>
          </a:p>
          <a:p>
            <a:endParaRPr lang="en-US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2033520" y="704117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2178524" y="7958829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1923, he and his brother / found / the Walt Disney Company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5D48C-198B-DAAF-79D4-1E82213000EB}"/>
              </a:ext>
            </a:extLst>
          </p:cNvPr>
          <p:cNvSpPr txBox="1"/>
          <p:nvPr/>
        </p:nvSpPr>
        <p:spPr>
          <a:xfrm>
            <a:off x="2804308" y="4755763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could draw very well.</a:t>
            </a:r>
            <a:endParaRPr lang="en-US" sz="3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BE4B36-AF92-183C-473F-BCF4978CB5F3}"/>
              </a:ext>
            </a:extLst>
          </p:cNvPr>
          <p:cNvSpPr txBox="1"/>
          <p:nvPr/>
        </p:nvSpPr>
        <p:spPr>
          <a:xfrm>
            <a:off x="2790966" y="6889641"/>
            <a:ext cx="1463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He went to Hollywood and he became famous.</a:t>
            </a:r>
            <a:endParaRPr lang="en-US" sz="3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D0256D-5BB8-255B-489C-B77C7D130225}"/>
              </a:ext>
            </a:extLst>
          </p:cNvPr>
          <p:cNvSpPr txBox="1"/>
          <p:nvPr/>
        </p:nvSpPr>
        <p:spPr>
          <a:xfrm>
            <a:off x="2612742" y="8873401"/>
            <a:ext cx="143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1923, he and his brother founded the Walt Disney Company.</a:t>
            </a:r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1FF280E-3E05-8282-B3E8-2339D2F87D4F}"/>
              </a:ext>
            </a:extLst>
          </p:cNvPr>
          <p:cNvSpPr/>
          <p:nvPr/>
        </p:nvSpPr>
        <p:spPr>
          <a:xfrm>
            <a:off x="2079342" y="9014102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203B3D-F982-5D14-1D4C-CD13DEAC88CA}"/>
              </a:ext>
            </a:extLst>
          </p:cNvPr>
          <p:cNvSpPr txBox="1"/>
          <p:nvPr/>
        </p:nvSpPr>
        <p:spPr>
          <a:xfrm>
            <a:off x="2651818" y="2870692"/>
            <a:ext cx="1083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Walt Disney was creative man.</a:t>
            </a:r>
            <a:endParaRPr lang="en-US" sz="3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34" grpId="0"/>
      <p:bldP spid="35" grpId="0"/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27F29583-0C82-986C-1ACF-B247A71C89FF}"/>
              </a:ext>
            </a:extLst>
          </p:cNvPr>
          <p:cNvSpPr/>
          <p:nvPr/>
        </p:nvSpPr>
        <p:spPr>
          <a:xfrm>
            <a:off x="-1371600" y="0"/>
            <a:ext cx="21031200" cy="1599063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ECE8DE-5485-6023-3DAB-891024E7A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5FCB2D-A8CE-9C54-178B-84BB2116659F}"/>
              </a:ext>
            </a:extLst>
          </p:cNvPr>
          <p:cNvSpPr txBox="1"/>
          <p:nvPr/>
        </p:nvSpPr>
        <p:spPr>
          <a:xfrm>
            <a:off x="685800" y="480338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Comic Sans" panose="020B0604020202020204" charset="0"/>
              </a:rPr>
              <a:t>6 Let’s talk about Walt Disney. Use the prompts and your ideas.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F23A0E6-E71B-25D4-651C-C70D6C5FB56C}"/>
              </a:ext>
            </a:extLst>
          </p:cNvPr>
          <p:cNvSpPr/>
          <p:nvPr/>
        </p:nvSpPr>
        <p:spPr>
          <a:xfrm>
            <a:off x="304799" y="171243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00F4619E-FF35-DF71-4643-BE8AAA50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790264" y="8287662"/>
            <a:ext cx="4082158" cy="21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0AECD399-BDB0-0BB2-1699-8F76871FCB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7916056"/>
            <a:ext cx="2037116" cy="2362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16341-6F00-0A1E-19D7-3FAC748F4AD6}"/>
              </a:ext>
            </a:extLst>
          </p:cNvPr>
          <p:cNvSpPr txBox="1"/>
          <p:nvPr/>
        </p:nvSpPr>
        <p:spPr>
          <a:xfrm>
            <a:off x="1506240" y="1989854"/>
            <a:ext cx="1600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In 1928, Walt Disney / create / the cartoon character, Mickey Mouse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6AEFA9-A92E-C45C-683E-F621909B3725}"/>
              </a:ext>
            </a:extLst>
          </p:cNvPr>
          <p:cNvSpPr/>
          <p:nvPr/>
        </p:nvSpPr>
        <p:spPr>
          <a:xfrm>
            <a:off x="1351316" y="2986956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D0E667-9B62-3AC3-D013-3C4058689395}"/>
              </a:ext>
            </a:extLst>
          </p:cNvPr>
          <p:cNvSpPr txBox="1"/>
          <p:nvPr/>
        </p:nvSpPr>
        <p:spPr>
          <a:xfrm>
            <a:off x="1506240" y="3738825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Mickey Mouse / become / famous around the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1B5FE21F-DAF5-A7FD-2DE6-E5299CB583F6}"/>
              </a:ext>
            </a:extLst>
          </p:cNvPr>
          <p:cNvSpPr/>
          <p:nvPr/>
        </p:nvSpPr>
        <p:spPr>
          <a:xfrm>
            <a:off x="1353591" y="4893071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231982-0A0A-A8FA-8176-37F64DEA44A2}"/>
              </a:ext>
            </a:extLst>
          </p:cNvPr>
          <p:cNvSpPr txBox="1"/>
          <p:nvPr/>
        </p:nvSpPr>
        <p:spPr>
          <a:xfrm>
            <a:off x="1506240" y="5816401"/>
            <a:ext cx="163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1937 / he / make / first cartoon, Snow White and the Seven Dwarfs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6A9DDBD-CED5-7064-501B-117629F22325}"/>
              </a:ext>
            </a:extLst>
          </p:cNvPr>
          <p:cNvSpPr/>
          <p:nvPr/>
        </p:nvSpPr>
        <p:spPr>
          <a:xfrm>
            <a:off x="1353591" y="7038208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EFA88-4264-AF12-0A3B-CA585DD24F99}"/>
              </a:ext>
            </a:extLst>
          </p:cNvPr>
          <p:cNvSpPr txBox="1"/>
          <p:nvPr/>
        </p:nvSpPr>
        <p:spPr>
          <a:xfrm>
            <a:off x="1496004" y="7888663"/>
            <a:ext cx="1463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1955 / he / open / Disneyland in California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19F6A6-9319-A664-DB6C-BBAE0B9A6E1D}"/>
              </a:ext>
            </a:extLst>
          </p:cNvPr>
          <p:cNvSpPr/>
          <p:nvPr/>
        </p:nvSpPr>
        <p:spPr>
          <a:xfrm>
            <a:off x="1506240" y="9007239"/>
            <a:ext cx="533400" cy="3736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6D4F1-D160-B1AC-66BC-7CF179506101}"/>
              </a:ext>
            </a:extLst>
          </p:cNvPr>
          <p:cNvSpPr txBox="1"/>
          <p:nvPr/>
        </p:nvSpPr>
        <p:spPr>
          <a:xfrm>
            <a:off x="1981201" y="2874021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1928, Walt Disney created the cartoon character, Mickey Mouse.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5FE644-C2FE-0492-E9BA-B2E517FA4A91}"/>
              </a:ext>
            </a:extLst>
          </p:cNvPr>
          <p:cNvSpPr txBox="1"/>
          <p:nvPr/>
        </p:nvSpPr>
        <p:spPr>
          <a:xfrm>
            <a:off x="1958105" y="4734168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Mickey Mouse became famous around the world.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9E020-BCAE-DDF4-90EF-27BFC6CE7C28}"/>
              </a:ext>
            </a:extLst>
          </p:cNvPr>
          <p:cNvSpPr txBox="1"/>
          <p:nvPr/>
        </p:nvSpPr>
        <p:spPr>
          <a:xfrm>
            <a:off x="1934221" y="6898024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1937, he made the first cartoon, Snow White and the Seven Dwarfs.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37459-A399-117C-DF68-10C410B740E6}"/>
              </a:ext>
            </a:extLst>
          </p:cNvPr>
          <p:cNvSpPr txBox="1"/>
          <p:nvPr/>
        </p:nvSpPr>
        <p:spPr>
          <a:xfrm>
            <a:off x="1999398" y="8909455"/>
            <a:ext cx="1600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1955, he opened Disneyland in California.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70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/>
      <p:bldP spid="28" grpId="0" animBg="1"/>
      <p:bldP spid="29" grpId="0"/>
      <p:bldP spid="30" grpId="0" animBg="1"/>
      <p:bldP spid="31" grpId="0"/>
      <p:bldP spid="4" grpId="0" animBg="1"/>
      <p:bldP spid="5" grpId="0"/>
      <p:bldP spid="6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1812" y="1697441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415F0-6849-59A4-0225-E38717371AB0}"/>
              </a:ext>
            </a:extLst>
          </p:cNvPr>
          <p:cNvSpPr txBox="1"/>
          <p:nvPr/>
        </p:nvSpPr>
        <p:spPr>
          <a:xfrm>
            <a:off x="3716230" y="2383964"/>
            <a:ext cx="100958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6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4">
            <a:extLst>
              <a:ext uri="{FF2B5EF4-FFF2-40B4-BE49-F238E27FC236}">
                <a16:creationId xmlns:a16="http://schemas.microsoft.com/office/drawing/2014/main" id="{9DADDCD2-3C80-D750-14CC-0E2A628BF461}"/>
              </a:ext>
            </a:extLst>
          </p:cNvPr>
          <p:cNvSpPr/>
          <p:nvPr/>
        </p:nvSpPr>
        <p:spPr>
          <a:xfrm>
            <a:off x="311285" y="1941374"/>
            <a:ext cx="17584441" cy="8094228"/>
          </a:xfrm>
          <a:custGeom>
            <a:avLst/>
            <a:gdLst/>
            <a:ahLst/>
            <a:cxnLst/>
            <a:rect l="l" t="t" r="r" b="b"/>
            <a:pathLst>
              <a:path w="12295268" h="8145615">
                <a:moveTo>
                  <a:pt x="0" y="0"/>
                </a:moveTo>
                <a:lnTo>
                  <a:pt x="12295268" y="0"/>
                </a:lnTo>
                <a:lnTo>
                  <a:pt x="12295268" y="8145616"/>
                </a:lnTo>
                <a:lnTo>
                  <a:pt x="0" y="8145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638459" y="4837075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8F0C4A3-0135-4075-CA8D-361761121FFD}"/>
              </a:ext>
            </a:extLst>
          </p:cNvPr>
          <p:cNvSpPr/>
          <p:nvPr/>
        </p:nvSpPr>
        <p:spPr>
          <a:xfrm>
            <a:off x="-533400" y="21467"/>
            <a:ext cx="19812000" cy="1793329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8809" y="150346"/>
            <a:ext cx="2144903" cy="1028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95CBA-19FE-EC53-D22E-8E6FD6E409A3}"/>
              </a:ext>
            </a:extLst>
          </p:cNvPr>
          <p:cNvSpPr txBox="1"/>
          <p:nvPr/>
        </p:nvSpPr>
        <p:spPr>
          <a:xfrm>
            <a:off x="1544192" y="555637"/>
            <a:ext cx="1567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Complete each question using: what/ who/ why/ where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8D52F29E-3BA7-0DF6-6A9A-86C365303CBB}"/>
              </a:ext>
            </a:extLst>
          </p:cNvPr>
          <p:cNvSpPr/>
          <p:nvPr/>
        </p:nvSpPr>
        <p:spPr>
          <a:xfrm>
            <a:off x="1418906" y="1605545"/>
            <a:ext cx="15907387" cy="8681455"/>
          </a:xfrm>
          <a:custGeom>
            <a:avLst/>
            <a:gdLst/>
            <a:ahLst/>
            <a:cxnLst/>
            <a:rect l="l" t="t" r="r" b="b"/>
            <a:pathLst>
              <a:path w="15158405" h="7636047">
                <a:moveTo>
                  <a:pt x="0" y="0"/>
                </a:moveTo>
                <a:lnTo>
                  <a:pt x="15158406" y="0"/>
                </a:lnTo>
                <a:lnTo>
                  <a:pt x="15158406" y="7636046"/>
                </a:lnTo>
                <a:lnTo>
                  <a:pt x="0" y="76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899C3-42AC-1765-2B60-E3ACEEBA1727}"/>
              </a:ext>
            </a:extLst>
          </p:cNvPr>
          <p:cNvSpPr txBox="1"/>
          <p:nvPr/>
        </p:nvSpPr>
        <p:spPr>
          <a:xfrm>
            <a:off x="4657283" y="4499329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2. _____ are you from?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F7F7A-5D58-83EA-FF3D-A0F7F34C5130}"/>
              </a:ext>
            </a:extLst>
          </p:cNvPr>
          <p:cNvSpPr txBox="1"/>
          <p:nvPr/>
        </p:nvSpPr>
        <p:spPr>
          <a:xfrm>
            <a:off x="4572000" y="545011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3. _____ was Charlie Chaplin?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5C7D8A-6BB4-4291-F0A1-2498669339C8}"/>
              </a:ext>
            </a:extLst>
          </p:cNvPr>
          <p:cNvSpPr txBox="1"/>
          <p:nvPr/>
        </p:nvSpPr>
        <p:spPr>
          <a:xfrm>
            <a:off x="4670801" y="3492476"/>
            <a:ext cx="123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1. _____ time did you wake-up?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C6462A-A94D-829F-89B6-A7574C2BC192}"/>
              </a:ext>
            </a:extLst>
          </p:cNvPr>
          <p:cNvSpPr txBox="1"/>
          <p:nvPr/>
        </p:nvSpPr>
        <p:spPr>
          <a:xfrm>
            <a:off x="4523105" y="6438803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4. _____ do you like the film?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5A882F-CBC1-C507-9AA7-BA544331E59F}"/>
              </a:ext>
            </a:extLst>
          </p:cNvPr>
          <p:cNvSpPr txBox="1"/>
          <p:nvPr/>
        </p:nvSpPr>
        <p:spPr>
          <a:xfrm>
            <a:off x="4572000" y="7353602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5. _____ are the main characters?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7E2603-383B-D30E-C5AB-4B6294BAA291}"/>
              </a:ext>
            </a:extLst>
          </p:cNvPr>
          <p:cNvSpPr txBox="1"/>
          <p:nvPr/>
        </p:nvSpPr>
        <p:spPr>
          <a:xfrm>
            <a:off x="4628260" y="8268401"/>
            <a:ext cx="1257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6. _____ did you first meet?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070F7-618D-2DC7-DBEE-6EB8F5960930}"/>
              </a:ext>
            </a:extLst>
          </p:cNvPr>
          <p:cNvSpPr txBox="1"/>
          <p:nvPr/>
        </p:nvSpPr>
        <p:spPr>
          <a:xfrm>
            <a:off x="5105400" y="349247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0B10B-62A3-DB8B-0645-0605FF5DC62D}"/>
              </a:ext>
            </a:extLst>
          </p:cNvPr>
          <p:cNvSpPr txBox="1"/>
          <p:nvPr/>
        </p:nvSpPr>
        <p:spPr>
          <a:xfrm>
            <a:off x="5089358" y="4519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8FA81-3983-03A3-D71F-F9A357C06018}"/>
              </a:ext>
            </a:extLst>
          </p:cNvPr>
          <p:cNvSpPr txBox="1"/>
          <p:nvPr/>
        </p:nvSpPr>
        <p:spPr>
          <a:xfrm>
            <a:off x="5186673" y="549558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C4A40-036D-FE55-6686-8B12B89BFD5B}"/>
              </a:ext>
            </a:extLst>
          </p:cNvPr>
          <p:cNvSpPr txBox="1"/>
          <p:nvPr/>
        </p:nvSpPr>
        <p:spPr>
          <a:xfrm>
            <a:off x="5158599" y="6425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B0EBD-7A5C-F853-C548-61DEAAB34A61}"/>
              </a:ext>
            </a:extLst>
          </p:cNvPr>
          <p:cNvSpPr txBox="1"/>
          <p:nvPr/>
        </p:nvSpPr>
        <p:spPr>
          <a:xfrm>
            <a:off x="5186673" y="733417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86815-392E-52BD-F9CE-86582084A59F}"/>
              </a:ext>
            </a:extLst>
          </p:cNvPr>
          <p:cNvSpPr txBox="1"/>
          <p:nvPr/>
        </p:nvSpPr>
        <p:spPr>
          <a:xfrm>
            <a:off x="5105400" y="82516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395444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97DEAA3-6DB1-09A5-25EE-C2A6D7132D72}"/>
              </a:ext>
            </a:extLst>
          </p:cNvPr>
          <p:cNvSpPr/>
          <p:nvPr/>
        </p:nvSpPr>
        <p:spPr>
          <a:xfrm>
            <a:off x="-571500" y="15181"/>
            <a:ext cx="19431000" cy="1810022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1219212" y="2896409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– Part </a:t>
            </a:r>
            <a:r>
              <a:rPr lang="en" sz="44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4-5-6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3761340-3CC1-17EF-09B9-841C9E26C64C}"/>
              </a:ext>
            </a:extLst>
          </p:cNvPr>
          <p:cNvSpPr txBox="1"/>
          <p:nvPr/>
        </p:nvSpPr>
        <p:spPr>
          <a:xfrm>
            <a:off x="311285" y="-304006"/>
            <a:ext cx="18433914" cy="25522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8162790" y="1546629"/>
            <a:ext cx="10277609" cy="8760593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1136224" y="164781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 MS" panose="030F0702030302020204" pitchFamily="66" charset="0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9621381" y="2877640"/>
            <a:ext cx="77583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-question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0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what/ who/ why/ where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6271438" y="8347045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096422" y="1779003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174131" y="9504712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845401-0D0C-BC61-D412-63DC2CF7A1D9}"/>
              </a:ext>
            </a:extLst>
          </p:cNvPr>
          <p:cNvSpPr txBox="1"/>
          <p:nvPr/>
        </p:nvSpPr>
        <p:spPr>
          <a:xfrm>
            <a:off x="9192789" y="4616438"/>
            <a:ext cx="81130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What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things 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Who 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asks about a person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Why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reason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3800" b="1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Where</a:t>
            </a:r>
            <a:r>
              <a:rPr lang="en-US" sz="3800" b="1" i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asks about the places</a:t>
            </a:r>
          </a:p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4000" b="1" i="1" dirty="0">
              <a:solidFill>
                <a:srgbClr val="00206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182449" y="8403133"/>
            <a:ext cx="3195907" cy="1181737"/>
            <a:chOff x="0" y="0"/>
            <a:chExt cx="952313" cy="3521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2313" cy="352133"/>
            </a:xfrm>
            <a:custGeom>
              <a:avLst/>
              <a:gdLst/>
              <a:ahLst/>
              <a:cxnLst/>
              <a:rect l="l" t="t" r="r" b="b"/>
              <a:pathLst>
                <a:path w="952313" h="352133">
                  <a:moveTo>
                    <a:pt x="476156" y="0"/>
                  </a:moveTo>
                  <a:cubicBezTo>
                    <a:pt x="213182" y="0"/>
                    <a:pt x="0" y="78828"/>
                    <a:pt x="0" y="176066"/>
                  </a:cubicBezTo>
                  <a:cubicBezTo>
                    <a:pt x="0" y="273305"/>
                    <a:pt x="213182" y="352133"/>
                    <a:pt x="476156" y="352133"/>
                  </a:cubicBezTo>
                  <a:cubicBezTo>
                    <a:pt x="739130" y="352133"/>
                    <a:pt x="952313" y="273305"/>
                    <a:pt x="952313" y="176066"/>
                  </a:cubicBezTo>
                  <a:cubicBezTo>
                    <a:pt x="952313" y="78828"/>
                    <a:pt x="739130" y="0"/>
                    <a:pt x="476156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9279" y="-24138"/>
              <a:ext cx="773754" cy="343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9787" y="1205165"/>
            <a:ext cx="5605289" cy="8070442"/>
          </a:xfrm>
          <a:custGeom>
            <a:avLst/>
            <a:gdLst/>
            <a:ahLst/>
            <a:cxnLst/>
            <a:rect l="l" t="t" r="r" b="b"/>
            <a:pathLst>
              <a:path w="5605289" h="8070442">
                <a:moveTo>
                  <a:pt x="0" y="0"/>
                </a:moveTo>
                <a:lnTo>
                  <a:pt x="5605289" y="0"/>
                </a:lnTo>
                <a:lnTo>
                  <a:pt x="5605289" y="8070442"/>
                </a:lnTo>
                <a:lnTo>
                  <a:pt x="0" y="8070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 flipH="1" flipV="1">
            <a:off x="644558" y="-95483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H="1" flipV="1">
            <a:off x="16139683" y="4861889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686742">
            <a:off x="5141099" y="922937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99791">
            <a:off x="13457071" y="-2479560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3" y="0"/>
                </a:lnTo>
                <a:lnTo>
                  <a:pt x="3687953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371487" y="2840284"/>
            <a:ext cx="10887813" cy="235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89"/>
              </a:lnSpc>
              <a:spcBef>
                <a:spcPct val="0"/>
              </a:spcBef>
            </a:pPr>
            <a:r>
              <a:rPr lang="en-US" sz="13849">
                <a:solidFill>
                  <a:srgbClr val="204872"/>
                </a:solidFill>
                <a:latin typeface="Blueberry"/>
                <a:ea typeface="Blueberry"/>
                <a:cs typeface="Blueberry"/>
                <a:sym typeface="Blueberry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71487" y="5472954"/>
            <a:ext cx="1088781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</a:pPr>
            <a:r>
              <a:rPr lang="en-US" sz="4999" b="1" i="1" spc="639" dirty="0">
                <a:solidFill>
                  <a:srgbClr val="FFBB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for your attention</a:t>
            </a:r>
          </a:p>
        </p:txBody>
      </p:sp>
      <p:sp>
        <p:nvSpPr>
          <p:cNvPr id="13" name="Freeform 13"/>
          <p:cNvSpPr/>
          <p:nvPr/>
        </p:nvSpPr>
        <p:spPr>
          <a:xfrm rot="1757719">
            <a:off x="16118610" y="3009034"/>
            <a:ext cx="1077171" cy="873855"/>
          </a:xfrm>
          <a:custGeom>
            <a:avLst/>
            <a:gdLst/>
            <a:ahLst/>
            <a:cxnLst/>
            <a:rect l="l" t="t" r="r" b="b"/>
            <a:pathLst>
              <a:path w="1077171" h="873855">
                <a:moveTo>
                  <a:pt x="0" y="0"/>
                </a:moveTo>
                <a:lnTo>
                  <a:pt x="1077171" y="0"/>
                </a:lnTo>
                <a:lnTo>
                  <a:pt x="1077171" y="873855"/>
                </a:lnTo>
                <a:lnTo>
                  <a:pt x="0" y="873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18116">
            <a:off x="9981301" y="1064719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51011" y="7101528"/>
            <a:ext cx="1066026" cy="722233"/>
          </a:xfrm>
          <a:custGeom>
            <a:avLst/>
            <a:gdLst/>
            <a:ahLst/>
            <a:cxnLst/>
            <a:rect l="l" t="t" r="r" b="b"/>
            <a:pathLst>
              <a:path w="1066026" h="722233">
                <a:moveTo>
                  <a:pt x="0" y="0"/>
                </a:moveTo>
                <a:lnTo>
                  <a:pt x="1066026" y="0"/>
                </a:lnTo>
                <a:lnTo>
                  <a:pt x="1066026" y="722233"/>
                </a:lnTo>
                <a:lnTo>
                  <a:pt x="0" y="722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14525" y="886999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70" y="0"/>
                </a:lnTo>
                <a:lnTo>
                  <a:pt x="792970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1499A0-10B6-6B70-7767-1797B2D57D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Warm-up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185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4691" y="1125398"/>
            <a:ext cx="6495077" cy="563538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48979" y="6964308"/>
            <a:ext cx="7023174" cy="1140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cartoon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0C576-2E90-FE50-72F8-2C6A87573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447256" y="174948"/>
            <a:ext cx="13554744" cy="9937104"/>
          </a:xfrm>
          <a:prstGeom prst="roundRect">
            <a:avLst>
              <a:gd name="adj" fmla="val 11298"/>
            </a:avLst>
          </a:prstGeom>
          <a:solidFill>
            <a:schemeClr val="tx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13734621" y="1180747"/>
            <a:ext cx="880558" cy="8805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4800" dirty="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13587861" y="1033987"/>
            <a:ext cx="1174078" cy="117407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13426426" y="872552"/>
            <a:ext cx="1496948" cy="1496948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s-ES" sz="2700">
              <a:solidFill>
                <a:prstClr val="white"/>
              </a:solidFill>
              <a:latin typeface="Impact" panose="020B0806030902050204" pitchFamily="34" charset="0"/>
              <a:sym typeface="Arial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13493174" y="1229671"/>
            <a:ext cx="144542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71600">
              <a:defRPr/>
            </a:pPr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/>
                <a:sym typeface="Arial"/>
              </a:rPr>
              <a:t>TIME’S UP</a:t>
            </a:r>
            <a:endParaRPr lang="es-ES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/>
              <a:sym typeface="Arial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3095328" y="8491872"/>
            <a:ext cx="2052228" cy="108012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s-ES_tradnl" sz="3600" b="1" dirty="0">
                <a:solidFill>
                  <a:prstClr val="white"/>
                </a:solidFill>
                <a:latin typeface="Calibri"/>
                <a:sym typeface="Arial"/>
              </a:rPr>
              <a:t>WHEEL</a:t>
            </a:r>
            <a:endParaRPr lang="es-ES" sz="2700" b="1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5" name="3 Marco"/>
          <p:cNvSpPr/>
          <p:nvPr/>
        </p:nvSpPr>
        <p:spPr>
          <a:xfrm>
            <a:off x="2286000" y="0"/>
            <a:ext cx="13716000" cy="10287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s-E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3641" y="7290906"/>
            <a:ext cx="6426898" cy="1026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character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68" y="2155918"/>
            <a:ext cx="8661423" cy="4453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29D14-B232-698C-F36A-0956040B5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917" y="1105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28504" b="-144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860" y="4351450"/>
            <a:ext cx="6276424" cy="6276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144" y="5275808"/>
            <a:ext cx="5610284" cy="5610284"/>
          </a:xfrm>
          <a:prstGeom prst="rect">
            <a:avLst/>
          </a:prstGeom>
        </p:spPr>
      </p:pic>
      <p:sp>
        <p:nvSpPr>
          <p:cNvPr id="11" name="Freeform 18">
            <a:extLst>
              <a:ext uri="{FF2B5EF4-FFF2-40B4-BE49-F238E27FC236}">
                <a16:creationId xmlns:a16="http://schemas.microsoft.com/office/drawing/2014/main" id="{97BFE1F1-9532-03BE-29B1-680927472D2B}"/>
              </a:ext>
            </a:extLst>
          </p:cNvPr>
          <p:cNvSpPr/>
          <p:nvPr/>
        </p:nvSpPr>
        <p:spPr>
          <a:xfrm rot="1096233" flipH="1">
            <a:off x="14868920" y="1859152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4533900" y="0"/>
                </a:moveTo>
                <a:lnTo>
                  <a:pt x="0" y="0"/>
                </a:lnTo>
                <a:lnTo>
                  <a:pt x="0" y="2533316"/>
                </a:lnTo>
                <a:lnTo>
                  <a:pt x="4533900" y="2533316"/>
                </a:lnTo>
                <a:lnTo>
                  <a:pt x="45339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6B82687-3308-B3AC-81BE-63A81E1C0333}"/>
              </a:ext>
            </a:extLst>
          </p:cNvPr>
          <p:cNvSpPr/>
          <p:nvPr/>
        </p:nvSpPr>
        <p:spPr>
          <a:xfrm rot="1096233">
            <a:off x="6284419" y="7601257"/>
            <a:ext cx="4533900" cy="2533317"/>
          </a:xfrm>
          <a:custGeom>
            <a:avLst/>
            <a:gdLst/>
            <a:ahLst/>
            <a:cxnLst/>
            <a:rect l="l" t="t" r="r" b="b"/>
            <a:pathLst>
              <a:path w="4533900" h="2533317">
                <a:moveTo>
                  <a:pt x="0" y="0"/>
                </a:moveTo>
                <a:lnTo>
                  <a:pt x="4533900" y="0"/>
                </a:lnTo>
                <a:lnTo>
                  <a:pt x="4533900" y="2533317"/>
                </a:lnTo>
                <a:lnTo>
                  <a:pt x="0" y="25333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398889" y="1800934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860165" y="2690378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3133135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C1963-CB6D-3E4B-065A-9C23F2E5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787249"/>
            <a:ext cx="19888200" cy="10071251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1524000" y="-323283"/>
            <a:ext cx="21336000" cy="1809184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52575-AD1C-1C56-04E0-60C9C71508AB}"/>
              </a:ext>
            </a:extLst>
          </p:cNvPr>
          <p:cNvSpPr txBox="1"/>
          <p:nvPr/>
        </p:nvSpPr>
        <p:spPr>
          <a:xfrm>
            <a:off x="304800" y="172438"/>
            <a:ext cx="1566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4 Read and complete the text about Charlie Chaplin with the given words. </a:t>
            </a:r>
          </a:p>
          <a:p>
            <a:r>
              <a:rPr lang="en-US" sz="3600" b="1" dirty="0">
                <a:solidFill>
                  <a:schemeClr val="bg1"/>
                </a:solidFill>
                <a:latin typeface="Comic Sans" panose="020B0604020202020204" charset="0"/>
                <a:cs typeface="Comic Sans" panose="020B0604020202020204" charset="0"/>
              </a:rPr>
              <a:t>Then listen and check. 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97617085-C311-7066-A4A0-583E95626B6B}"/>
              </a:ext>
            </a:extLst>
          </p:cNvPr>
          <p:cNvSpPr/>
          <p:nvPr/>
        </p:nvSpPr>
        <p:spPr>
          <a:xfrm>
            <a:off x="5242392" y="8801100"/>
            <a:ext cx="6017360" cy="978304"/>
          </a:xfrm>
          <a:custGeom>
            <a:avLst/>
            <a:gdLst/>
            <a:ahLst/>
            <a:cxnLst/>
            <a:rect l="l" t="t" r="r" b="b"/>
            <a:pathLst>
              <a:path w="3074669" h="978304">
                <a:moveTo>
                  <a:pt x="0" y="0"/>
                </a:moveTo>
                <a:lnTo>
                  <a:pt x="3074669" y="0"/>
                </a:lnTo>
                <a:lnTo>
                  <a:pt x="3074669" y="978304"/>
                </a:lnTo>
                <a:lnTo>
                  <a:pt x="0" y="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F659782-4C70-EF92-F7A0-368B7BFA4C8F}"/>
              </a:ext>
            </a:extLst>
          </p:cNvPr>
          <p:cNvSpPr/>
          <p:nvPr/>
        </p:nvSpPr>
        <p:spPr>
          <a:xfrm>
            <a:off x="5242392" y="787249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C2A6F2-1C04-9B10-487B-2D0B4969EC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46" y="712735"/>
            <a:ext cx="685627" cy="6856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D97039-E194-23F7-B959-8E453C5CA4CF}"/>
              </a:ext>
            </a:extLst>
          </p:cNvPr>
          <p:cNvSpPr/>
          <p:nvPr/>
        </p:nvSpPr>
        <p:spPr>
          <a:xfrm>
            <a:off x="1726442" y="2069032"/>
            <a:ext cx="15087600" cy="12338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in 1889        in 1914        when he was 21        in 1977        at age five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0BDFA-E482-0260-AB33-8C6986200C62}"/>
              </a:ext>
            </a:extLst>
          </p:cNvPr>
          <p:cNvSpPr txBox="1"/>
          <p:nvPr/>
        </p:nvSpPr>
        <p:spPr>
          <a:xfrm>
            <a:off x="1980063" y="3758999"/>
            <a:ext cx="1485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Charlie Chaplin was a famous actor and film director. He was born in London(1) _______ . His famous character was a very funny man. He wore big trousers, big shoes and a black hat. He did crazy things on stage. He sang on stage (2) _________ because his mother was sick. (3) ___________ , he went to America and found a job at Keystone Film Company. He was in his first comedy (4) _______ . Charlie Chaplin made films for 65 years. His films were famous all over the world. He died (5) 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EFF3-81EC-CD1F-FAEB-717700ADA1D5}"/>
              </a:ext>
            </a:extLst>
          </p:cNvPr>
          <p:cNvSpPr txBox="1"/>
          <p:nvPr/>
        </p:nvSpPr>
        <p:spPr>
          <a:xfrm>
            <a:off x="4373934" y="4294215"/>
            <a:ext cx="226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1889</a:t>
            </a:r>
            <a:endParaRPr lang="en-US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EBC87-1D1A-21E8-7568-344DCB6A4CD4}"/>
              </a:ext>
            </a:extLst>
          </p:cNvPr>
          <p:cNvSpPr txBox="1"/>
          <p:nvPr/>
        </p:nvSpPr>
        <p:spPr>
          <a:xfrm>
            <a:off x="8137503" y="5374825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at age five</a:t>
            </a:r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83FBB1-19FB-C3E0-78F4-0D8D3FDA305F}"/>
              </a:ext>
            </a:extLst>
          </p:cNvPr>
          <p:cNvSpPr txBox="1"/>
          <p:nvPr/>
        </p:nvSpPr>
        <p:spPr>
          <a:xfrm>
            <a:off x="3790774" y="5965598"/>
            <a:ext cx="389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when he was 21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B1092-78C1-2197-CCF5-911009A7724A}"/>
              </a:ext>
            </a:extLst>
          </p:cNvPr>
          <p:cNvSpPr txBox="1"/>
          <p:nvPr/>
        </p:nvSpPr>
        <p:spPr>
          <a:xfrm>
            <a:off x="14029724" y="6577398"/>
            <a:ext cx="2331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1914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57729C-E924-7E4F-7B36-654CD0C01347}"/>
              </a:ext>
            </a:extLst>
          </p:cNvPr>
          <p:cNvSpPr txBox="1"/>
          <p:nvPr/>
        </p:nvSpPr>
        <p:spPr>
          <a:xfrm>
            <a:off x="7920081" y="7636982"/>
            <a:ext cx="297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In 1977</a:t>
            </a:r>
            <a:endParaRPr lang="en-US" sz="3600" dirty="0"/>
          </a:p>
        </p:txBody>
      </p:sp>
      <p:pic>
        <p:nvPicPr>
          <p:cNvPr id="4" name="Track 10.6">
            <a:hlinkClick r:id="" action="ppaction://media"/>
            <a:extLst>
              <a:ext uri="{FF2B5EF4-FFF2-40B4-BE49-F238E27FC236}">
                <a16:creationId xmlns:a16="http://schemas.microsoft.com/office/drawing/2014/main" id="{60C161B8-E4F9-2F95-D74A-A359E0895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02753" y="834901"/>
            <a:ext cx="697823" cy="6978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D5273467-4E0F-26BD-B3F1-2D9AF05C093A}"/>
              </a:ext>
            </a:extLst>
          </p:cNvPr>
          <p:cNvSpPr/>
          <p:nvPr/>
        </p:nvSpPr>
        <p:spPr>
          <a:xfrm>
            <a:off x="762000" y="1502857"/>
            <a:ext cx="16687800" cy="9194600"/>
          </a:xfrm>
          <a:custGeom>
            <a:avLst/>
            <a:gdLst/>
            <a:ahLst/>
            <a:cxnLst/>
            <a:rect l="l" t="t" r="r" b="b"/>
            <a:pathLst>
              <a:path w="12720183" h="6550894">
                <a:moveTo>
                  <a:pt x="0" y="0"/>
                </a:moveTo>
                <a:lnTo>
                  <a:pt x="12720184" y="0"/>
                </a:lnTo>
                <a:lnTo>
                  <a:pt x="12720184" y="6550895"/>
                </a:lnTo>
                <a:lnTo>
                  <a:pt x="0" y="6550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90496396-CBAA-D1BD-9502-E171A62C9D11}"/>
              </a:ext>
            </a:extLst>
          </p:cNvPr>
          <p:cNvSpPr/>
          <p:nvPr/>
        </p:nvSpPr>
        <p:spPr>
          <a:xfrm>
            <a:off x="-800100" y="0"/>
            <a:ext cx="19888200" cy="2133600"/>
          </a:xfrm>
          <a:custGeom>
            <a:avLst/>
            <a:gdLst/>
            <a:ahLst/>
            <a:cxnLst/>
            <a:rect l="l" t="t" r="r" b="b"/>
            <a:pathLst>
              <a:path w="7315200" h="1888652">
                <a:moveTo>
                  <a:pt x="0" y="0"/>
                </a:moveTo>
                <a:lnTo>
                  <a:pt x="7315200" y="0"/>
                </a:lnTo>
                <a:lnTo>
                  <a:pt x="7315200" y="1888652"/>
                </a:lnTo>
                <a:lnTo>
                  <a:pt x="0" y="188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A80C6-C3E3-2A2E-8EFE-0EC026AB7D36}"/>
              </a:ext>
            </a:extLst>
          </p:cNvPr>
          <p:cNvSpPr txBox="1"/>
          <p:nvPr/>
        </p:nvSpPr>
        <p:spPr>
          <a:xfrm>
            <a:off x="1066800" y="342900"/>
            <a:ext cx="1428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-question: who/ what/ why/ when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E11927A-F3A0-C4E3-A8FB-7D3AE84A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13322"/>
              </p:ext>
            </p:extLst>
          </p:nvPr>
        </p:nvGraphicFramePr>
        <p:xfrm>
          <a:off x="1611868" y="2247661"/>
          <a:ext cx="15152132" cy="769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986">
                  <a:extLst>
                    <a:ext uri="{9D8B030D-6E8A-4147-A177-3AD203B41FA5}">
                      <a16:colId xmlns:a16="http://schemas.microsoft.com/office/drawing/2014/main" val="3438046501"/>
                    </a:ext>
                  </a:extLst>
                </a:gridCol>
                <a:gridCol w="7885146">
                  <a:extLst>
                    <a:ext uri="{9D8B030D-6E8A-4147-A177-3AD203B41FA5}">
                      <a16:colId xmlns:a16="http://schemas.microsoft.com/office/drawing/2014/main" val="3398921431"/>
                    </a:ext>
                  </a:extLst>
                </a:gridCol>
              </a:tblGrid>
              <a:tr h="39384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90110"/>
                  </a:ext>
                </a:extLst>
              </a:tr>
              <a:tr h="3757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48047"/>
                  </a:ext>
                </a:extLst>
              </a:tr>
            </a:tbl>
          </a:graphicData>
        </a:graphic>
      </p:graphicFrame>
      <p:pic>
        <p:nvPicPr>
          <p:cNvPr id="12" name="Picture 11" descr="Cartoon Png For School - Kids Learning Clipart, Transparent Png -  600x600(#483332) - PngFind">
            <a:extLst>
              <a:ext uri="{FF2B5EF4-FFF2-40B4-BE49-F238E27FC236}">
                <a16:creationId xmlns:a16="http://schemas.microsoft.com/office/drawing/2014/main" id="{BCE429F0-B9BB-F403-EB2D-486BF2FC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91852" l="10000" r="90000">
                        <a14:foregroundMark x1="51310" y1="8741" x2="57976" y2="11407"/>
                        <a14:foregroundMark x1="55595" y1="7407" x2="49524" y2="10815"/>
                        <a14:foregroundMark x1="55833" y1="11704" x2="55833" y2="11704"/>
                        <a14:foregroundMark x1="53214" y1="16296" x2="53452" y2="32889"/>
                        <a14:foregroundMark x1="53452" y1="32889" x2="53452" y2="30074"/>
                        <a14:foregroundMark x1="47262" y1="41481" x2="50952" y2="48000"/>
                        <a14:foregroundMark x1="53333" y1="44741" x2="54524" y2="53185"/>
                        <a14:foregroundMark x1="54524" y1="53185" x2="54524" y2="52741"/>
                        <a14:foregroundMark x1="63690" y1="53778" x2="70833" y2="55407"/>
                        <a14:foregroundMark x1="65714" y1="46815" x2="65833" y2="60593"/>
                        <a14:foregroundMark x1="57500" y1="79111" x2="59286" y2="83704"/>
                        <a14:foregroundMark x1="66190" y1="76444" x2="66548" y2="91407"/>
                        <a14:foregroundMark x1="73810" y1="73926" x2="69762" y2="88000"/>
                        <a14:foregroundMark x1="79167" y1="73037" x2="72857" y2="86370"/>
                        <a14:foregroundMark x1="76905" y1="76889" x2="77619" y2="82667"/>
                        <a14:foregroundMark x1="78810" y1="78667" x2="78810" y2="78667"/>
                        <a14:foregroundMark x1="78929" y1="78815" x2="78929" y2="78815"/>
                        <a14:foregroundMark x1="63929" y1="76444" x2="57976" y2="91852"/>
                        <a14:foregroundMark x1="57976" y1="91852" x2="57262" y2="90815"/>
                        <a14:foregroundMark x1="50238" y1="78815" x2="51667" y2="86370"/>
                        <a14:foregroundMark x1="51667" y1="86370" x2="53214" y2="89037"/>
                        <a14:foregroundMark x1="53095" y1="79852" x2="60595" y2="86222"/>
                        <a14:foregroundMark x1="53214" y1="78222" x2="53214" y2="78222"/>
                        <a14:foregroundMark x1="69881" y1="80889" x2="72381" y2="76741"/>
                        <a14:foregroundMark x1="51310" y1="89481" x2="64762" y2="88741"/>
                        <a14:foregroundMark x1="64762" y1="88741" x2="68095" y2="88889"/>
                        <a14:foregroundMark x1="58810" y1="79704" x2="66190" y2="82667"/>
                        <a14:foregroundMark x1="66190" y1="82667" x2="65952" y2="85185"/>
                        <a14:foregroundMark x1="37500" y1="74667" x2="22976" y2="75704"/>
                        <a14:foregroundMark x1="22976" y1="75704" x2="20000" y2="70222"/>
                        <a14:foregroundMark x1="20714" y1="71407" x2="39167" y2="72889"/>
                        <a14:foregroundMark x1="39167" y1="72889" x2="39048" y2="72889"/>
                        <a14:foregroundMark x1="19762" y1="80296" x2="27857" y2="80000"/>
                        <a14:foregroundMark x1="27857" y1="80000" x2="42143" y2="80741"/>
                        <a14:foregroundMark x1="21071" y1="85333" x2="38929" y2="86519"/>
                        <a14:foregroundMark x1="38929" y1="86519" x2="51548" y2="82370"/>
                        <a14:foregroundMark x1="33095" y1="74370" x2="37857" y2="69481"/>
                        <a14:foregroundMark x1="54405" y1="42667" x2="54405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741">
            <a:off x="14294974" y="7826465"/>
            <a:ext cx="4903434" cy="26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8F5B62-2DAF-6F94-CB94-3C22A14C1CB2}"/>
              </a:ext>
            </a:extLst>
          </p:cNvPr>
          <p:cNvSpPr txBox="1"/>
          <p:nvPr/>
        </p:nvSpPr>
        <p:spPr>
          <a:xfrm>
            <a:off x="4359919" y="215081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FC892F-C4E7-9B52-88E9-F9EE5E73BF32}"/>
              </a:ext>
            </a:extLst>
          </p:cNvPr>
          <p:cNvSpPr txBox="1"/>
          <p:nvPr/>
        </p:nvSpPr>
        <p:spPr>
          <a:xfrm>
            <a:off x="2796406" y="5467769"/>
            <a:ext cx="464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a person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FBAC39-F7FC-86F1-926A-D61F8E6645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555" y="3739029"/>
            <a:ext cx="2224667" cy="1776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C7DDDFD-1837-9739-15B8-1F94C9BA3C57}"/>
              </a:ext>
            </a:extLst>
          </p:cNvPr>
          <p:cNvSpPr txBox="1"/>
          <p:nvPr/>
        </p:nvSpPr>
        <p:spPr>
          <a:xfrm>
            <a:off x="11506200" y="2226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5B6EED-7E4C-0CEC-7CB2-481F294493D6}"/>
              </a:ext>
            </a:extLst>
          </p:cNvPr>
          <p:cNvSpPr txBox="1"/>
          <p:nvPr/>
        </p:nvSpPr>
        <p:spPr>
          <a:xfrm>
            <a:off x="9783089" y="5477770"/>
            <a:ext cx="667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things or actions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9F3485-0AF7-5BC6-6047-43661736B0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00" y="3016349"/>
            <a:ext cx="2894569" cy="28945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B5DA72-FC50-984A-2073-D2D1FF37FC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62" b="98298" l="935" r="98131">
                        <a14:foregroundMark x1="9813" y1="53617" x2="9813" y2="53617"/>
                        <a14:foregroundMark x1="98131" y1="55319" x2="98131" y2="55319"/>
                        <a14:foregroundMark x1="54673" y1="83404" x2="52336" y2="85957"/>
                        <a14:foregroundMark x1="52336" y1="85957" x2="52336" y2="85957"/>
                        <a14:foregroundMark x1="57009" y1="92340" x2="57009" y2="92340"/>
                        <a14:foregroundMark x1="71495" y1="90213" x2="71495" y2="85957"/>
                        <a14:foregroundMark x1="34579" y1="84255" x2="34579" y2="84255"/>
                        <a14:foregroundMark x1="34579" y1="84255" x2="34579" y2="84255"/>
                        <a14:foregroundMark x1="45327" y1="90213" x2="45327" y2="90213"/>
                        <a14:foregroundMark x1="47664" y1="81277" x2="47664" y2="81277"/>
                        <a14:foregroundMark x1="48598" y1="98298" x2="45794" y2="98298"/>
                        <a14:foregroundMark x1="935" y1="59574" x2="935" y2="59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444" y="3525336"/>
            <a:ext cx="1617734" cy="17764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4ADC9E-A70D-38CD-B8AE-2A73AD1800DA}"/>
              </a:ext>
            </a:extLst>
          </p:cNvPr>
          <p:cNvSpPr txBox="1"/>
          <p:nvPr/>
        </p:nvSpPr>
        <p:spPr>
          <a:xfrm>
            <a:off x="12171189" y="3676854"/>
            <a:ext cx="12409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dirty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453FD2-3FB5-5DFC-0A98-06D21E9AFB6B}"/>
              </a:ext>
            </a:extLst>
          </p:cNvPr>
          <p:cNvSpPr txBox="1"/>
          <p:nvPr/>
        </p:nvSpPr>
        <p:spPr>
          <a:xfrm>
            <a:off x="4176133" y="604829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295B81-75C6-596E-51C6-1158FD279956}"/>
              </a:ext>
            </a:extLst>
          </p:cNvPr>
          <p:cNvSpPr txBox="1"/>
          <p:nvPr/>
        </p:nvSpPr>
        <p:spPr>
          <a:xfrm>
            <a:off x="2368238" y="933128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reason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CF54A-9BDE-1D2E-3BE0-6782F83B1A3B}"/>
              </a:ext>
            </a:extLst>
          </p:cNvPr>
          <p:cNvSpPr txBox="1"/>
          <p:nvPr/>
        </p:nvSpPr>
        <p:spPr>
          <a:xfrm>
            <a:off x="11665386" y="6050865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EC29E4-BC97-690E-03B5-3D5D3B55E221}"/>
              </a:ext>
            </a:extLst>
          </p:cNvPr>
          <p:cNvSpPr txBox="1"/>
          <p:nvPr/>
        </p:nvSpPr>
        <p:spPr>
          <a:xfrm>
            <a:off x="10267950" y="9204112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asks about the places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C912F7-E9DD-6F20-CFF7-412A7F15F2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00" b="99500" l="1747" r="99345">
                        <a14:foregroundMark x1="44323" y1="83000" x2="44323" y2="83000"/>
                        <a14:foregroundMark x1="44323" y1="83000" x2="44323" y2="83000"/>
                        <a14:foregroundMark x1="55240" y1="73250" x2="55895" y2="69750"/>
                        <a14:foregroundMark x1="56332" y1="65750" x2="56332" y2="63250"/>
                        <a14:foregroundMark x1="56332" y1="56500" x2="56332" y2="55250"/>
                        <a14:foregroundMark x1="55240" y1="50750" x2="55240" y2="50750"/>
                        <a14:foregroundMark x1="49563" y1="51750" x2="46725" y2="52250"/>
                        <a14:foregroundMark x1="45415" y1="50750" x2="45415" y2="50750"/>
                        <a14:foregroundMark x1="42576" y1="49500" x2="42576" y2="49500"/>
                        <a14:foregroundMark x1="33624" y1="53000" x2="33624" y2="53000"/>
                        <a14:foregroundMark x1="36900" y1="62500" x2="41048" y2="63750"/>
                        <a14:foregroundMark x1="43231" y1="63250" x2="43231" y2="63250"/>
                        <a14:foregroundMark x1="49563" y1="57250" x2="49563" y2="57250"/>
                        <a14:foregroundMark x1="52183" y1="54750" x2="54803" y2="54250"/>
                        <a14:foregroundMark x1="60480" y1="55250" x2="60480" y2="55250"/>
                        <a14:foregroundMark x1="44323" y1="58500" x2="44323" y2="58500"/>
                        <a14:foregroundMark x1="39083" y1="55500" x2="39083" y2="55500"/>
                        <a14:foregroundMark x1="34279" y1="57750" x2="37991" y2="69750"/>
                        <a14:foregroundMark x1="48908" y1="79500" x2="49563" y2="84750"/>
                        <a14:foregroundMark x1="50000" y1="95000" x2="50000" y2="95000"/>
                        <a14:foregroundMark x1="88865" y1="84750" x2="88865" y2="84750"/>
                        <a14:foregroundMark x1="88210" y1="51750" x2="88210" y2="51750"/>
                        <a14:foregroundMark x1="88210" y1="51750" x2="88210" y2="51750"/>
                        <a14:foregroundMark x1="96725" y1="40250" x2="96725" y2="40250"/>
                        <a14:foregroundMark x1="7424" y1="36250" x2="7424" y2="36250"/>
                        <a14:foregroundMark x1="58952" y1="68000" x2="58952" y2="68000"/>
                        <a14:foregroundMark x1="48472" y1="65000" x2="44323" y2="65000"/>
                        <a14:foregroundMark x1="38865" y1="64250" x2="63100" y2="67250"/>
                        <a14:foregroundMark x1="79476" y1="58250" x2="91485" y2="62750"/>
                        <a14:foregroundMark x1="78384" y1="77000" x2="99345" y2="78750"/>
                        <a14:foregroundMark x1="11135" y1="96750" x2="11135" y2="96750"/>
                        <a14:foregroundMark x1="8734" y1="99250" x2="25764" y2="98750"/>
                        <a14:foregroundMark x1="25764" y1="98750" x2="68559" y2="99500"/>
                        <a14:foregroundMark x1="68559" y1="99500" x2="89301" y2="99250"/>
                        <a14:foregroundMark x1="49563" y1="27250" x2="49563" y2="27250"/>
                        <a14:foregroundMark x1="49563" y1="27250" x2="49563" y2="27250"/>
                        <a14:foregroundMark x1="55895" y1="12750" x2="55895" y2="12750"/>
                        <a14:foregroundMark x1="78821" y1="25250" x2="78821" y2="25250"/>
                        <a14:foregroundMark x1="78821" y1="24250" x2="78821" y2="24250"/>
                        <a14:foregroundMark x1="80349" y1="17500" x2="81441" y2="33500"/>
                        <a14:foregroundMark x1="81441" y1="33500" x2="87118" y2="38750"/>
                        <a14:foregroundMark x1="28384" y1="17000" x2="78384" y2="30000"/>
                        <a14:foregroundMark x1="78384" y1="30000" x2="87773" y2="41750"/>
                        <a14:foregroundMark x1="50000" y1="11000" x2="66812" y2="13500"/>
                        <a14:foregroundMark x1="66812" y1="13500" x2="77511" y2="20000"/>
                        <a14:foregroundMark x1="77511" y1="20000" x2="78384" y2="25250"/>
                        <a14:foregroundMark x1="81004" y1="17000" x2="95197" y2="38500"/>
                        <a14:foregroundMark x1="84061" y1="14750" x2="84061" y2="16250"/>
                        <a14:foregroundMark x1="92576" y1="42750" x2="92576" y2="42750"/>
                        <a14:foregroundMark x1="94541" y1="42750" x2="94541" y2="42750"/>
                        <a14:foregroundMark x1="90830" y1="40500" x2="76638" y2="40250"/>
                        <a14:foregroundMark x1="76638" y1="40250" x2="59389" y2="31000"/>
                        <a14:foregroundMark x1="59389" y1="31000" x2="50655" y2="16250"/>
                        <a14:foregroundMark x1="74017" y1="42750" x2="74017" y2="42750"/>
                        <a14:foregroundMark x1="76201" y1="42750" x2="89301" y2="46000"/>
                        <a14:foregroundMark x1="89301" y1="46000" x2="97817" y2="44500"/>
                        <a14:foregroundMark x1="48472" y1="5500" x2="18122" y2="32500"/>
                        <a14:foregroundMark x1="18122" y1="32500" x2="16594" y2="36250"/>
                        <a14:foregroundMark x1="37555" y1="23000" x2="17467" y2="44500"/>
                        <a14:foregroundMark x1="23144" y1="24250" x2="1747" y2="46500"/>
                        <a14:foregroundMark x1="1747" y1="46500" x2="2183" y2="4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21" y="7783643"/>
            <a:ext cx="2273757" cy="152494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A978249-D6B7-C114-5D07-9BF24A7D2520}"/>
              </a:ext>
            </a:extLst>
          </p:cNvPr>
          <p:cNvSpPr txBox="1"/>
          <p:nvPr/>
        </p:nvSpPr>
        <p:spPr>
          <a:xfrm>
            <a:off x="2157502" y="3019932"/>
            <a:ext cx="644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Who was Charlie Chaplin?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3ADEA7-1274-16AC-CA61-B8AF7C222A5A}"/>
              </a:ext>
            </a:extLst>
          </p:cNvPr>
          <p:cNvSpPr txBox="1"/>
          <p:nvPr/>
        </p:nvSpPr>
        <p:spPr>
          <a:xfrm>
            <a:off x="9229142" y="3047069"/>
            <a:ext cx="836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What did she do yesterday?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CE1F1C-2328-DB75-5AB9-BFE549962CEB}"/>
              </a:ext>
            </a:extLst>
          </p:cNvPr>
          <p:cNvSpPr txBox="1"/>
          <p:nvPr/>
        </p:nvSpPr>
        <p:spPr>
          <a:xfrm>
            <a:off x="2118449" y="6789065"/>
            <a:ext cx="733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Why did you play truant yesterday?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4C0306-FEA1-6626-2EDC-104D19F14F2C}"/>
              </a:ext>
            </a:extLst>
          </p:cNvPr>
          <p:cNvSpPr txBox="1"/>
          <p:nvPr/>
        </p:nvSpPr>
        <p:spPr>
          <a:xfrm>
            <a:off x="9456328" y="6750709"/>
            <a:ext cx="776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Ex: Where did you play football last weekend?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5477E211-9ADB-954E-E42C-9DB04FAF55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386" y="8022905"/>
            <a:ext cx="2037116" cy="2362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801102D-37B8-BFFE-B08C-843C9C9DA51C}"/>
              </a:ext>
            </a:extLst>
          </p:cNvPr>
          <p:cNvSpPr/>
          <p:nvPr/>
        </p:nvSpPr>
        <p:spPr>
          <a:xfrm>
            <a:off x="6962180" y="7455986"/>
            <a:ext cx="1711695" cy="11975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F7AFFD-7174-2678-83C9-0C74DDC3A1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2370" y="7394512"/>
            <a:ext cx="1740511" cy="1417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01C9DA-3EFE-5B47-8BBF-0E35BDDD493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4250" r="98417">
                        <a14:foregroundMark x1="68583" y1="26833" x2="68583" y2="26833"/>
                        <a14:foregroundMark x1="68583" y1="26833" x2="69083" y2="27167"/>
                        <a14:foregroundMark x1="73167" y1="30167" x2="79083" y2="32667"/>
                        <a14:foregroundMark x1="82500" y1="35417" x2="84167" y2="37000"/>
                        <a14:foregroundMark x1="85583" y1="39167" x2="85583" y2="40000"/>
                        <a14:foregroundMark x1="86167" y1="42833" x2="87583" y2="47500"/>
                        <a14:foregroundMark x1="87583" y1="47500" x2="88083" y2="48083"/>
                        <a14:foregroundMark x1="89083" y1="51083" x2="89833" y2="54000"/>
                        <a14:foregroundMark x1="92417" y1="57917" x2="93333" y2="59500"/>
                        <a14:foregroundMark x1="93833" y1="65417" x2="93000" y2="69833"/>
                        <a14:foregroundMark x1="92833" y1="72250" x2="90833" y2="73500"/>
                        <a14:foregroundMark x1="87917" y1="75417" x2="87917" y2="75417"/>
                        <a14:foregroundMark x1="87500" y1="76333" x2="87500" y2="76333"/>
                        <a14:foregroundMark x1="98417" y1="70917" x2="98417" y2="70917"/>
                        <a14:foregroundMark x1="98417" y1="70833" x2="98417" y2="70167"/>
                        <a14:foregroundMark x1="90167" y1="74417" x2="90167" y2="74417"/>
                        <a14:foregroundMark x1="90167" y1="74417" x2="90167" y2="74417"/>
                        <a14:foregroundMark x1="89333" y1="74917" x2="88417" y2="73333"/>
                        <a14:foregroundMark x1="88083" y1="72083" x2="86500" y2="71583"/>
                        <a14:foregroundMark x1="86500" y1="71917" x2="86167" y2="72833"/>
                        <a14:foregroundMark x1="86500" y1="73167" x2="86833" y2="74000"/>
                        <a14:foregroundMark x1="63333" y1="74250" x2="63333" y2="74250"/>
                        <a14:foregroundMark x1="63333" y1="74250" x2="63333" y2="74250"/>
                        <a14:foregroundMark x1="63333" y1="74583" x2="63333" y2="74583"/>
                        <a14:foregroundMark x1="64583" y1="75417" x2="66500" y2="76000"/>
                        <a14:foregroundMark x1="67167" y1="75417" x2="67167" y2="75417"/>
                        <a14:foregroundMark x1="66000" y1="75083" x2="64583" y2="75083"/>
                        <a14:foregroundMark x1="34167" y1="72833" x2="34167" y2="72833"/>
                        <a14:foregroundMark x1="34167" y1="72833" x2="34167" y2="72833"/>
                        <a14:foregroundMark x1="34167" y1="72833" x2="34167" y2="72833"/>
                        <a14:foregroundMark x1="34000" y1="73167" x2="34000" y2="73167"/>
                        <a14:foregroundMark x1="15083" y1="74417" x2="15083" y2="74417"/>
                        <a14:foregroundMark x1="15083" y1="74417" x2="15083" y2="74417"/>
                        <a14:foregroundMark x1="15083" y1="74417" x2="15083" y2="74417"/>
                        <a14:foregroundMark x1="11750" y1="73000" x2="11750" y2="73000"/>
                        <a14:foregroundMark x1="11750" y1="73000" x2="11750" y2="73000"/>
                        <a14:foregroundMark x1="11583" y1="73500" x2="11583" y2="73500"/>
                        <a14:foregroundMark x1="11250" y1="73500" x2="11250" y2="73500"/>
                        <a14:foregroundMark x1="12417" y1="69333" x2="13167" y2="74000"/>
                        <a14:foregroundMark x1="13167" y1="74000" x2="11417" y2="75833"/>
                        <a14:foregroundMark x1="12500" y1="71750" x2="12500" y2="71750"/>
                        <a14:foregroundMark x1="4250" y1="58583" x2="4250" y2="58583"/>
                        <a14:foregroundMark x1="4250" y1="58917" x2="4250" y2="58917"/>
                        <a14:foregroundMark x1="4250" y1="58917" x2="4250" y2="58917"/>
                        <a14:foregroundMark x1="11917" y1="50833" x2="62000" y2="27333"/>
                        <a14:foregroundMark x1="62000" y1="27333" x2="62250" y2="27333"/>
                        <a14:foregroundMark x1="27583" y1="36667" x2="27583" y2="36667"/>
                        <a14:foregroundMark x1="41083" y1="26333" x2="25417" y2="33667"/>
                        <a14:foregroundMark x1="25417" y1="33667" x2="21667" y2="37583"/>
                        <a14:foregroundMark x1="21667" y1="37583" x2="70000" y2="22500"/>
                        <a14:foregroundMark x1="69333" y1="26000" x2="96750" y2="65000"/>
                        <a14:foregroundMark x1="96750" y1="65000" x2="97583" y2="71917"/>
                        <a14:foregroundMark x1="97583" y1="74417" x2="90000" y2="70333"/>
                        <a14:foregroundMark x1="84000" y1="67917" x2="84000" y2="67917"/>
                        <a14:foregroundMark x1="84250" y1="67000" x2="84250" y2="67000"/>
                        <a14:foregroundMark x1="91917" y1="51250" x2="77833" y2="24750"/>
                        <a14:foregroundMark x1="77833" y1="24750" x2="61750" y2="15667"/>
                        <a14:foregroundMark x1="61750" y1="15667" x2="51083" y2="15250"/>
                        <a14:foregroundMark x1="51083" y1="15250" x2="24667" y2="28417"/>
                        <a14:foregroundMark x1="24667" y1="28417" x2="10833" y2="42417"/>
                        <a14:foregroundMark x1="10833" y1="42417" x2="6000" y2="59333"/>
                        <a14:foregroundMark x1="6000" y1="59333" x2="10250" y2="73583"/>
                        <a14:foregroundMark x1="10250" y1="73583" x2="16583" y2="76583"/>
                        <a14:foregroundMark x1="16583" y1="76583" x2="17750" y2="76333"/>
                        <a14:foregroundMark x1="4750" y1="51417" x2="4917" y2="51917"/>
                        <a14:foregroundMark x1="4917" y1="51917" x2="4917" y2="51917"/>
                        <a14:foregroundMark x1="4917" y1="51917" x2="4917" y2="51917"/>
                        <a14:foregroundMark x1="22083" y1="28250" x2="22083" y2="28250"/>
                        <a14:foregroundMark x1="22083" y1="28250" x2="24583" y2="26667"/>
                        <a14:foregroundMark x1="26500" y1="25083" x2="27750" y2="24250"/>
                        <a14:foregroundMark x1="58917" y1="13167" x2="58917" y2="13167"/>
                        <a14:foregroundMark x1="58917" y1="13167" x2="60833" y2="12667"/>
                        <a14:foregroundMark x1="62250" y1="12417" x2="62250" y2="12417"/>
                        <a14:foregroundMark x1="63667" y1="12500" x2="64250" y2="13000"/>
                        <a14:foregroundMark x1="64583" y1="13667" x2="64583" y2="13667"/>
                        <a14:foregroundMark x1="65583" y1="14167" x2="66833" y2="15583"/>
                        <a14:foregroundMark x1="70500" y1="18250" x2="75583" y2="22417"/>
                        <a14:foregroundMark x1="82500" y1="29333" x2="86833" y2="33167"/>
                        <a14:foregroundMark x1="88083" y1="34917" x2="90167" y2="37500"/>
                        <a14:foregroundMark x1="91083" y1="38750" x2="92083" y2="40500"/>
                        <a14:foregroundMark x1="72500" y1="38250" x2="72500" y2="38250"/>
                        <a14:foregroundMark x1="72500" y1="38250" x2="70917" y2="37750"/>
                        <a14:foregroundMark x1="56000" y1="31583" x2="56000" y2="31583"/>
                        <a14:foregroundMark x1="53000" y1="14250" x2="54000" y2="13000"/>
                        <a14:foregroundMark x1="55417" y1="12083" x2="55417" y2="12083"/>
                        <a14:foregroundMark x1="55417" y1="12083" x2="55417" y2="12083"/>
                        <a14:foregroundMark x1="55833" y1="12417" x2="56333" y2="12667"/>
                        <a14:foregroundMark x1="46333" y1="14167" x2="61750" y2="10167"/>
                        <a14:foregroundMark x1="61750" y1="10167" x2="66000" y2="12500"/>
                        <a14:foregroundMark x1="83167" y1="68417" x2="83167" y2="68417"/>
                        <a14:foregroundMark x1="83167" y1="68417" x2="83167" y2="68417"/>
                        <a14:foregroundMark x1="18083" y1="68750" x2="18083" y2="68750"/>
                        <a14:foregroundMark x1="18083" y1="68750" x2="18083" y2="68750"/>
                        <a14:foregroundMark x1="15583" y1="68083" x2="15583" y2="68083"/>
                        <a14:foregroundMark x1="15583" y1="68083" x2="15583" y2="68083"/>
                        <a14:foregroundMark x1="11250" y1="63500" x2="18917" y2="7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23" y="7257351"/>
            <a:ext cx="2611198" cy="2183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8BDE-907D-9C97-5D64-4D4EA68309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889" l="10000" r="90000">
                        <a14:foregroundMark x1="55278" y1="89444" x2="55278" y2="89444"/>
                        <a14:foregroundMark x1="54167" y1="89444" x2="54167" y2="89444"/>
                        <a14:foregroundMark x1="49167" y1="89444" x2="46111" y2="89444"/>
                        <a14:foregroundMark x1="42778" y1="89444" x2="38056" y2="88611"/>
                        <a14:foregroundMark x1="35278" y1="86667" x2="26111" y2="86667"/>
                        <a14:foregroundMark x1="25278" y1="86667" x2="25278" y2="86667"/>
                        <a14:foregroundMark x1="23889" y1="88611" x2="20833" y2="91389"/>
                        <a14:foregroundMark x1="22778" y1="93889" x2="43333" y2="93889"/>
                        <a14:foregroundMark x1="53333" y1="93333" x2="62778" y2="92778"/>
                        <a14:foregroundMark x1="66111" y1="88611" x2="66111" y2="88611"/>
                        <a14:foregroundMark x1="66111" y1="88611" x2="66111" y2="88611"/>
                        <a14:foregroundMark x1="66111" y1="92500" x2="66111" y2="92500"/>
                        <a14:foregroundMark x1="67500" y1="90833" x2="67500" y2="90833"/>
                        <a14:foregroundMark x1="67222" y1="90556" x2="67222" y2="90556"/>
                        <a14:foregroundMark x1="55833" y1="66667" x2="55833" y2="66667"/>
                        <a14:foregroundMark x1="52778" y1="58056" x2="52778" y2="58056"/>
                        <a14:foregroundMark x1="51944" y1="59167" x2="48056" y2="61389"/>
                        <a14:foregroundMark x1="47500" y1="61389" x2="49167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7" y="7244023"/>
            <a:ext cx="2183933" cy="21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3" grpId="0"/>
      <p:bldP spid="34" grpId="0"/>
      <p:bldP spid="35" grpId="0"/>
      <p:bldP spid="36" grpId="0"/>
      <p:bldP spid="37" grpId="0"/>
      <p:bldP spid="45" grpId="0"/>
      <p:bldP spid="46" grpId="0"/>
      <p:bldP spid="47" grpId="0"/>
      <p:bldP spid="48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30A28-4DB1-E0B1-30DD-2D9152BAF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4" name="Picture 13" descr="f6ae210ee89e8be294661c748b11616f.gif">
            <a:extLst>
              <a:ext uri="{FF2B5EF4-FFF2-40B4-BE49-F238E27FC236}">
                <a16:creationId xmlns:a16="http://schemas.microsoft.com/office/drawing/2014/main" id="{C3AE63BE-E6E8-56E6-B32B-73FC1F186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BFA"/>
              </a:clrFrom>
              <a:clrTo>
                <a:srgbClr val="FEFB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442" y="1802189"/>
            <a:ext cx="3364149" cy="3329821"/>
          </a:xfrm>
          <a:prstGeom prst="rect">
            <a:avLst/>
          </a:prstGeom>
        </p:spPr>
      </p:pic>
      <p:pic>
        <p:nvPicPr>
          <p:cNvPr id="15" name="Picture 14" descr="200.gif">
            <a:extLst>
              <a:ext uri="{FF2B5EF4-FFF2-40B4-BE49-F238E27FC236}">
                <a16:creationId xmlns:a16="http://schemas.microsoft.com/office/drawing/2014/main" id="{951462AB-C8D0-1FE6-5151-9868473D022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515" y="349584"/>
            <a:ext cx="1665854" cy="1717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D81FD4-56FA-1C40-75FB-37596F3CDCC1}"/>
              </a:ext>
            </a:extLst>
          </p:cNvPr>
          <p:cNvSpPr txBox="1"/>
          <p:nvPr/>
        </p:nvSpPr>
        <p:spPr>
          <a:xfrm>
            <a:off x="4582886" y="6210300"/>
            <a:ext cx="906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Fill in the blank spaces using: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what/ who/ where/ when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/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𝑷𝒍𝒂𝒚𝒊𝒏𝒈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𝒈𝒂𝒎𝒆</m:t>
                      </m:r>
                    </m:oMath>
                  </m:oMathPara>
                </a14:m>
                <a:endParaRPr lang="en-US" sz="12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191DB7B-C68C-D237-E6DD-F8D7FDBA0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238500"/>
                <a:ext cx="8610600" cy="3200400"/>
              </a:xfrm>
              <a:prstGeom prst="rect">
                <a:avLst/>
              </a:prstGeom>
              <a:blipFill>
                <a:blip r:embed="rId8"/>
                <a:stretch>
                  <a:fillRect l="-6086" t="-15429" r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E8B4C3-AFB9-99BB-B208-D7053B4E78FC}"/>
              </a:ext>
            </a:extLst>
          </p:cNvPr>
          <p:cNvSpPr/>
          <p:nvPr/>
        </p:nvSpPr>
        <p:spPr>
          <a:xfrm>
            <a:off x="6754586" y="4543961"/>
            <a:ext cx="4724400" cy="11430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Lucky star</a:t>
            </a:r>
            <a:endParaRPr 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nhac-nen-vui-ve-song-dong-de-thuong-www.tiengdong.com">
            <a:hlinkClick r:id="" action="ppaction://media"/>
            <a:extLst>
              <a:ext uri="{FF2B5EF4-FFF2-40B4-BE49-F238E27FC236}">
                <a16:creationId xmlns:a16="http://schemas.microsoft.com/office/drawing/2014/main" id="{8FA3542B-B4B8-C761-41D6-34AED736F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972" y="48741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" y="7799630"/>
            <a:ext cx="1980050" cy="19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57250"/>
            <a:ext cx="11430000" cy="85725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5238652" y="9157695"/>
            <a:ext cx="2811239" cy="979506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743200" y="1562100"/>
            <a:ext cx="12954000" cy="254067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4. ………… did he buy yesterday?</a:t>
            </a:r>
          </a:p>
          <a:p>
            <a:pPr defTabSz="1371600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- He bought a car yesterday.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0" y="5752106"/>
            <a:ext cx="11430000" cy="21596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4914" y="4520254"/>
            <a:ext cx="8078173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7200" b="1" dirty="0">
                <a:solidFill>
                  <a:srgbClr val="FF0000"/>
                </a:solidFill>
                <a:latin typeface="Calibri" panose="020F0502020204030204"/>
              </a:rPr>
              <a:t>You are given 8 stars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F4A54-1469-5EE2-B377-8B96A717F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3694</TotalTime>
  <Words>734</Words>
  <Application>Microsoft Office PowerPoint</Application>
  <PresentationFormat>Custom</PresentationFormat>
  <Paragraphs>128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Calibri Light</vt:lpstr>
      <vt:lpstr>Calibri</vt:lpstr>
      <vt:lpstr>Wingdings</vt:lpstr>
      <vt:lpstr>Comic Sans MS</vt:lpstr>
      <vt:lpstr>Nunito</vt:lpstr>
      <vt:lpstr>Impact</vt:lpstr>
      <vt:lpstr>Blueberry</vt:lpstr>
      <vt:lpstr>Cambria Math</vt:lpstr>
      <vt:lpstr>Comic Sans</vt:lpstr>
      <vt:lpstr>Arial</vt:lpstr>
      <vt:lpstr>Times New Roman</vt:lpstr>
      <vt:lpstr>Office Theme</vt:lpstr>
      <vt:lpstr>2_Office Theme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Kim Phuong Tran</dc:creator>
  <cp:lastModifiedBy>iSMART2</cp:lastModifiedBy>
  <cp:revision>32</cp:revision>
  <dcterms:created xsi:type="dcterms:W3CDTF">2006-08-16T00:00:00Z</dcterms:created>
  <dcterms:modified xsi:type="dcterms:W3CDTF">2025-03-18T04:46:33Z</dcterms:modified>
  <dc:identifier>DAGKECMeVuQ</dc:identifier>
</cp:coreProperties>
</file>