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375" r:id="rId2"/>
    <p:sldId id="415" r:id="rId3"/>
    <p:sldId id="411" r:id="rId4"/>
    <p:sldId id="413" r:id="rId5"/>
    <p:sldId id="412" r:id="rId6"/>
    <p:sldId id="392" r:id="rId7"/>
    <p:sldId id="362" r:id="rId8"/>
    <p:sldId id="408" r:id="rId9"/>
    <p:sldId id="393" r:id="rId10"/>
    <p:sldId id="287" r:id="rId11"/>
  </p:sldIdLst>
  <p:sldSz cx="18288000" cy="10287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roboto" panose="020B0604020202020204" charset="0"/>
      <p:regular r:id="rId17"/>
      <p:bold r:id="rId18"/>
      <p:italic r:id="rId19"/>
      <p:boldItalic r:id="rId20"/>
    </p:embeddedFont>
    <p:embeddedFont>
      <p:font typeface="Lobster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omic Sans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h Le Khanh" initials="LLK" lastIdx="1" clrIdx="0">
    <p:extLst>
      <p:ext uri="{19B8F6BF-5375-455C-9EA6-DF929625EA0E}">
        <p15:presenceInfo xmlns:p15="http://schemas.microsoft.com/office/powerpoint/2012/main" userId="7ddce682202fd8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6D9"/>
    <a:srgbClr val="DEF5FD"/>
    <a:srgbClr val="BAC25D"/>
    <a:srgbClr val="FBFBF1"/>
    <a:srgbClr val="ACB9C0"/>
    <a:srgbClr val="AFCFDD"/>
    <a:srgbClr val="FFFFFF"/>
    <a:srgbClr val="E9F1E6"/>
    <a:srgbClr val="262626"/>
    <a:srgbClr val="BEE7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3" autoAdjust="0"/>
    <p:restoredTop sz="91737" autoAdjust="0"/>
  </p:normalViewPr>
  <p:slideViewPr>
    <p:cSldViewPr>
      <p:cViewPr>
        <p:scale>
          <a:sx n="41" d="100"/>
          <a:sy n="41" d="100"/>
        </p:scale>
        <p:origin x="60" y="21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DC6AC-7135-498B-B896-18EB4B1BA400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ED32C-FA8A-47F4-85FE-B2536DCA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86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ED32C-FA8A-47F4-85FE-B2536DCA00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38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,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b="0" i="0" dirty="0">
                <a:solidFill>
                  <a:srgbClr val="444444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Content words (nouns, adjectives, adverbs, and main verbs)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ED32C-FA8A-47F4-85FE-B2536DCA00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47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ED32C-FA8A-47F4-85FE-B2536DCA00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54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ca19421708_0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ca19421708_0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56"/>
          <p:cNvSpPr/>
          <p:nvPr/>
        </p:nvSpPr>
        <p:spPr>
          <a:xfrm rot="10800000" flipH="1">
            <a:off x="-216100" y="-194893"/>
            <a:ext cx="18720197" cy="9128192"/>
          </a:xfrm>
          <a:custGeom>
            <a:avLst/>
            <a:gdLst/>
            <a:ahLst/>
            <a:cxnLst/>
            <a:rect l="l" t="t" r="r" b="b"/>
            <a:pathLst>
              <a:path w="142875" h="30612" extrusionOk="0">
                <a:moveTo>
                  <a:pt x="0" y="0"/>
                </a:moveTo>
                <a:lnTo>
                  <a:pt x="0" y="30611"/>
                </a:lnTo>
                <a:lnTo>
                  <a:pt x="142875" y="30611"/>
                </a:lnTo>
                <a:lnTo>
                  <a:pt x="142875" y="0"/>
                </a:lnTo>
                <a:lnTo>
                  <a:pt x="26218" y="0"/>
                </a:lnTo>
                <a:cubicBezTo>
                  <a:pt x="24765" y="0"/>
                  <a:pt x="23467" y="834"/>
                  <a:pt x="22789" y="2131"/>
                </a:cubicBezTo>
                <a:lnTo>
                  <a:pt x="18598" y="10513"/>
                </a:lnTo>
                <a:lnTo>
                  <a:pt x="14407" y="2131"/>
                </a:lnTo>
                <a:cubicBezTo>
                  <a:pt x="13716" y="834"/>
                  <a:pt x="12418" y="0"/>
                  <a:pt x="109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463" name="Google Shape;1463;p56"/>
          <p:cNvGrpSpPr/>
          <p:nvPr/>
        </p:nvGrpSpPr>
        <p:grpSpPr>
          <a:xfrm>
            <a:off x="12387073" y="109397"/>
            <a:ext cx="4578881" cy="10104305"/>
            <a:chOff x="6193536" y="54698"/>
            <a:chExt cx="2289440" cy="5052152"/>
          </a:xfrm>
        </p:grpSpPr>
        <p:sp>
          <p:nvSpPr>
            <p:cNvPr id="1464" name="Google Shape;1464;p56"/>
            <p:cNvSpPr/>
            <p:nvPr/>
          </p:nvSpPr>
          <p:spPr>
            <a:xfrm>
              <a:off x="6788640" y="4899554"/>
              <a:ext cx="137184" cy="207296"/>
            </a:xfrm>
            <a:custGeom>
              <a:avLst/>
              <a:gdLst/>
              <a:ahLst/>
              <a:cxnLst/>
              <a:rect l="l" t="t" r="r" b="b"/>
              <a:pathLst>
                <a:path w="4287" h="6478" extrusionOk="0">
                  <a:moveTo>
                    <a:pt x="3400" y="0"/>
                  </a:moveTo>
                  <a:cubicBezTo>
                    <a:pt x="3088" y="0"/>
                    <a:pt x="2790" y="184"/>
                    <a:pt x="2656" y="489"/>
                  </a:cubicBezTo>
                  <a:cubicBezTo>
                    <a:pt x="1989" y="2061"/>
                    <a:pt x="1167" y="3680"/>
                    <a:pt x="227" y="5275"/>
                  </a:cubicBezTo>
                  <a:cubicBezTo>
                    <a:pt x="1" y="5656"/>
                    <a:pt x="120" y="6133"/>
                    <a:pt x="501" y="6359"/>
                  </a:cubicBezTo>
                  <a:cubicBezTo>
                    <a:pt x="632" y="6442"/>
                    <a:pt x="763" y="6478"/>
                    <a:pt x="905" y="6478"/>
                  </a:cubicBezTo>
                  <a:cubicBezTo>
                    <a:pt x="1179" y="6478"/>
                    <a:pt x="1441" y="6335"/>
                    <a:pt x="1584" y="6085"/>
                  </a:cubicBezTo>
                  <a:cubicBezTo>
                    <a:pt x="2572" y="4418"/>
                    <a:pt x="3418" y="2751"/>
                    <a:pt x="4120" y="1108"/>
                  </a:cubicBezTo>
                  <a:cubicBezTo>
                    <a:pt x="4287" y="703"/>
                    <a:pt x="4108" y="239"/>
                    <a:pt x="3703" y="61"/>
                  </a:cubicBezTo>
                  <a:cubicBezTo>
                    <a:pt x="3604" y="20"/>
                    <a:pt x="3501" y="0"/>
                    <a:pt x="34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5" name="Google Shape;1465;p56"/>
            <p:cNvSpPr/>
            <p:nvPr/>
          </p:nvSpPr>
          <p:spPr>
            <a:xfrm>
              <a:off x="6924288" y="4559715"/>
              <a:ext cx="75456" cy="224448"/>
            </a:xfrm>
            <a:custGeom>
              <a:avLst/>
              <a:gdLst/>
              <a:ahLst/>
              <a:cxnLst/>
              <a:rect l="l" t="t" r="r" b="b"/>
              <a:pathLst>
                <a:path w="2358" h="7014" extrusionOk="0">
                  <a:moveTo>
                    <a:pt x="1572" y="1"/>
                  </a:moveTo>
                  <a:cubicBezTo>
                    <a:pt x="1131" y="13"/>
                    <a:pt x="774" y="346"/>
                    <a:pt x="774" y="786"/>
                  </a:cubicBezTo>
                  <a:cubicBezTo>
                    <a:pt x="750" y="2489"/>
                    <a:pt x="524" y="4251"/>
                    <a:pt x="107" y="6037"/>
                  </a:cubicBezTo>
                  <a:cubicBezTo>
                    <a:pt x="0" y="6466"/>
                    <a:pt x="262" y="6894"/>
                    <a:pt x="691" y="6990"/>
                  </a:cubicBezTo>
                  <a:cubicBezTo>
                    <a:pt x="750" y="7013"/>
                    <a:pt x="822" y="7013"/>
                    <a:pt x="881" y="7013"/>
                  </a:cubicBezTo>
                  <a:cubicBezTo>
                    <a:pt x="1238" y="7013"/>
                    <a:pt x="1560" y="6763"/>
                    <a:pt x="1655" y="6406"/>
                  </a:cubicBezTo>
                  <a:cubicBezTo>
                    <a:pt x="2096" y="4501"/>
                    <a:pt x="2334" y="2620"/>
                    <a:pt x="2358" y="810"/>
                  </a:cubicBezTo>
                  <a:cubicBezTo>
                    <a:pt x="2358" y="370"/>
                    <a:pt x="2012" y="13"/>
                    <a:pt x="1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6" name="Google Shape;1466;p56"/>
            <p:cNvSpPr/>
            <p:nvPr/>
          </p:nvSpPr>
          <p:spPr>
            <a:xfrm>
              <a:off x="6916288" y="4212099"/>
              <a:ext cx="65568" cy="224960"/>
            </a:xfrm>
            <a:custGeom>
              <a:avLst/>
              <a:gdLst/>
              <a:ahLst/>
              <a:cxnLst/>
              <a:rect l="l" t="t" r="r" b="b"/>
              <a:pathLst>
                <a:path w="2049" h="7030" extrusionOk="0">
                  <a:moveTo>
                    <a:pt x="890" y="1"/>
                  </a:moveTo>
                  <a:cubicBezTo>
                    <a:pt x="487" y="1"/>
                    <a:pt x="152" y="307"/>
                    <a:pt x="107" y="708"/>
                  </a:cubicBezTo>
                  <a:cubicBezTo>
                    <a:pt x="36" y="1339"/>
                    <a:pt x="0" y="1982"/>
                    <a:pt x="0" y="2625"/>
                  </a:cubicBezTo>
                  <a:cubicBezTo>
                    <a:pt x="0" y="3875"/>
                    <a:pt x="143" y="5149"/>
                    <a:pt x="405" y="6399"/>
                  </a:cubicBezTo>
                  <a:cubicBezTo>
                    <a:pt x="488" y="6768"/>
                    <a:pt x="810" y="7030"/>
                    <a:pt x="1179" y="7030"/>
                  </a:cubicBezTo>
                  <a:cubicBezTo>
                    <a:pt x="1238" y="7030"/>
                    <a:pt x="1286" y="7018"/>
                    <a:pt x="1346" y="7006"/>
                  </a:cubicBezTo>
                  <a:cubicBezTo>
                    <a:pt x="1774" y="6923"/>
                    <a:pt x="2048" y="6506"/>
                    <a:pt x="1953" y="6065"/>
                  </a:cubicBezTo>
                  <a:cubicBezTo>
                    <a:pt x="1715" y="4922"/>
                    <a:pt x="1596" y="3768"/>
                    <a:pt x="1596" y="2625"/>
                  </a:cubicBezTo>
                  <a:cubicBezTo>
                    <a:pt x="1596" y="2041"/>
                    <a:pt x="1619" y="1458"/>
                    <a:pt x="1691" y="874"/>
                  </a:cubicBezTo>
                  <a:cubicBezTo>
                    <a:pt x="1727" y="446"/>
                    <a:pt x="1417" y="53"/>
                    <a:pt x="976" y="5"/>
                  </a:cubicBezTo>
                  <a:cubicBezTo>
                    <a:pt x="947" y="2"/>
                    <a:pt x="919" y="1"/>
                    <a:pt x="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7" name="Google Shape;1467;p56"/>
            <p:cNvSpPr/>
            <p:nvPr/>
          </p:nvSpPr>
          <p:spPr>
            <a:xfrm>
              <a:off x="6960096" y="3890308"/>
              <a:ext cx="141376" cy="204256"/>
            </a:xfrm>
            <a:custGeom>
              <a:avLst/>
              <a:gdLst/>
              <a:ahLst/>
              <a:cxnLst/>
              <a:rect l="l" t="t" r="r" b="b"/>
              <a:pathLst>
                <a:path w="4418" h="6383" extrusionOk="0">
                  <a:moveTo>
                    <a:pt x="3516" y="0"/>
                  </a:moveTo>
                  <a:cubicBezTo>
                    <a:pt x="3260" y="0"/>
                    <a:pt x="3007" y="121"/>
                    <a:pt x="2858" y="346"/>
                  </a:cubicBezTo>
                  <a:cubicBezTo>
                    <a:pt x="1739" y="2001"/>
                    <a:pt x="834" y="3668"/>
                    <a:pt x="167" y="5287"/>
                  </a:cubicBezTo>
                  <a:cubicBezTo>
                    <a:pt x="0" y="5692"/>
                    <a:pt x="191" y="6156"/>
                    <a:pt x="596" y="6323"/>
                  </a:cubicBezTo>
                  <a:cubicBezTo>
                    <a:pt x="691" y="6358"/>
                    <a:pt x="798" y="6382"/>
                    <a:pt x="893" y="6382"/>
                  </a:cubicBezTo>
                  <a:cubicBezTo>
                    <a:pt x="1203" y="6382"/>
                    <a:pt x="1501" y="6192"/>
                    <a:pt x="1632" y="5894"/>
                  </a:cubicBezTo>
                  <a:cubicBezTo>
                    <a:pt x="2263" y="4370"/>
                    <a:pt x="3108" y="2810"/>
                    <a:pt x="4168" y="1239"/>
                  </a:cubicBezTo>
                  <a:cubicBezTo>
                    <a:pt x="4418" y="870"/>
                    <a:pt x="4322" y="381"/>
                    <a:pt x="3953" y="131"/>
                  </a:cubicBezTo>
                  <a:cubicBezTo>
                    <a:pt x="3820" y="43"/>
                    <a:pt x="3668" y="0"/>
                    <a:pt x="3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8" name="Google Shape;1468;p56"/>
            <p:cNvSpPr/>
            <p:nvPr/>
          </p:nvSpPr>
          <p:spPr>
            <a:xfrm>
              <a:off x="7152128" y="3626308"/>
              <a:ext cx="178720" cy="176768"/>
            </a:xfrm>
            <a:custGeom>
              <a:avLst/>
              <a:gdLst/>
              <a:ahLst/>
              <a:cxnLst/>
              <a:rect l="l" t="t" r="r" b="b"/>
              <a:pathLst>
                <a:path w="5585" h="5524" extrusionOk="0">
                  <a:moveTo>
                    <a:pt x="4702" y="1"/>
                  </a:moveTo>
                  <a:cubicBezTo>
                    <a:pt x="4504" y="1"/>
                    <a:pt x="4306" y="75"/>
                    <a:pt x="4155" y="226"/>
                  </a:cubicBezTo>
                  <a:cubicBezTo>
                    <a:pt x="2703" y="1619"/>
                    <a:pt x="1441" y="2916"/>
                    <a:pt x="298" y="4202"/>
                  </a:cubicBezTo>
                  <a:cubicBezTo>
                    <a:pt x="0" y="4536"/>
                    <a:pt x="36" y="5036"/>
                    <a:pt x="357" y="5333"/>
                  </a:cubicBezTo>
                  <a:cubicBezTo>
                    <a:pt x="512" y="5464"/>
                    <a:pt x="703" y="5524"/>
                    <a:pt x="881" y="5524"/>
                  </a:cubicBezTo>
                  <a:cubicBezTo>
                    <a:pt x="1107" y="5524"/>
                    <a:pt x="1322" y="5441"/>
                    <a:pt x="1477" y="5262"/>
                  </a:cubicBezTo>
                  <a:cubicBezTo>
                    <a:pt x="2596" y="4000"/>
                    <a:pt x="3822" y="2726"/>
                    <a:pt x="5251" y="1369"/>
                  </a:cubicBezTo>
                  <a:cubicBezTo>
                    <a:pt x="5572" y="1071"/>
                    <a:pt x="5584" y="571"/>
                    <a:pt x="5275" y="249"/>
                  </a:cubicBezTo>
                  <a:cubicBezTo>
                    <a:pt x="5122" y="84"/>
                    <a:pt x="4912" y="1"/>
                    <a:pt x="47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9" name="Google Shape;1469;p56"/>
            <p:cNvSpPr/>
            <p:nvPr/>
          </p:nvSpPr>
          <p:spPr>
            <a:xfrm>
              <a:off x="7404352" y="3396389"/>
              <a:ext cx="191648" cy="163232"/>
            </a:xfrm>
            <a:custGeom>
              <a:avLst/>
              <a:gdLst/>
              <a:ahLst/>
              <a:cxnLst/>
              <a:rect l="l" t="t" r="r" b="b"/>
              <a:pathLst>
                <a:path w="5989" h="5101" extrusionOk="0">
                  <a:moveTo>
                    <a:pt x="5101" y="1"/>
                  </a:moveTo>
                  <a:cubicBezTo>
                    <a:pt x="4924" y="1"/>
                    <a:pt x="4745" y="60"/>
                    <a:pt x="4596" y="184"/>
                  </a:cubicBezTo>
                  <a:cubicBezTo>
                    <a:pt x="2989" y="1481"/>
                    <a:pt x="1607" y="2636"/>
                    <a:pt x="369" y="3708"/>
                  </a:cubicBezTo>
                  <a:cubicBezTo>
                    <a:pt x="36" y="3994"/>
                    <a:pt x="0" y="4494"/>
                    <a:pt x="286" y="4827"/>
                  </a:cubicBezTo>
                  <a:cubicBezTo>
                    <a:pt x="441" y="5006"/>
                    <a:pt x="667" y="5101"/>
                    <a:pt x="893" y="5101"/>
                  </a:cubicBezTo>
                  <a:cubicBezTo>
                    <a:pt x="1072" y="5101"/>
                    <a:pt x="1262" y="5041"/>
                    <a:pt x="1405" y="4910"/>
                  </a:cubicBezTo>
                  <a:cubicBezTo>
                    <a:pt x="2631" y="3851"/>
                    <a:pt x="4012" y="2708"/>
                    <a:pt x="5608" y="1410"/>
                  </a:cubicBezTo>
                  <a:cubicBezTo>
                    <a:pt x="5941" y="1136"/>
                    <a:pt x="5989" y="636"/>
                    <a:pt x="5715" y="291"/>
                  </a:cubicBezTo>
                  <a:cubicBezTo>
                    <a:pt x="5560" y="102"/>
                    <a:pt x="5332" y="1"/>
                    <a:pt x="5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0" name="Google Shape;1470;p56"/>
            <p:cNvSpPr/>
            <p:nvPr/>
          </p:nvSpPr>
          <p:spPr>
            <a:xfrm>
              <a:off x="7676000" y="3176741"/>
              <a:ext cx="193952" cy="160768"/>
            </a:xfrm>
            <a:custGeom>
              <a:avLst/>
              <a:gdLst/>
              <a:ahLst/>
              <a:cxnLst/>
              <a:rect l="l" t="t" r="r" b="b"/>
              <a:pathLst>
                <a:path w="6061" h="5024" extrusionOk="0">
                  <a:moveTo>
                    <a:pt x="5174" y="1"/>
                  </a:moveTo>
                  <a:cubicBezTo>
                    <a:pt x="4999" y="1"/>
                    <a:pt x="4824" y="59"/>
                    <a:pt x="4679" y="178"/>
                  </a:cubicBezTo>
                  <a:cubicBezTo>
                    <a:pt x="3370" y="1237"/>
                    <a:pt x="2048" y="2285"/>
                    <a:pt x="727" y="3345"/>
                  </a:cubicBezTo>
                  <a:lnTo>
                    <a:pt x="393" y="3607"/>
                  </a:lnTo>
                  <a:cubicBezTo>
                    <a:pt x="48" y="3881"/>
                    <a:pt x="0" y="4381"/>
                    <a:pt x="274" y="4726"/>
                  </a:cubicBezTo>
                  <a:cubicBezTo>
                    <a:pt x="429" y="4916"/>
                    <a:pt x="655" y="5024"/>
                    <a:pt x="893" y="5024"/>
                  </a:cubicBezTo>
                  <a:cubicBezTo>
                    <a:pt x="1060" y="5024"/>
                    <a:pt x="1238" y="4964"/>
                    <a:pt x="1381" y="4845"/>
                  </a:cubicBezTo>
                  <a:lnTo>
                    <a:pt x="1715" y="4583"/>
                  </a:lnTo>
                  <a:cubicBezTo>
                    <a:pt x="3048" y="3523"/>
                    <a:pt x="4370" y="2476"/>
                    <a:pt x="5668" y="1416"/>
                  </a:cubicBezTo>
                  <a:cubicBezTo>
                    <a:pt x="6013" y="1142"/>
                    <a:pt x="6061" y="642"/>
                    <a:pt x="5787" y="297"/>
                  </a:cubicBezTo>
                  <a:cubicBezTo>
                    <a:pt x="5631" y="101"/>
                    <a:pt x="5403" y="1"/>
                    <a:pt x="5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1" name="Google Shape;1471;p56"/>
            <p:cNvSpPr/>
            <p:nvPr/>
          </p:nvSpPr>
          <p:spPr>
            <a:xfrm>
              <a:off x="7948416" y="2947909"/>
              <a:ext cx="187104" cy="167872"/>
            </a:xfrm>
            <a:custGeom>
              <a:avLst/>
              <a:gdLst/>
              <a:ahLst/>
              <a:cxnLst/>
              <a:rect l="l" t="t" r="r" b="b"/>
              <a:pathLst>
                <a:path w="5847" h="5246" extrusionOk="0">
                  <a:moveTo>
                    <a:pt x="4975" y="0"/>
                  </a:moveTo>
                  <a:cubicBezTo>
                    <a:pt x="4780" y="0"/>
                    <a:pt x="4584" y="72"/>
                    <a:pt x="4429" y="221"/>
                  </a:cubicBezTo>
                  <a:cubicBezTo>
                    <a:pt x="3215" y="1352"/>
                    <a:pt x="1893" y="2542"/>
                    <a:pt x="369" y="3840"/>
                  </a:cubicBezTo>
                  <a:cubicBezTo>
                    <a:pt x="36" y="4126"/>
                    <a:pt x="0" y="4626"/>
                    <a:pt x="286" y="4959"/>
                  </a:cubicBezTo>
                  <a:cubicBezTo>
                    <a:pt x="441" y="5150"/>
                    <a:pt x="655" y="5245"/>
                    <a:pt x="881" y="5245"/>
                  </a:cubicBezTo>
                  <a:cubicBezTo>
                    <a:pt x="1072" y="5245"/>
                    <a:pt x="1250" y="5174"/>
                    <a:pt x="1405" y="5055"/>
                  </a:cubicBezTo>
                  <a:cubicBezTo>
                    <a:pt x="2941" y="3733"/>
                    <a:pt x="4286" y="2530"/>
                    <a:pt x="5513" y="1376"/>
                  </a:cubicBezTo>
                  <a:cubicBezTo>
                    <a:pt x="5834" y="1066"/>
                    <a:pt x="5846" y="566"/>
                    <a:pt x="5549" y="244"/>
                  </a:cubicBezTo>
                  <a:cubicBezTo>
                    <a:pt x="5394" y="84"/>
                    <a:pt x="5185" y="0"/>
                    <a:pt x="49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2" name="Google Shape;1472;p56"/>
            <p:cNvSpPr/>
            <p:nvPr/>
          </p:nvSpPr>
          <p:spPr>
            <a:xfrm>
              <a:off x="8202144" y="2684838"/>
              <a:ext cx="165408" cy="188608"/>
            </a:xfrm>
            <a:custGeom>
              <a:avLst/>
              <a:gdLst/>
              <a:ahLst/>
              <a:cxnLst/>
              <a:rect l="l" t="t" r="r" b="b"/>
              <a:pathLst>
                <a:path w="5169" h="5894" extrusionOk="0">
                  <a:moveTo>
                    <a:pt x="4264" y="1"/>
                  </a:moveTo>
                  <a:cubicBezTo>
                    <a:pt x="4007" y="1"/>
                    <a:pt x="3754" y="125"/>
                    <a:pt x="3596" y="357"/>
                  </a:cubicBezTo>
                  <a:cubicBezTo>
                    <a:pt x="2692" y="1715"/>
                    <a:pt x="1572" y="3131"/>
                    <a:pt x="287" y="4572"/>
                  </a:cubicBezTo>
                  <a:cubicBezTo>
                    <a:pt x="1" y="4894"/>
                    <a:pt x="25" y="5394"/>
                    <a:pt x="346" y="5691"/>
                  </a:cubicBezTo>
                  <a:cubicBezTo>
                    <a:pt x="501" y="5822"/>
                    <a:pt x="691" y="5894"/>
                    <a:pt x="882" y="5894"/>
                  </a:cubicBezTo>
                  <a:cubicBezTo>
                    <a:pt x="1096" y="5894"/>
                    <a:pt x="1310" y="5798"/>
                    <a:pt x="1477" y="5632"/>
                  </a:cubicBezTo>
                  <a:cubicBezTo>
                    <a:pt x="2823" y="4108"/>
                    <a:pt x="3954" y="2679"/>
                    <a:pt x="4918" y="1238"/>
                  </a:cubicBezTo>
                  <a:cubicBezTo>
                    <a:pt x="5168" y="869"/>
                    <a:pt x="5061" y="381"/>
                    <a:pt x="4704" y="131"/>
                  </a:cubicBezTo>
                  <a:cubicBezTo>
                    <a:pt x="4567" y="43"/>
                    <a:pt x="4415" y="1"/>
                    <a:pt x="4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3" name="Google Shape;1473;p56"/>
            <p:cNvSpPr/>
            <p:nvPr/>
          </p:nvSpPr>
          <p:spPr>
            <a:xfrm>
              <a:off x="8391520" y="2360550"/>
              <a:ext cx="91456" cy="220672"/>
            </a:xfrm>
            <a:custGeom>
              <a:avLst/>
              <a:gdLst/>
              <a:ahLst/>
              <a:cxnLst/>
              <a:rect l="l" t="t" r="r" b="b"/>
              <a:pathLst>
                <a:path w="2858" h="6896" extrusionOk="0">
                  <a:moveTo>
                    <a:pt x="2028" y="1"/>
                  </a:moveTo>
                  <a:cubicBezTo>
                    <a:pt x="1596" y="1"/>
                    <a:pt x="1262" y="337"/>
                    <a:pt x="1250" y="752"/>
                  </a:cubicBezTo>
                  <a:cubicBezTo>
                    <a:pt x="1167" y="2419"/>
                    <a:pt x="810" y="4121"/>
                    <a:pt x="155" y="5824"/>
                  </a:cubicBezTo>
                  <a:cubicBezTo>
                    <a:pt x="0" y="6229"/>
                    <a:pt x="203" y="6693"/>
                    <a:pt x="607" y="6848"/>
                  </a:cubicBezTo>
                  <a:cubicBezTo>
                    <a:pt x="703" y="6884"/>
                    <a:pt x="798" y="6896"/>
                    <a:pt x="893" y="6896"/>
                  </a:cubicBezTo>
                  <a:cubicBezTo>
                    <a:pt x="1215" y="6896"/>
                    <a:pt x="1512" y="6705"/>
                    <a:pt x="1631" y="6384"/>
                  </a:cubicBezTo>
                  <a:cubicBezTo>
                    <a:pt x="2346" y="4538"/>
                    <a:pt x="2751" y="2669"/>
                    <a:pt x="2834" y="823"/>
                  </a:cubicBezTo>
                  <a:cubicBezTo>
                    <a:pt x="2858" y="395"/>
                    <a:pt x="2512" y="14"/>
                    <a:pt x="2072" y="2"/>
                  </a:cubicBezTo>
                  <a:cubicBezTo>
                    <a:pt x="2057" y="1"/>
                    <a:pt x="2042" y="1"/>
                    <a:pt x="20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4" name="Google Shape;1474;p56"/>
            <p:cNvSpPr/>
            <p:nvPr/>
          </p:nvSpPr>
          <p:spPr>
            <a:xfrm>
              <a:off x="8384640" y="2013863"/>
              <a:ext cx="87680" cy="222944"/>
            </a:xfrm>
            <a:custGeom>
              <a:avLst/>
              <a:gdLst/>
              <a:ahLst/>
              <a:cxnLst/>
              <a:rect l="l" t="t" r="r" b="b"/>
              <a:pathLst>
                <a:path w="2740" h="6967" extrusionOk="0">
                  <a:moveTo>
                    <a:pt x="875" y="0"/>
                  </a:moveTo>
                  <a:cubicBezTo>
                    <a:pt x="810" y="0"/>
                    <a:pt x="745" y="8"/>
                    <a:pt x="680" y="25"/>
                  </a:cubicBezTo>
                  <a:cubicBezTo>
                    <a:pt x="251" y="144"/>
                    <a:pt x="1" y="573"/>
                    <a:pt x="108" y="1001"/>
                  </a:cubicBezTo>
                  <a:cubicBezTo>
                    <a:pt x="537" y="2656"/>
                    <a:pt x="882" y="4430"/>
                    <a:pt x="1108" y="6264"/>
                  </a:cubicBezTo>
                  <a:cubicBezTo>
                    <a:pt x="1168" y="6669"/>
                    <a:pt x="1501" y="6966"/>
                    <a:pt x="1894" y="6966"/>
                  </a:cubicBezTo>
                  <a:cubicBezTo>
                    <a:pt x="1930" y="6966"/>
                    <a:pt x="1965" y="6966"/>
                    <a:pt x="2001" y="6955"/>
                  </a:cubicBezTo>
                  <a:cubicBezTo>
                    <a:pt x="2430" y="6907"/>
                    <a:pt x="2739" y="6502"/>
                    <a:pt x="2692" y="6073"/>
                  </a:cubicBezTo>
                  <a:cubicBezTo>
                    <a:pt x="2442" y="4157"/>
                    <a:pt x="2096" y="2323"/>
                    <a:pt x="1644" y="597"/>
                  </a:cubicBezTo>
                  <a:cubicBezTo>
                    <a:pt x="1553" y="235"/>
                    <a:pt x="1226" y="0"/>
                    <a:pt x="8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5" name="Google Shape;1475;p56"/>
            <p:cNvSpPr/>
            <p:nvPr/>
          </p:nvSpPr>
          <p:spPr>
            <a:xfrm>
              <a:off x="8243680" y="1694855"/>
              <a:ext cx="140992" cy="204384"/>
            </a:xfrm>
            <a:custGeom>
              <a:avLst/>
              <a:gdLst/>
              <a:ahLst/>
              <a:cxnLst/>
              <a:rect l="l" t="t" r="r" b="b"/>
              <a:pathLst>
                <a:path w="4406" h="6387" extrusionOk="0">
                  <a:moveTo>
                    <a:pt x="897" y="0"/>
                  </a:moveTo>
                  <a:cubicBezTo>
                    <a:pt x="747" y="0"/>
                    <a:pt x="596" y="44"/>
                    <a:pt x="465" y="136"/>
                  </a:cubicBezTo>
                  <a:cubicBezTo>
                    <a:pt x="96" y="374"/>
                    <a:pt x="1" y="862"/>
                    <a:pt x="239" y="1231"/>
                  </a:cubicBezTo>
                  <a:cubicBezTo>
                    <a:pt x="1215" y="2696"/>
                    <a:pt x="2060" y="4279"/>
                    <a:pt x="2775" y="5910"/>
                  </a:cubicBezTo>
                  <a:cubicBezTo>
                    <a:pt x="2906" y="6220"/>
                    <a:pt x="3203" y="6387"/>
                    <a:pt x="3501" y="6387"/>
                  </a:cubicBezTo>
                  <a:cubicBezTo>
                    <a:pt x="3608" y="6387"/>
                    <a:pt x="3715" y="6375"/>
                    <a:pt x="3822" y="6327"/>
                  </a:cubicBezTo>
                  <a:cubicBezTo>
                    <a:pt x="4227" y="6148"/>
                    <a:pt x="4406" y="5684"/>
                    <a:pt x="4239" y="5279"/>
                  </a:cubicBezTo>
                  <a:cubicBezTo>
                    <a:pt x="3489" y="3553"/>
                    <a:pt x="2584" y="1898"/>
                    <a:pt x="1560" y="362"/>
                  </a:cubicBezTo>
                  <a:cubicBezTo>
                    <a:pt x="1410" y="129"/>
                    <a:pt x="1155" y="0"/>
                    <a:pt x="8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6" name="Google Shape;1476;p56"/>
            <p:cNvSpPr/>
            <p:nvPr/>
          </p:nvSpPr>
          <p:spPr>
            <a:xfrm>
              <a:off x="8005952" y="1439944"/>
              <a:ext cx="185952" cy="168960"/>
            </a:xfrm>
            <a:custGeom>
              <a:avLst/>
              <a:gdLst/>
              <a:ahLst/>
              <a:cxnLst/>
              <a:rect l="l" t="t" r="r" b="b"/>
              <a:pathLst>
                <a:path w="5811" h="5280" extrusionOk="0">
                  <a:moveTo>
                    <a:pt x="888" y="0"/>
                  </a:moveTo>
                  <a:cubicBezTo>
                    <a:pt x="653" y="0"/>
                    <a:pt x="420" y="104"/>
                    <a:pt x="262" y="303"/>
                  </a:cubicBezTo>
                  <a:cubicBezTo>
                    <a:pt x="0" y="648"/>
                    <a:pt x="60" y="1148"/>
                    <a:pt x="393" y="1422"/>
                  </a:cubicBezTo>
                  <a:cubicBezTo>
                    <a:pt x="1846" y="2565"/>
                    <a:pt x="3167" y="3780"/>
                    <a:pt x="4346" y="5030"/>
                  </a:cubicBezTo>
                  <a:cubicBezTo>
                    <a:pt x="4513" y="5197"/>
                    <a:pt x="4715" y="5280"/>
                    <a:pt x="4929" y="5280"/>
                  </a:cubicBezTo>
                  <a:cubicBezTo>
                    <a:pt x="5120" y="5280"/>
                    <a:pt x="5322" y="5209"/>
                    <a:pt x="5477" y="5066"/>
                  </a:cubicBezTo>
                  <a:cubicBezTo>
                    <a:pt x="5786" y="4756"/>
                    <a:pt x="5810" y="4256"/>
                    <a:pt x="5513" y="3935"/>
                  </a:cubicBezTo>
                  <a:cubicBezTo>
                    <a:pt x="4274" y="2625"/>
                    <a:pt x="2893" y="1363"/>
                    <a:pt x="1381" y="172"/>
                  </a:cubicBezTo>
                  <a:cubicBezTo>
                    <a:pt x="1235" y="56"/>
                    <a:pt x="1061" y="0"/>
                    <a:pt x="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7" name="Google Shape;1477;p56"/>
            <p:cNvSpPr/>
            <p:nvPr/>
          </p:nvSpPr>
          <p:spPr>
            <a:xfrm>
              <a:off x="7708768" y="1255016"/>
              <a:ext cx="211104" cy="135968"/>
            </a:xfrm>
            <a:custGeom>
              <a:avLst/>
              <a:gdLst/>
              <a:ahLst/>
              <a:cxnLst/>
              <a:rect l="l" t="t" r="r" b="b"/>
              <a:pathLst>
                <a:path w="6597" h="4249" extrusionOk="0">
                  <a:moveTo>
                    <a:pt x="910" y="0"/>
                  </a:moveTo>
                  <a:cubicBezTo>
                    <a:pt x="617" y="0"/>
                    <a:pt x="335" y="159"/>
                    <a:pt x="191" y="439"/>
                  </a:cubicBezTo>
                  <a:cubicBezTo>
                    <a:pt x="0" y="832"/>
                    <a:pt x="155" y="1308"/>
                    <a:pt x="548" y="1498"/>
                  </a:cubicBezTo>
                  <a:cubicBezTo>
                    <a:pt x="2227" y="2344"/>
                    <a:pt x="3822" y="3237"/>
                    <a:pt x="5275" y="4130"/>
                  </a:cubicBezTo>
                  <a:cubicBezTo>
                    <a:pt x="5406" y="4201"/>
                    <a:pt x="5548" y="4249"/>
                    <a:pt x="5691" y="4249"/>
                  </a:cubicBezTo>
                  <a:cubicBezTo>
                    <a:pt x="5953" y="4249"/>
                    <a:pt x="6215" y="4106"/>
                    <a:pt x="6358" y="3868"/>
                  </a:cubicBezTo>
                  <a:cubicBezTo>
                    <a:pt x="6596" y="3499"/>
                    <a:pt x="6477" y="3010"/>
                    <a:pt x="6108" y="2772"/>
                  </a:cubicBezTo>
                  <a:cubicBezTo>
                    <a:pt x="4620" y="1855"/>
                    <a:pt x="2989" y="951"/>
                    <a:pt x="1262" y="81"/>
                  </a:cubicBezTo>
                  <a:cubicBezTo>
                    <a:pt x="1149" y="26"/>
                    <a:pt x="1028" y="0"/>
                    <a:pt x="9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8" name="Google Shape;1478;p56"/>
            <p:cNvSpPr/>
            <p:nvPr/>
          </p:nvSpPr>
          <p:spPr>
            <a:xfrm>
              <a:off x="7386816" y="1117096"/>
              <a:ext cx="220640" cy="115392"/>
            </a:xfrm>
            <a:custGeom>
              <a:avLst/>
              <a:gdLst/>
              <a:ahLst/>
              <a:cxnLst/>
              <a:rect l="l" t="t" r="r" b="b"/>
              <a:pathLst>
                <a:path w="6895" h="3606" extrusionOk="0">
                  <a:moveTo>
                    <a:pt x="908" y="0"/>
                  </a:moveTo>
                  <a:cubicBezTo>
                    <a:pt x="581" y="0"/>
                    <a:pt x="277" y="195"/>
                    <a:pt x="155" y="522"/>
                  </a:cubicBezTo>
                  <a:cubicBezTo>
                    <a:pt x="0" y="927"/>
                    <a:pt x="215" y="1391"/>
                    <a:pt x="620" y="1534"/>
                  </a:cubicBezTo>
                  <a:cubicBezTo>
                    <a:pt x="2405" y="2201"/>
                    <a:pt x="4108" y="2867"/>
                    <a:pt x="5680" y="3546"/>
                  </a:cubicBezTo>
                  <a:cubicBezTo>
                    <a:pt x="5787" y="3582"/>
                    <a:pt x="5882" y="3606"/>
                    <a:pt x="5989" y="3606"/>
                  </a:cubicBezTo>
                  <a:cubicBezTo>
                    <a:pt x="6299" y="3606"/>
                    <a:pt x="6596" y="3427"/>
                    <a:pt x="6727" y="3117"/>
                  </a:cubicBezTo>
                  <a:cubicBezTo>
                    <a:pt x="6894" y="2713"/>
                    <a:pt x="6704" y="2248"/>
                    <a:pt x="6299" y="2082"/>
                  </a:cubicBezTo>
                  <a:cubicBezTo>
                    <a:pt x="4703" y="1403"/>
                    <a:pt x="2989" y="724"/>
                    <a:pt x="1179" y="46"/>
                  </a:cubicBezTo>
                  <a:cubicBezTo>
                    <a:pt x="1089" y="15"/>
                    <a:pt x="998" y="0"/>
                    <a:pt x="9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9" name="Google Shape;1479;p56"/>
            <p:cNvSpPr/>
            <p:nvPr/>
          </p:nvSpPr>
          <p:spPr>
            <a:xfrm>
              <a:off x="7054976" y="1005896"/>
              <a:ext cx="223648" cy="103904"/>
            </a:xfrm>
            <a:custGeom>
              <a:avLst/>
              <a:gdLst/>
              <a:ahLst/>
              <a:cxnLst/>
              <a:rect l="l" t="t" r="r" b="b"/>
              <a:pathLst>
                <a:path w="6989" h="3247" extrusionOk="0">
                  <a:moveTo>
                    <a:pt x="890" y="1"/>
                  </a:moveTo>
                  <a:cubicBezTo>
                    <a:pt x="543" y="1"/>
                    <a:pt x="227" y="216"/>
                    <a:pt x="119" y="568"/>
                  </a:cubicBezTo>
                  <a:cubicBezTo>
                    <a:pt x="0" y="985"/>
                    <a:pt x="226" y="1425"/>
                    <a:pt x="655" y="1556"/>
                  </a:cubicBezTo>
                  <a:cubicBezTo>
                    <a:pt x="2477" y="2116"/>
                    <a:pt x="4227" y="2675"/>
                    <a:pt x="5846" y="3211"/>
                  </a:cubicBezTo>
                  <a:cubicBezTo>
                    <a:pt x="5929" y="3235"/>
                    <a:pt x="6013" y="3247"/>
                    <a:pt x="6096" y="3247"/>
                  </a:cubicBezTo>
                  <a:cubicBezTo>
                    <a:pt x="6429" y="3247"/>
                    <a:pt x="6739" y="3044"/>
                    <a:pt x="6858" y="2711"/>
                  </a:cubicBezTo>
                  <a:cubicBezTo>
                    <a:pt x="6989" y="2294"/>
                    <a:pt x="6763" y="1842"/>
                    <a:pt x="6346" y="1699"/>
                  </a:cubicBezTo>
                  <a:cubicBezTo>
                    <a:pt x="4715" y="1163"/>
                    <a:pt x="2953" y="604"/>
                    <a:pt x="1119" y="32"/>
                  </a:cubicBezTo>
                  <a:cubicBezTo>
                    <a:pt x="1042" y="11"/>
                    <a:pt x="965" y="1"/>
                    <a:pt x="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0" name="Google Shape;1480;p56"/>
            <p:cNvSpPr/>
            <p:nvPr/>
          </p:nvSpPr>
          <p:spPr>
            <a:xfrm>
              <a:off x="6723872" y="889704"/>
              <a:ext cx="219872" cy="116480"/>
            </a:xfrm>
            <a:custGeom>
              <a:avLst/>
              <a:gdLst/>
              <a:ahLst/>
              <a:cxnLst/>
              <a:rect l="l" t="t" r="r" b="b"/>
              <a:pathLst>
                <a:path w="6871" h="3640" extrusionOk="0">
                  <a:moveTo>
                    <a:pt x="920" y="0"/>
                  </a:moveTo>
                  <a:cubicBezTo>
                    <a:pt x="624" y="0"/>
                    <a:pt x="340" y="166"/>
                    <a:pt x="203" y="448"/>
                  </a:cubicBezTo>
                  <a:cubicBezTo>
                    <a:pt x="1" y="841"/>
                    <a:pt x="167" y="1318"/>
                    <a:pt x="560" y="1508"/>
                  </a:cubicBezTo>
                  <a:cubicBezTo>
                    <a:pt x="2191" y="2306"/>
                    <a:pt x="3930" y="3008"/>
                    <a:pt x="5739" y="3604"/>
                  </a:cubicBezTo>
                  <a:cubicBezTo>
                    <a:pt x="5823" y="3627"/>
                    <a:pt x="5906" y="3639"/>
                    <a:pt x="5989" y="3639"/>
                  </a:cubicBezTo>
                  <a:cubicBezTo>
                    <a:pt x="6323" y="3639"/>
                    <a:pt x="6632" y="3425"/>
                    <a:pt x="6739" y="3092"/>
                  </a:cubicBezTo>
                  <a:cubicBezTo>
                    <a:pt x="6870" y="2675"/>
                    <a:pt x="6644" y="2234"/>
                    <a:pt x="6227" y="2092"/>
                  </a:cubicBezTo>
                  <a:cubicBezTo>
                    <a:pt x="4501" y="1520"/>
                    <a:pt x="2822" y="853"/>
                    <a:pt x="1263" y="79"/>
                  </a:cubicBezTo>
                  <a:cubicBezTo>
                    <a:pt x="1152" y="26"/>
                    <a:pt x="1035" y="0"/>
                    <a:pt x="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1" name="Google Shape;1481;p56"/>
            <p:cNvSpPr/>
            <p:nvPr/>
          </p:nvSpPr>
          <p:spPr>
            <a:xfrm>
              <a:off x="6440416" y="688393"/>
              <a:ext cx="190528" cy="163488"/>
            </a:xfrm>
            <a:custGeom>
              <a:avLst/>
              <a:gdLst/>
              <a:ahLst/>
              <a:cxnLst/>
              <a:rect l="l" t="t" r="r" b="b"/>
              <a:pathLst>
                <a:path w="5954" h="5109" extrusionOk="0">
                  <a:moveTo>
                    <a:pt x="858" y="0"/>
                  </a:moveTo>
                  <a:cubicBezTo>
                    <a:pt x="659" y="0"/>
                    <a:pt x="462" y="75"/>
                    <a:pt x="310" y="227"/>
                  </a:cubicBezTo>
                  <a:cubicBezTo>
                    <a:pt x="0" y="536"/>
                    <a:pt x="0" y="1036"/>
                    <a:pt x="298" y="1358"/>
                  </a:cubicBezTo>
                  <a:cubicBezTo>
                    <a:pt x="1596" y="2656"/>
                    <a:pt x="3036" y="3870"/>
                    <a:pt x="4596" y="4965"/>
                  </a:cubicBezTo>
                  <a:cubicBezTo>
                    <a:pt x="4739" y="5061"/>
                    <a:pt x="4894" y="5108"/>
                    <a:pt x="5049" y="5108"/>
                  </a:cubicBezTo>
                  <a:cubicBezTo>
                    <a:pt x="5299" y="5108"/>
                    <a:pt x="5549" y="4989"/>
                    <a:pt x="5703" y="4775"/>
                  </a:cubicBezTo>
                  <a:cubicBezTo>
                    <a:pt x="5953" y="4418"/>
                    <a:pt x="5870" y="3918"/>
                    <a:pt x="5513" y="3668"/>
                  </a:cubicBezTo>
                  <a:cubicBezTo>
                    <a:pt x="4025" y="2632"/>
                    <a:pt x="2655" y="1477"/>
                    <a:pt x="1429" y="239"/>
                  </a:cubicBezTo>
                  <a:cubicBezTo>
                    <a:pt x="1271" y="81"/>
                    <a:pt x="1064" y="0"/>
                    <a:pt x="8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2" name="Google Shape;1482;p56"/>
            <p:cNvSpPr/>
            <p:nvPr/>
          </p:nvSpPr>
          <p:spPr>
            <a:xfrm>
              <a:off x="6247232" y="397929"/>
              <a:ext cx="139104" cy="205920"/>
            </a:xfrm>
            <a:custGeom>
              <a:avLst/>
              <a:gdLst/>
              <a:ahLst/>
              <a:cxnLst/>
              <a:rect l="l" t="t" r="r" b="b"/>
              <a:pathLst>
                <a:path w="4347" h="6435" extrusionOk="0">
                  <a:moveTo>
                    <a:pt x="895" y="1"/>
                  </a:moveTo>
                  <a:cubicBezTo>
                    <a:pt x="800" y="1"/>
                    <a:pt x="703" y="17"/>
                    <a:pt x="608" y="53"/>
                  </a:cubicBezTo>
                  <a:cubicBezTo>
                    <a:pt x="203" y="219"/>
                    <a:pt x="1" y="684"/>
                    <a:pt x="167" y="1088"/>
                  </a:cubicBezTo>
                  <a:cubicBezTo>
                    <a:pt x="858" y="2815"/>
                    <a:pt x="1739" y="4494"/>
                    <a:pt x="2787" y="6077"/>
                  </a:cubicBezTo>
                  <a:cubicBezTo>
                    <a:pt x="2942" y="6303"/>
                    <a:pt x="3192" y="6434"/>
                    <a:pt x="3442" y="6434"/>
                  </a:cubicBezTo>
                  <a:cubicBezTo>
                    <a:pt x="3596" y="6434"/>
                    <a:pt x="3751" y="6387"/>
                    <a:pt x="3882" y="6303"/>
                  </a:cubicBezTo>
                  <a:cubicBezTo>
                    <a:pt x="4251" y="6053"/>
                    <a:pt x="4347" y="5565"/>
                    <a:pt x="4108" y="5196"/>
                  </a:cubicBezTo>
                  <a:cubicBezTo>
                    <a:pt x="3120" y="3708"/>
                    <a:pt x="2287" y="2136"/>
                    <a:pt x="1644" y="505"/>
                  </a:cubicBezTo>
                  <a:cubicBezTo>
                    <a:pt x="1515" y="192"/>
                    <a:pt x="1216" y="1"/>
                    <a:pt x="8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3" name="Google Shape;1483;p56"/>
            <p:cNvSpPr/>
            <p:nvPr/>
          </p:nvSpPr>
          <p:spPr>
            <a:xfrm>
              <a:off x="6193536" y="54698"/>
              <a:ext cx="63264" cy="225664"/>
            </a:xfrm>
            <a:custGeom>
              <a:avLst/>
              <a:gdLst/>
              <a:ahLst/>
              <a:cxnLst/>
              <a:rect l="l" t="t" r="r" b="b"/>
              <a:pathLst>
                <a:path w="1977" h="7052" extrusionOk="0">
                  <a:moveTo>
                    <a:pt x="830" y="1"/>
                  </a:moveTo>
                  <a:cubicBezTo>
                    <a:pt x="417" y="1"/>
                    <a:pt x="70" y="334"/>
                    <a:pt x="48" y="742"/>
                  </a:cubicBezTo>
                  <a:cubicBezTo>
                    <a:pt x="24" y="1254"/>
                    <a:pt x="0" y="1766"/>
                    <a:pt x="0" y="2266"/>
                  </a:cubicBezTo>
                  <a:cubicBezTo>
                    <a:pt x="0" y="3635"/>
                    <a:pt x="119" y="5028"/>
                    <a:pt x="333" y="6385"/>
                  </a:cubicBezTo>
                  <a:cubicBezTo>
                    <a:pt x="405" y="6766"/>
                    <a:pt x="738" y="7052"/>
                    <a:pt x="1119" y="7052"/>
                  </a:cubicBezTo>
                  <a:cubicBezTo>
                    <a:pt x="1167" y="7052"/>
                    <a:pt x="1203" y="7040"/>
                    <a:pt x="1250" y="7040"/>
                  </a:cubicBezTo>
                  <a:cubicBezTo>
                    <a:pt x="1679" y="6969"/>
                    <a:pt x="1976" y="6552"/>
                    <a:pt x="1905" y="6123"/>
                  </a:cubicBezTo>
                  <a:cubicBezTo>
                    <a:pt x="1703" y="4849"/>
                    <a:pt x="1595" y="3552"/>
                    <a:pt x="1595" y="2266"/>
                  </a:cubicBezTo>
                  <a:cubicBezTo>
                    <a:pt x="1595" y="1801"/>
                    <a:pt x="1607" y="1313"/>
                    <a:pt x="1631" y="837"/>
                  </a:cubicBezTo>
                  <a:cubicBezTo>
                    <a:pt x="1667" y="408"/>
                    <a:pt x="1334" y="27"/>
                    <a:pt x="893" y="3"/>
                  </a:cubicBezTo>
                  <a:cubicBezTo>
                    <a:pt x="872" y="2"/>
                    <a:pt x="851" y="1"/>
                    <a:pt x="8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484" name="Google Shape;1484;p56"/>
          <p:cNvGrpSpPr/>
          <p:nvPr/>
        </p:nvGrpSpPr>
        <p:grpSpPr>
          <a:xfrm rot="4913652" flipH="1">
            <a:off x="-1243773" y="-675916"/>
            <a:ext cx="4975121" cy="6331130"/>
            <a:chOff x="160768" y="36650"/>
            <a:chExt cx="2487584" cy="3165595"/>
          </a:xfrm>
        </p:grpSpPr>
        <p:sp>
          <p:nvSpPr>
            <p:cNvPr id="1485" name="Google Shape;1485;p56"/>
            <p:cNvSpPr/>
            <p:nvPr/>
          </p:nvSpPr>
          <p:spPr>
            <a:xfrm>
              <a:off x="808480" y="3147589"/>
              <a:ext cx="226720" cy="54656"/>
            </a:xfrm>
            <a:custGeom>
              <a:avLst/>
              <a:gdLst/>
              <a:ahLst/>
              <a:cxnLst/>
              <a:rect l="l" t="t" r="r" b="b"/>
              <a:pathLst>
                <a:path w="7085" h="1708" extrusionOk="0">
                  <a:moveTo>
                    <a:pt x="821" y="1"/>
                  </a:moveTo>
                  <a:cubicBezTo>
                    <a:pt x="426" y="1"/>
                    <a:pt x="81" y="307"/>
                    <a:pt x="48" y="708"/>
                  </a:cubicBezTo>
                  <a:cubicBezTo>
                    <a:pt x="0" y="1148"/>
                    <a:pt x="322" y="1529"/>
                    <a:pt x="750" y="1577"/>
                  </a:cubicBezTo>
                  <a:cubicBezTo>
                    <a:pt x="1691" y="1660"/>
                    <a:pt x="2643" y="1708"/>
                    <a:pt x="3572" y="1708"/>
                  </a:cubicBezTo>
                  <a:cubicBezTo>
                    <a:pt x="4489" y="1708"/>
                    <a:pt x="5417" y="1660"/>
                    <a:pt x="6334" y="1577"/>
                  </a:cubicBezTo>
                  <a:cubicBezTo>
                    <a:pt x="6763" y="1529"/>
                    <a:pt x="7084" y="1148"/>
                    <a:pt x="7037" y="708"/>
                  </a:cubicBezTo>
                  <a:cubicBezTo>
                    <a:pt x="7003" y="307"/>
                    <a:pt x="6658" y="1"/>
                    <a:pt x="6264" y="1"/>
                  </a:cubicBezTo>
                  <a:cubicBezTo>
                    <a:pt x="6236" y="1"/>
                    <a:pt x="6208" y="2"/>
                    <a:pt x="6179" y="5"/>
                  </a:cubicBezTo>
                  <a:cubicBezTo>
                    <a:pt x="5316" y="89"/>
                    <a:pt x="4441" y="130"/>
                    <a:pt x="3560" y="130"/>
                  </a:cubicBezTo>
                  <a:cubicBezTo>
                    <a:pt x="2679" y="130"/>
                    <a:pt x="1792" y="89"/>
                    <a:pt x="905" y="5"/>
                  </a:cubicBezTo>
                  <a:cubicBezTo>
                    <a:pt x="877" y="2"/>
                    <a:pt x="848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6" name="Google Shape;1486;p56"/>
            <p:cNvSpPr/>
            <p:nvPr/>
          </p:nvSpPr>
          <p:spPr>
            <a:xfrm>
              <a:off x="470912" y="3060837"/>
              <a:ext cx="220992" cy="105984"/>
            </a:xfrm>
            <a:custGeom>
              <a:avLst/>
              <a:gdLst/>
              <a:ahLst/>
              <a:cxnLst/>
              <a:rect l="l" t="t" r="r" b="b"/>
              <a:pathLst>
                <a:path w="6906" h="3312" extrusionOk="0">
                  <a:moveTo>
                    <a:pt x="887" y="1"/>
                  </a:moveTo>
                  <a:cubicBezTo>
                    <a:pt x="576" y="1"/>
                    <a:pt x="281" y="184"/>
                    <a:pt x="155" y="490"/>
                  </a:cubicBezTo>
                  <a:cubicBezTo>
                    <a:pt x="0" y="895"/>
                    <a:pt x="191" y="1359"/>
                    <a:pt x="595" y="1514"/>
                  </a:cubicBezTo>
                  <a:cubicBezTo>
                    <a:pt x="2381" y="2240"/>
                    <a:pt x="4144" y="2835"/>
                    <a:pt x="5834" y="3288"/>
                  </a:cubicBezTo>
                  <a:cubicBezTo>
                    <a:pt x="5906" y="3300"/>
                    <a:pt x="5965" y="3312"/>
                    <a:pt x="6037" y="3312"/>
                  </a:cubicBezTo>
                  <a:cubicBezTo>
                    <a:pt x="6382" y="3312"/>
                    <a:pt x="6703" y="3073"/>
                    <a:pt x="6799" y="2728"/>
                  </a:cubicBezTo>
                  <a:cubicBezTo>
                    <a:pt x="6906" y="2299"/>
                    <a:pt x="6656" y="1871"/>
                    <a:pt x="6239" y="1764"/>
                  </a:cubicBezTo>
                  <a:cubicBezTo>
                    <a:pt x="4620" y="1323"/>
                    <a:pt x="2917" y="752"/>
                    <a:pt x="1191" y="61"/>
                  </a:cubicBezTo>
                  <a:cubicBezTo>
                    <a:pt x="1091" y="20"/>
                    <a:pt x="989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7" name="Google Shape;1487;p56"/>
            <p:cNvSpPr/>
            <p:nvPr/>
          </p:nvSpPr>
          <p:spPr>
            <a:xfrm>
              <a:off x="1150592" y="3049509"/>
              <a:ext cx="218752" cy="114656"/>
            </a:xfrm>
            <a:custGeom>
              <a:avLst/>
              <a:gdLst/>
              <a:ahLst/>
              <a:cxnLst/>
              <a:rect l="l" t="t" r="r" b="b"/>
              <a:pathLst>
                <a:path w="6836" h="3583" extrusionOk="0">
                  <a:moveTo>
                    <a:pt x="5935" y="1"/>
                  </a:moveTo>
                  <a:cubicBezTo>
                    <a:pt x="5818" y="1"/>
                    <a:pt x="5698" y="27"/>
                    <a:pt x="5585" y="82"/>
                  </a:cubicBezTo>
                  <a:cubicBezTo>
                    <a:pt x="3942" y="891"/>
                    <a:pt x="2287" y="1546"/>
                    <a:pt x="656" y="2046"/>
                  </a:cubicBezTo>
                  <a:cubicBezTo>
                    <a:pt x="239" y="2165"/>
                    <a:pt x="1" y="2606"/>
                    <a:pt x="132" y="3023"/>
                  </a:cubicBezTo>
                  <a:cubicBezTo>
                    <a:pt x="239" y="3368"/>
                    <a:pt x="549" y="3582"/>
                    <a:pt x="882" y="3582"/>
                  </a:cubicBezTo>
                  <a:cubicBezTo>
                    <a:pt x="965" y="3582"/>
                    <a:pt x="1037" y="3570"/>
                    <a:pt x="1108" y="3546"/>
                  </a:cubicBezTo>
                  <a:cubicBezTo>
                    <a:pt x="2823" y="3034"/>
                    <a:pt x="4561" y="2344"/>
                    <a:pt x="6275" y="1499"/>
                  </a:cubicBezTo>
                  <a:cubicBezTo>
                    <a:pt x="6668" y="1308"/>
                    <a:pt x="6835" y="832"/>
                    <a:pt x="6633" y="439"/>
                  </a:cubicBezTo>
                  <a:cubicBezTo>
                    <a:pt x="6497" y="159"/>
                    <a:pt x="6223" y="1"/>
                    <a:pt x="5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8" name="Google Shape;1488;p56"/>
            <p:cNvSpPr/>
            <p:nvPr/>
          </p:nvSpPr>
          <p:spPr>
            <a:xfrm>
              <a:off x="160768" y="2903557"/>
              <a:ext cx="209568" cy="134880"/>
            </a:xfrm>
            <a:custGeom>
              <a:avLst/>
              <a:gdLst/>
              <a:ahLst/>
              <a:cxnLst/>
              <a:rect l="l" t="t" r="r" b="b"/>
              <a:pathLst>
                <a:path w="6549" h="4215" extrusionOk="0">
                  <a:moveTo>
                    <a:pt x="901" y="0"/>
                  </a:moveTo>
                  <a:cubicBezTo>
                    <a:pt x="631" y="0"/>
                    <a:pt x="365" y="135"/>
                    <a:pt x="215" y="380"/>
                  </a:cubicBezTo>
                  <a:cubicBezTo>
                    <a:pt x="0" y="761"/>
                    <a:pt x="120" y="1238"/>
                    <a:pt x="489" y="1464"/>
                  </a:cubicBezTo>
                  <a:cubicBezTo>
                    <a:pt x="2144" y="2452"/>
                    <a:pt x="3763" y="3345"/>
                    <a:pt x="5287" y="4131"/>
                  </a:cubicBezTo>
                  <a:cubicBezTo>
                    <a:pt x="5406" y="4190"/>
                    <a:pt x="5525" y="4214"/>
                    <a:pt x="5644" y="4214"/>
                  </a:cubicBezTo>
                  <a:cubicBezTo>
                    <a:pt x="5930" y="4214"/>
                    <a:pt x="6204" y="4059"/>
                    <a:pt x="6346" y="3785"/>
                  </a:cubicBezTo>
                  <a:cubicBezTo>
                    <a:pt x="6549" y="3404"/>
                    <a:pt x="6394" y="2928"/>
                    <a:pt x="6001" y="2726"/>
                  </a:cubicBezTo>
                  <a:cubicBezTo>
                    <a:pt x="4513" y="1964"/>
                    <a:pt x="2929" y="1083"/>
                    <a:pt x="1298" y="106"/>
                  </a:cubicBezTo>
                  <a:cubicBezTo>
                    <a:pt x="1174" y="3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9" name="Google Shape;1489;p56"/>
            <p:cNvSpPr/>
            <p:nvPr/>
          </p:nvSpPr>
          <p:spPr>
            <a:xfrm>
              <a:off x="1461888" y="2846245"/>
              <a:ext cx="184416" cy="166656"/>
            </a:xfrm>
            <a:custGeom>
              <a:avLst/>
              <a:gdLst/>
              <a:ahLst/>
              <a:cxnLst/>
              <a:rect l="l" t="t" r="r" b="b"/>
              <a:pathLst>
                <a:path w="5763" h="5208" extrusionOk="0">
                  <a:moveTo>
                    <a:pt x="4878" y="1"/>
                  </a:moveTo>
                  <a:cubicBezTo>
                    <a:pt x="4640" y="1"/>
                    <a:pt x="4406" y="109"/>
                    <a:pt x="4251" y="314"/>
                  </a:cubicBezTo>
                  <a:cubicBezTo>
                    <a:pt x="3382" y="1469"/>
                    <a:pt x="2370" y="2445"/>
                    <a:pt x="1239" y="3231"/>
                  </a:cubicBezTo>
                  <a:cubicBezTo>
                    <a:pt x="977" y="3410"/>
                    <a:pt x="715" y="3588"/>
                    <a:pt x="465" y="3755"/>
                  </a:cubicBezTo>
                  <a:cubicBezTo>
                    <a:pt x="96" y="4005"/>
                    <a:pt x="0" y="4493"/>
                    <a:pt x="250" y="4850"/>
                  </a:cubicBezTo>
                  <a:cubicBezTo>
                    <a:pt x="393" y="5076"/>
                    <a:pt x="643" y="5207"/>
                    <a:pt x="905" y="5207"/>
                  </a:cubicBezTo>
                  <a:cubicBezTo>
                    <a:pt x="1048" y="5207"/>
                    <a:pt x="1203" y="5160"/>
                    <a:pt x="1334" y="5065"/>
                  </a:cubicBezTo>
                  <a:cubicBezTo>
                    <a:pt x="1608" y="4898"/>
                    <a:pt x="1870" y="4707"/>
                    <a:pt x="2132" y="4529"/>
                  </a:cubicBezTo>
                  <a:cubicBezTo>
                    <a:pt x="3405" y="3648"/>
                    <a:pt x="4537" y="2552"/>
                    <a:pt x="5501" y="1266"/>
                  </a:cubicBezTo>
                  <a:cubicBezTo>
                    <a:pt x="5763" y="909"/>
                    <a:pt x="5703" y="421"/>
                    <a:pt x="5346" y="159"/>
                  </a:cubicBezTo>
                  <a:cubicBezTo>
                    <a:pt x="5205" y="52"/>
                    <a:pt x="5041" y="1"/>
                    <a:pt x="48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0" name="Google Shape;1490;p56"/>
            <p:cNvSpPr/>
            <p:nvPr/>
          </p:nvSpPr>
          <p:spPr>
            <a:xfrm>
              <a:off x="1671040" y="2526246"/>
              <a:ext cx="102144" cy="218048"/>
            </a:xfrm>
            <a:custGeom>
              <a:avLst/>
              <a:gdLst/>
              <a:ahLst/>
              <a:cxnLst/>
              <a:rect l="l" t="t" r="r" b="b"/>
              <a:pathLst>
                <a:path w="3192" h="6814" extrusionOk="0">
                  <a:moveTo>
                    <a:pt x="2331" y="1"/>
                  </a:moveTo>
                  <a:cubicBezTo>
                    <a:pt x="1967" y="1"/>
                    <a:pt x="1634" y="266"/>
                    <a:pt x="1561" y="634"/>
                  </a:cubicBezTo>
                  <a:cubicBezTo>
                    <a:pt x="1191" y="2563"/>
                    <a:pt x="727" y="4230"/>
                    <a:pt x="156" y="5742"/>
                  </a:cubicBezTo>
                  <a:cubicBezTo>
                    <a:pt x="1" y="6159"/>
                    <a:pt x="203" y="6611"/>
                    <a:pt x="620" y="6766"/>
                  </a:cubicBezTo>
                  <a:cubicBezTo>
                    <a:pt x="703" y="6802"/>
                    <a:pt x="799" y="6814"/>
                    <a:pt x="894" y="6814"/>
                  </a:cubicBezTo>
                  <a:cubicBezTo>
                    <a:pt x="1215" y="6814"/>
                    <a:pt x="1513" y="6623"/>
                    <a:pt x="1632" y="6302"/>
                  </a:cubicBezTo>
                  <a:cubicBezTo>
                    <a:pt x="2239" y="4706"/>
                    <a:pt x="2715" y="2944"/>
                    <a:pt x="3108" y="944"/>
                  </a:cubicBezTo>
                  <a:cubicBezTo>
                    <a:pt x="3192" y="515"/>
                    <a:pt x="2906" y="98"/>
                    <a:pt x="2477" y="15"/>
                  </a:cubicBezTo>
                  <a:cubicBezTo>
                    <a:pt x="2428" y="5"/>
                    <a:pt x="2380" y="1"/>
                    <a:pt x="23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1" name="Google Shape;1491;p56"/>
            <p:cNvSpPr/>
            <p:nvPr/>
          </p:nvSpPr>
          <p:spPr>
            <a:xfrm>
              <a:off x="1743456" y="2180006"/>
              <a:ext cx="63648" cy="224448"/>
            </a:xfrm>
            <a:custGeom>
              <a:avLst/>
              <a:gdLst/>
              <a:ahLst/>
              <a:cxnLst/>
              <a:rect l="l" t="t" r="r" b="b"/>
              <a:pathLst>
                <a:path w="1989" h="7014" extrusionOk="0">
                  <a:moveTo>
                    <a:pt x="1192" y="0"/>
                  </a:moveTo>
                  <a:cubicBezTo>
                    <a:pt x="773" y="0"/>
                    <a:pt x="416" y="329"/>
                    <a:pt x="393" y="762"/>
                  </a:cubicBezTo>
                  <a:cubicBezTo>
                    <a:pt x="310" y="2775"/>
                    <a:pt x="191" y="4537"/>
                    <a:pt x="36" y="6144"/>
                  </a:cubicBezTo>
                  <a:cubicBezTo>
                    <a:pt x="0" y="6585"/>
                    <a:pt x="310" y="6966"/>
                    <a:pt x="750" y="7013"/>
                  </a:cubicBezTo>
                  <a:lnTo>
                    <a:pt x="822" y="7013"/>
                  </a:lnTo>
                  <a:cubicBezTo>
                    <a:pt x="1226" y="7013"/>
                    <a:pt x="1572" y="6704"/>
                    <a:pt x="1607" y="6299"/>
                  </a:cubicBezTo>
                  <a:cubicBezTo>
                    <a:pt x="1762" y="4656"/>
                    <a:pt x="1881" y="2870"/>
                    <a:pt x="1965" y="822"/>
                  </a:cubicBezTo>
                  <a:cubicBezTo>
                    <a:pt x="1988" y="393"/>
                    <a:pt x="1655" y="24"/>
                    <a:pt x="1214" y="0"/>
                  </a:cubicBezTo>
                  <a:cubicBezTo>
                    <a:pt x="1207" y="0"/>
                    <a:pt x="1200" y="0"/>
                    <a:pt x="1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2" name="Google Shape;1492;p56"/>
            <p:cNvSpPr/>
            <p:nvPr/>
          </p:nvSpPr>
          <p:spPr>
            <a:xfrm>
              <a:off x="1760576" y="1831719"/>
              <a:ext cx="53760" cy="224864"/>
            </a:xfrm>
            <a:custGeom>
              <a:avLst/>
              <a:gdLst/>
              <a:ahLst/>
              <a:cxnLst/>
              <a:rect l="l" t="t" r="r" b="b"/>
              <a:pathLst>
                <a:path w="1680" h="7027" extrusionOk="0">
                  <a:moveTo>
                    <a:pt x="852" y="1"/>
                  </a:moveTo>
                  <a:cubicBezTo>
                    <a:pt x="432" y="1"/>
                    <a:pt x="108" y="349"/>
                    <a:pt x="96" y="776"/>
                  </a:cubicBezTo>
                  <a:cubicBezTo>
                    <a:pt x="84" y="1609"/>
                    <a:pt x="72" y="2431"/>
                    <a:pt x="60" y="3264"/>
                  </a:cubicBezTo>
                  <a:cubicBezTo>
                    <a:pt x="48" y="4253"/>
                    <a:pt x="25" y="5241"/>
                    <a:pt x="13" y="6217"/>
                  </a:cubicBezTo>
                  <a:cubicBezTo>
                    <a:pt x="1" y="6658"/>
                    <a:pt x="346" y="7015"/>
                    <a:pt x="787" y="7027"/>
                  </a:cubicBezTo>
                  <a:lnTo>
                    <a:pt x="799" y="7027"/>
                  </a:lnTo>
                  <a:cubicBezTo>
                    <a:pt x="1227" y="7027"/>
                    <a:pt x="1584" y="6681"/>
                    <a:pt x="1584" y="6253"/>
                  </a:cubicBezTo>
                  <a:cubicBezTo>
                    <a:pt x="1608" y="5265"/>
                    <a:pt x="1620" y="4276"/>
                    <a:pt x="1632" y="3288"/>
                  </a:cubicBezTo>
                  <a:cubicBezTo>
                    <a:pt x="1644" y="2455"/>
                    <a:pt x="1656" y="1633"/>
                    <a:pt x="1668" y="800"/>
                  </a:cubicBezTo>
                  <a:cubicBezTo>
                    <a:pt x="1680" y="371"/>
                    <a:pt x="1334" y="14"/>
                    <a:pt x="894" y="2"/>
                  </a:cubicBezTo>
                  <a:cubicBezTo>
                    <a:pt x="880" y="1"/>
                    <a:pt x="866" y="1"/>
                    <a:pt x="8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3" name="Google Shape;1493;p56"/>
            <p:cNvSpPr/>
            <p:nvPr/>
          </p:nvSpPr>
          <p:spPr>
            <a:xfrm>
              <a:off x="1767456" y="1483784"/>
              <a:ext cx="62496" cy="224192"/>
            </a:xfrm>
            <a:custGeom>
              <a:avLst/>
              <a:gdLst/>
              <a:ahLst/>
              <a:cxnLst/>
              <a:rect l="l" t="t" r="r" b="b"/>
              <a:pathLst>
                <a:path w="1953" h="7006" extrusionOk="0">
                  <a:moveTo>
                    <a:pt x="1118" y="0"/>
                  </a:moveTo>
                  <a:cubicBezTo>
                    <a:pt x="724" y="0"/>
                    <a:pt x="379" y="308"/>
                    <a:pt x="345" y="719"/>
                  </a:cubicBezTo>
                  <a:cubicBezTo>
                    <a:pt x="203" y="2362"/>
                    <a:pt x="95" y="4160"/>
                    <a:pt x="24" y="6184"/>
                  </a:cubicBezTo>
                  <a:cubicBezTo>
                    <a:pt x="0" y="6625"/>
                    <a:pt x="345" y="6994"/>
                    <a:pt x="774" y="7006"/>
                  </a:cubicBezTo>
                  <a:lnTo>
                    <a:pt x="810" y="7006"/>
                  </a:lnTo>
                  <a:cubicBezTo>
                    <a:pt x="1226" y="7006"/>
                    <a:pt x="1584" y="6672"/>
                    <a:pt x="1596" y="6244"/>
                  </a:cubicBezTo>
                  <a:cubicBezTo>
                    <a:pt x="1679" y="4243"/>
                    <a:pt x="1774" y="2469"/>
                    <a:pt x="1917" y="850"/>
                  </a:cubicBezTo>
                  <a:cubicBezTo>
                    <a:pt x="1953" y="421"/>
                    <a:pt x="1631" y="40"/>
                    <a:pt x="1203" y="5"/>
                  </a:cubicBezTo>
                  <a:cubicBezTo>
                    <a:pt x="1174" y="2"/>
                    <a:pt x="1146" y="0"/>
                    <a:pt x="1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4" name="Google Shape;1494;p56"/>
            <p:cNvSpPr/>
            <p:nvPr/>
          </p:nvSpPr>
          <p:spPr>
            <a:xfrm>
              <a:off x="1798304" y="1141928"/>
              <a:ext cx="96032" cy="219328"/>
            </a:xfrm>
            <a:custGeom>
              <a:avLst/>
              <a:gdLst/>
              <a:ahLst/>
              <a:cxnLst/>
              <a:rect l="l" t="t" r="r" b="b"/>
              <a:pathLst>
                <a:path w="3001" h="6854" extrusionOk="0">
                  <a:moveTo>
                    <a:pt x="2103" y="1"/>
                  </a:moveTo>
                  <a:cubicBezTo>
                    <a:pt x="1775" y="1"/>
                    <a:pt x="1474" y="212"/>
                    <a:pt x="1370" y="544"/>
                  </a:cubicBezTo>
                  <a:cubicBezTo>
                    <a:pt x="834" y="2175"/>
                    <a:pt x="417" y="3937"/>
                    <a:pt x="72" y="5937"/>
                  </a:cubicBezTo>
                  <a:cubicBezTo>
                    <a:pt x="1" y="6366"/>
                    <a:pt x="286" y="6771"/>
                    <a:pt x="715" y="6842"/>
                  </a:cubicBezTo>
                  <a:cubicBezTo>
                    <a:pt x="763" y="6854"/>
                    <a:pt x="798" y="6854"/>
                    <a:pt x="846" y="6854"/>
                  </a:cubicBezTo>
                  <a:cubicBezTo>
                    <a:pt x="1227" y="6854"/>
                    <a:pt x="1560" y="6592"/>
                    <a:pt x="1620" y="6199"/>
                  </a:cubicBezTo>
                  <a:cubicBezTo>
                    <a:pt x="1953" y="4282"/>
                    <a:pt x="2358" y="2591"/>
                    <a:pt x="2870" y="1032"/>
                  </a:cubicBezTo>
                  <a:cubicBezTo>
                    <a:pt x="3001" y="615"/>
                    <a:pt x="2775" y="175"/>
                    <a:pt x="2358" y="44"/>
                  </a:cubicBezTo>
                  <a:cubicBezTo>
                    <a:pt x="2273" y="14"/>
                    <a:pt x="2187" y="1"/>
                    <a:pt x="21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5" name="Google Shape;1495;p56"/>
            <p:cNvSpPr/>
            <p:nvPr/>
          </p:nvSpPr>
          <p:spPr>
            <a:xfrm>
              <a:off x="1908032" y="852329"/>
              <a:ext cx="168800" cy="181664"/>
            </a:xfrm>
            <a:custGeom>
              <a:avLst/>
              <a:gdLst/>
              <a:ahLst/>
              <a:cxnLst/>
              <a:rect l="l" t="t" r="r" b="b"/>
              <a:pathLst>
                <a:path w="5275" h="5677" extrusionOk="0">
                  <a:moveTo>
                    <a:pt x="4388" y="0"/>
                  </a:moveTo>
                  <a:cubicBezTo>
                    <a:pt x="4210" y="0"/>
                    <a:pt x="4029" y="61"/>
                    <a:pt x="3882" y="188"/>
                  </a:cubicBezTo>
                  <a:cubicBezTo>
                    <a:pt x="2477" y="1355"/>
                    <a:pt x="1239" y="2795"/>
                    <a:pt x="227" y="4486"/>
                  </a:cubicBezTo>
                  <a:cubicBezTo>
                    <a:pt x="1" y="4855"/>
                    <a:pt x="120" y="5343"/>
                    <a:pt x="489" y="5569"/>
                  </a:cubicBezTo>
                  <a:cubicBezTo>
                    <a:pt x="620" y="5641"/>
                    <a:pt x="751" y="5676"/>
                    <a:pt x="893" y="5676"/>
                  </a:cubicBezTo>
                  <a:cubicBezTo>
                    <a:pt x="1167" y="5676"/>
                    <a:pt x="1417" y="5545"/>
                    <a:pt x="1572" y="5307"/>
                  </a:cubicBezTo>
                  <a:cubicBezTo>
                    <a:pt x="2501" y="3771"/>
                    <a:pt x="3620" y="2450"/>
                    <a:pt x="4894" y="1390"/>
                  </a:cubicBezTo>
                  <a:cubicBezTo>
                    <a:pt x="5227" y="1116"/>
                    <a:pt x="5275" y="616"/>
                    <a:pt x="4989" y="283"/>
                  </a:cubicBezTo>
                  <a:cubicBezTo>
                    <a:pt x="4837" y="97"/>
                    <a:pt x="4614" y="0"/>
                    <a:pt x="43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6" name="Google Shape;1496;p56"/>
            <p:cNvSpPr/>
            <p:nvPr/>
          </p:nvSpPr>
          <p:spPr>
            <a:xfrm>
              <a:off x="2167872" y="660009"/>
              <a:ext cx="195104" cy="154912"/>
            </a:xfrm>
            <a:custGeom>
              <a:avLst/>
              <a:gdLst/>
              <a:ahLst/>
              <a:cxnLst/>
              <a:rect l="l" t="t" r="r" b="b"/>
              <a:pathLst>
                <a:path w="6097" h="4841" extrusionOk="0">
                  <a:moveTo>
                    <a:pt x="5227" y="1"/>
                  </a:moveTo>
                  <a:cubicBezTo>
                    <a:pt x="5025" y="1"/>
                    <a:pt x="4823" y="78"/>
                    <a:pt x="4668" y="233"/>
                  </a:cubicBezTo>
                  <a:cubicBezTo>
                    <a:pt x="3394" y="1495"/>
                    <a:pt x="2001" y="2554"/>
                    <a:pt x="524" y="3352"/>
                  </a:cubicBezTo>
                  <a:cubicBezTo>
                    <a:pt x="143" y="3566"/>
                    <a:pt x="1" y="4043"/>
                    <a:pt x="215" y="4424"/>
                  </a:cubicBezTo>
                  <a:cubicBezTo>
                    <a:pt x="358" y="4686"/>
                    <a:pt x="620" y="4840"/>
                    <a:pt x="905" y="4840"/>
                  </a:cubicBezTo>
                  <a:cubicBezTo>
                    <a:pt x="1025" y="4840"/>
                    <a:pt x="1155" y="4805"/>
                    <a:pt x="1275" y="4733"/>
                  </a:cubicBezTo>
                  <a:cubicBezTo>
                    <a:pt x="2882" y="3864"/>
                    <a:pt x="4394" y="2721"/>
                    <a:pt x="5775" y="1352"/>
                  </a:cubicBezTo>
                  <a:cubicBezTo>
                    <a:pt x="6085" y="1042"/>
                    <a:pt x="6097" y="542"/>
                    <a:pt x="5787" y="233"/>
                  </a:cubicBezTo>
                  <a:cubicBezTo>
                    <a:pt x="5632" y="78"/>
                    <a:pt x="5430" y="1"/>
                    <a:pt x="52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7" name="Google Shape;1497;p56"/>
            <p:cNvSpPr/>
            <p:nvPr/>
          </p:nvSpPr>
          <p:spPr>
            <a:xfrm>
              <a:off x="2414752" y="370761"/>
              <a:ext cx="139104" cy="204128"/>
            </a:xfrm>
            <a:custGeom>
              <a:avLst/>
              <a:gdLst/>
              <a:ahLst/>
              <a:cxnLst/>
              <a:rect l="l" t="t" r="r" b="b"/>
              <a:pathLst>
                <a:path w="4347" h="6379" extrusionOk="0">
                  <a:moveTo>
                    <a:pt x="3446" y="1"/>
                  </a:moveTo>
                  <a:cubicBezTo>
                    <a:pt x="3139" y="1"/>
                    <a:pt x="2851" y="181"/>
                    <a:pt x="2727" y="473"/>
                  </a:cubicBezTo>
                  <a:cubicBezTo>
                    <a:pt x="1989" y="2176"/>
                    <a:pt x="1144" y="3747"/>
                    <a:pt x="239" y="5164"/>
                  </a:cubicBezTo>
                  <a:cubicBezTo>
                    <a:pt x="1" y="5533"/>
                    <a:pt x="108" y="6021"/>
                    <a:pt x="477" y="6247"/>
                  </a:cubicBezTo>
                  <a:cubicBezTo>
                    <a:pt x="608" y="6343"/>
                    <a:pt x="751" y="6378"/>
                    <a:pt x="906" y="6378"/>
                  </a:cubicBezTo>
                  <a:cubicBezTo>
                    <a:pt x="1156" y="6378"/>
                    <a:pt x="1418" y="6247"/>
                    <a:pt x="1561" y="6021"/>
                  </a:cubicBezTo>
                  <a:cubicBezTo>
                    <a:pt x="2525" y="4533"/>
                    <a:pt x="3394" y="2878"/>
                    <a:pt x="4168" y="1104"/>
                  </a:cubicBezTo>
                  <a:cubicBezTo>
                    <a:pt x="4347" y="699"/>
                    <a:pt x="4156" y="235"/>
                    <a:pt x="3763" y="68"/>
                  </a:cubicBezTo>
                  <a:cubicBezTo>
                    <a:pt x="3659" y="22"/>
                    <a:pt x="3551" y="1"/>
                    <a:pt x="3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8" name="Google Shape;1498;p56"/>
            <p:cNvSpPr/>
            <p:nvPr/>
          </p:nvSpPr>
          <p:spPr>
            <a:xfrm>
              <a:off x="2555744" y="36650"/>
              <a:ext cx="92608" cy="220480"/>
            </a:xfrm>
            <a:custGeom>
              <a:avLst/>
              <a:gdLst/>
              <a:ahLst/>
              <a:cxnLst/>
              <a:rect l="l" t="t" r="r" b="b"/>
              <a:pathLst>
                <a:path w="2894" h="6890" extrusionOk="0">
                  <a:moveTo>
                    <a:pt x="2049" y="1"/>
                  </a:moveTo>
                  <a:cubicBezTo>
                    <a:pt x="1664" y="1"/>
                    <a:pt x="1329" y="293"/>
                    <a:pt x="1274" y="687"/>
                  </a:cubicBezTo>
                  <a:cubicBezTo>
                    <a:pt x="1274" y="710"/>
                    <a:pt x="988" y="2877"/>
                    <a:pt x="119" y="5890"/>
                  </a:cubicBezTo>
                  <a:cubicBezTo>
                    <a:pt x="0" y="6306"/>
                    <a:pt x="238" y="6747"/>
                    <a:pt x="655" y="6866"/>
                  </a:cubicBezTo>
                  <a:cubicBezTo>
                    <a:pt x="726" y="6890"/>
                    <a:pt x="798" y="6890"/>
                    <a:pt x="881" y="6890"/>
                  </a:cubicBezTo>
                  <a:cubicBezTo>
                    <a:pt x="1215" y="6890"/>
                    <a:pt x="1536" y="6675"/>
                    <a:pt x="1631" y="6330"/>
                  </a:cubicBezTo>
                  <a:cubicBezTo>
                    <a:pt x="2536" y="3199"/>
                    <a:pt x="2834" y="972"/>
                    <a:pt x="2846" y="889"/>
                  </a:cubicBezTo>
                  <a:cubicBezTo>
                    <a:pt x="2893" y="448"/>
                    <a:pt x="2596" y="55"/>
                    <a:pt x="2155" y="8"/>
                  </a:cubicBezTo>
                  <a:cubicBezTo>
                    <a:pt x="2120" y="3"/>
                    <a:pt x="2084" y="1"/>
                    <a:pt x="2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4136310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"/>
          <p:cNvSpPr/>
          <p:nvPr/>
        </p:nvSpPr>
        <p:spPr>
          <a:xfrm rot="5400000">
            <a:off x="-5657" y="-1056906"/>
            <a:ext cx="18288000" cy="15430412"/>
          </a:xfrm>
          <a:custGeom>
            <a:avLst/>
            <a:gdLst/>
            <a:ahLst/>
            <a:cxnLst/>
            <a:rect l="l" t="t" r="r" b="b"/>
            <a:pathLst>
              <a:path w="285750" h="115015" extrusionOk="0">
                <a:moveTo>
                  <a:pt x="0" y="0"/>
                </a:moveTo>
                <a:lnTo>
                  <a:pt x="0" y="57507"/>
                </a:lnTo>
                <a:lnTo>
                  <a:pt x="0" y="115014"/>
                </a:lnTo>
                <a:lnTo>
                  <a:pt x="171307" y="115014"/>
                </a:lnTo>
                <a:cubicBezTo>
                  <a:pt x="172986" y="115014"/>
                  <a:pt x="174486" y="114038"/>
                  <a:pt x="175272" y="112550"/>
                </a:cubicBezTo>
                <a:lnTo>
                  <a:pt x="180118" y="102858"/>
                </a:lnTo>
                <a:lnTo>
                  <a:pt x="184952" y="112550"/>
                </a:lnTo>
                <a:cubicBezTo>
                  <a:pt x="185749" y="114038"/>
                  <a:pt x="187238" y="115014"/>
                  <a:pt x="188916" y="115014"/>
                </a:cubicBezTo>
                <a:lnTo>
                  <a:pt x="285750" y="115014"/>
                </a:lnTo>
                <a:lnTo>
                  <a:pt x="285750" y="57507"/>
                </a:lnTo>
                <a:lnTo>
                  <a:pt x="285750" y="0"/>
                </a:lnTo>
                <a:lnTo>
                  <a:pt x="114443" y="0"/>
                </a:lnTo>
                <a:cubicBezTo>
                  <a:pt x="112764" y="0"/>
                  <a:pt x="111264" y="976"/>
                  <a:pt x="110478" y="2465"/>
                </a:cubicBezTo>
                <a:lnTo>
                  <a:pt x="105632" y="12144"/>
                </a:lnTo>
                <a:lnTo>
                  <a:pt x="100798" y="2465"/>
                </a:lnTo>
                <a:cubicBezTo>
                  <a:pt x="100001" y="976"/>
                  <a:pt x="98512" y="0"/>
                  <a:pt x="968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0" name="Google Shape;180;p9"/>
          <p:cNvSpPr/>
          <p:nvPr/>
        </p:nvSpPr>
        <p:spPr>
          <a:xfrm rot="5400000">
            <a:off x="12757435" y="-3250260"/>
            <a:ext cx="307904" cy="1837025"/>
          </a:xfrm>
          <a:custGeom>
            <a:avLst/>
            <a:gdLst/>
            <a:ahLst/>
            <a:cxnLst/>
            <a:rect l="l" t="t" r="r" b="b"/>
            <a:pathLst>
              <a:path w="4811" h="19253" extrusionOk="0">
                <a:moveTo>
                  <a:pt x="0" y="0"/>
                </a:moveTo>
                <a:lnTo>
                  <a:pt x="0" y="19252"/>
                </a:lnTo>
                <a:cubicBezTo>
                  <a:pt x="2655" y="19241"/>
                  <a:pt x="4810" y="17097"/>
                  <a:pt x="4810" y="14442"/>
                </a:cubicBezTo>
                <a:lnTo>
                  <a:pt x="4810" y="4822"/>
                </a:lnTo>
                <a:cubicBezTo>
                  <a:pt x="4810" y="2155"/>
                  <a:pt x="2655" y="0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1" name="Google Shape;181;p9"/>
          <p:cNvSpPr/>
          <p:nvPr/>
        </p:nvSpPr>
        <p:spPr>
          <a:xfrm rot="5400000">
            <a:off x="6521228" y="-8260771"/>
            <a:ext cx="615744" cy="12165890"/>
          </a:xfrm>
          <a:custGeom>
            <a:avLst/>
            <a:gdLst/>
            <a:ahLst/>
            <a:cxnLst/>
            <a:rect l="l" t="t" r="r" b="b"/>
            <a:pathLst>
              <a:path w="9621" h="127505" extrusionOk="0">
                <a:moveTo>
                  <a:pt x="0" y="0"/>
                </a:moveTo>
                <a:lnTo>
                  <a:pt x="0" y="127504"/>
                </a:lnTo>
                <a:cubicBezTo>
                  <a:pt x="5286" y="127504"/>
                  <a:pt x="9620" y="123182"/>
                  <a:pt x="9620" y="117884"/>
                </a:cubicBezTo>
                <a:lnTo>
                  <a:pt x="9620" y="72485"/>
                </a:lnTo>
                <a:lnTo>
                  <a:pt x="9620" y="63758"/>
                </a:lnTo>
                <a:lnTo>
                  <a:pt x="9620" y="55031"/>
                </a:lnTo>
                <a:lnTo>
                  <a:pt x="9620" y="9621"/>
                </a:lnTo>
                <a:cubicBezTo>
                  <a:pt x="9620" y="4334"/>
                  <a:pt x="5286" y="12"/>
                  <a:pt x="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82" name="Google Shape;182;p9"/>
          <p:cNvGrpSpPr/>
          <p:nvPr/>
        </p:nvGrpSpPr>
        <p:grpSpPr>
          <a:xfrm rot="5400000">
            <a:off x="13656377" y="-6979402"/>
            <a:ext cx="7070708" cy="13414526"/>
            <a:chOff x="160768" y="36650"/>
            <a:chExt cx="2487584" cy="3165595"/>
          </a:xfrm>
        </p:grpSpPr>
        <p:sp>
          <p:nvSpPr>
            <p:cNvPr id="183" name="Google Shape;183;p9"/>
            <p:cNvSpPr/>
            <p:nvPr/>
          </p:nvSpPr>
          <p:spPr>
            <a:xfrm>
              <a:off x="808480" y="3147589"/>
              <a:ext cx="226720" cy="54656"/>
            </a:xfrm>
            <a:custGeom>
              <a:avLst/>
              <a:gdLst/>
              <a:ahLst/>
              <a:cxnLst/>
              <a:rect l="l" t="t" r="r" b="b"/>
              <a:pathLst>
                <a:path w="7085" h="1708" extrusionOk="0">
                  <a:moveTo>
                    <a:pt x="821" y="1"/>
                  </a:moveTo>
                  <a:cubicBezTo>
                    <a:pt x="426" y="1"/>
                    <a:pt x="81" y="307"/>
                    <a:pt x="48" y="708"/>
                  </a:cubicBezTo>
                  <a:cubicBezTo>
                    <a:pt x="0" y="1148"/>
                    <a:pt x="322" y="1529"/>
                    <a:pt x="750" y="1577"/>
                  </a:cubicBezTo>
                  <a:cubicBezTo>
                    <a:pt x="1691" y="1660"/>
                    <a:pt x="2643" y="1708"/>
                    <a:pt x="3572" y="1708"/>
                  </a:cubicBezTo>
                  <a:cubicBezTo>
                    <a:pt x="4489" y="1708"/>
                    <a:pt x="5417" y="1660"/>
                    <a:pt x="6334" y="1577"/>
                  </a:cubicBezTo>
                  <a:cubicBezTo>
                    <a:pt x="6763" y="1529"/>
                    <a:pt x="7084" y="1148"/>
                    <a:pt x="7037" y="708"/>
                  </a:cubicBezTo>
                  <a:cubicBezTo>
                    <a:pt x="7003" y="307"/>
                    <a:pt x="6658" y="1"/>
                    <a:pt x="6264" y="1"/>
                  </a:cubicBezTo>
                  <a:cubicBezTo>
                    <a:pt x="6236" y="1"/>
                    <a:pt x="6208" y="2"/>
                    <a:pt x="6179" y="5"/>
                  </a:cubicBezTo>
                  <a:cubicBezTo>
                    <a:pt x="5316" y="89"/>
                    <a:pt x="4441" y="130"/>
                    <a:pt x="3560" y="130"/>
                  </a:cubicBezTo>
                  <a:cubicBezTo>
                    <a:pt x="2679" y="130"/>
                    <a:pt x="1792" y="89"/>
                    <a:pt x="905" y="5"/>
                  </a:cubicBezTo>
                  <a:cubicBezTo>
                    <a:pt x="877" y="2"/>
                    <a:pt x="848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470912" y="3060837"/>
              <a:ext cx="220992" cy="105984"/>
            </a:xfrm>
            <a:custGeom>
              <a:avLst/>
              <a:gdLst/>
              <a:ahLst/>
              <a:cxnLst/>
              <a:rect l="l" t="t" r="r" b="b"/>
              <a:pathLst>
                <a:path w="6906" h="3312" extrusionOk="0">
                  <a:moveTo>
                    <a:pt x="887" y="1"/>
                  </a:moveTo>
                  <a:cubicBezTo>
                    <a:pt x="576" y="1"/>
                    <a:pt x="281" y="184"/>
                    <a:pt x="155" y="490"/>
                  </a:cubicBezTo>
                  <a:cubicBezTo>
                    <a:pt x="0" y="895"/>
                    <a:pt x="191" y="1359"/>
                    <a:pt x="595" y="1514"/>
                  </a:cubicBezTo>
                  <a:cubicBezTo>
                    <a:pt x="2381" y="2240"/>
                    <a:pt x="4144" y="2835"/>
                    <a:pt x="5834" y="3288"/>
                  </a:cubicBezTo>
                  <a:cubicBezTo>
                    <a:pt x="5906" y="3300"/>
                    <a:pt x="5965" y="3312"/>
                    <a:pt x="6037" y="3312"/>
                  </a:cubicBezTo>
                  <a:cubicBezTo>
                    <a:pt x="6382" y="3312"/>
                    <a:pt x="6703" y="3073"/>
                    <a:pt x="6799" y="2728"/>
                  </a:cubicBezTo>
                  <a:cubicBezTo>
                    <a:pt x="6906" y="2299"/>
                    <a:pt x="6656" y="1871"/>
                    <a:pt x="6239" y="1764"/>
                  </a:cubicBezTo>
                  <a:cubicBezTo>
                    <a:pt x="4620" y="1323"/>
                    <a:pt x="2917" y="752"/>
                    <a:pt x="1191" y="61"/>
                  </a:cubicBezTo>
                  <a:cubicBezTo>
                    <a:pt x="1091" y="20"/>
                    <a:pt x="989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1150592" y="3049509"/>
              <a:ext cx="218752" cy="114656"/>
            </a:xfrm>
            <a:custGeom>
              <a:avLst/>
              <a:gdLst/>
              <a:ahLst/>
              <a:cxnLst/>
              <a:rect l="l" t="t" r="r" b="b"/>
              <a:pathLst>
                <a:path w="6836" h="3583" extrusionOk="0">
                  <a:moveTo>
                    <a:pt x="5935" y="1"/>
                  </a:moveTo>
                  <a:cubicBezTo>
                    <a:pt x="5818" y="1"/>
                    <a:pt x="5698" y="27"/>
                    <a:pt x="5585" y="82"/>
                  </a:cubicBezTo>
                  <a:cubicBezTo>
                    <a:pt x="3942" y="891"/>
                    <a:pt x="2287" y="1546"/>
                    <a:pt x="656" y="2046"/>
                  </a:cubicBezTo>
                  <a:cubicBezTo>
                    <a:pt x="239" y="2165"/>
                    <a:pt x="1" y="2606"/>
                    <a:pt x="132" y="3023"/>
                  </a:cubicBezTo>
                  <a:cubicBezTo>
                    <a:pt x="239" y="3368"/>
                    <a:pt x="549" y="3582"/>
                    <a:pt x="882" y="3582"/>
                  </a:cubicBezTo>
                  <a:cubicBezTo>
                    <a:pt x="965" y="3582"/>
                    <a:pt x="1037" y="3570"/>
                    <a:pt x="1108" y="3546"/>
                  </a:cubicBezTo>
                  <a:cubicBezTo>
                    <a:pt x="2823" y="3034"/>
                    <a:pt x="4561" y="2344"/>
                    <a:pt x="6275" y="1499"/>
                  </a:cubicBezTo>
                  <a:cubicBezTo>
                    <a:pt x="6668" y="1308"/>
                    <a:pt x="6835" y="832"/>
                    <a:pt x="6633" y="439"/>
                  </a:cubicBezTo>
                  <a:cubicBezTo>
                    <a:pt x="6497" y="159"/>
                    <a:pt x="6223" y="1"/>
                    <a:pt x="5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160768" y="2903557"/>
              <a:ext cx="209568" cy="134880"/>
            </a:xfrm>
            <a:custGeom>
              <a:avLst/>
              <a:gdLst/>
              <a:ahLst/>
              <a:cxnLst/>
              <a:rect l="l" t="t" r="r" b="b"/>
              <a:pathLst>
                <a:path w="6549" h="4215" extrusionOk="0">
                  <a:moveTo>
                    <a:pt x="901" y="0"/>
                  </a:moveTo>
                  <a:cubicBezTo>
                    <a:pt x="631" y="0"/>
                    <a:pt x="365" y="135"/>
                    <a:pt x="215" y="380"/>
                  </a:cubicBezTo>
                  <a:cubicBezTo>
                    <a:pt x="0" y="761"/>
                    <a:pt x="120" y="1238"/>
                    <a:pt x="489" y="1464"/>
                  </a:cubicBezTo>
                  <a:cubicBezTo>
                    <a:pt x="2144" y="2452"/>
                    <a:pt x="3763" y="3345"/>
                    <a:pt x="5287" y="4131"/>
                  </a:cubicBezTo>
                  <a:cubicBezTo>
                    <a:pt x="5406" y="4190"/>
                    <a:pt x="5525" y="4214"/>
                    <a:pt x="5644" y="4214"/>
                  </a:cubicBezTo>
                  <a:cubicBezTo>
                    <a:pt x="5930" y="4214"/>
                    <a:pt x="6204" y="4059"/>
                    <a:pt x="6346" y="3785"/>
                  </a:cubicBezTo>
                  <a:cubicBezTo>
                    <a:pt x="6549" y="3404"/>
                    <a:pt x="6394" y="2928"/>
                    <a:pt x="6001" y="2726"/>
                  </a:cubicBezTo>
                  <a:cubicBezTo>
                    <a:pt x="4513" y="1964"/>
                    <a:pt x="2929" y="1083"/>
                    <a:pt x="1298" y="106"/>
                  </a:cubicBezTo>
                  <a:cubicBezTo>
                    <a:pt x="1174" y="3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1461888" y="2846245"/>
              <a:ext cx="184416" cy="166656"/>
            </a:xfrm>
            <a:custGeom>
              <a:avLst/>
              <a:gdLst/>
              <a:ahLst/>
              <a:cxnLst/>
              <a:rect l="l" t="t" r="r" b="b"/>
              <a:pathLst>
                <a:path w="5763" h="5208" extrusionOk="0">
                  <a:moveTo>
                    <a:pt x="4878" y="1"/>
                  </a:moveTo>
                  <a:cubicBezTo>
                    <a:pt x="4640" y="1"/>
                    <a:pt x="4406" y="109"/>
                    <a:pt x="4251" y="314"/>
                  </a:cubicBezTo>
                  <a:cubicBezTo>
                    <a:pt x="3382" y="1469"/>
                    <a:pt x="2370" y="2445"/>
                    <a:pt x="1239" y="3231"/>
                  </a:cubicBezTo>
                  <a:cubicBezTo>
                    <a:pt x="977" y="3410"/>
                    <a:pt x="715" y="3588"/>
                    <a:pt x="465" y="3755"/>
                  </a:cubicBezTo>
                  <a:cubicBezTo>
                    <a:pt x="96" y="4005"/>
                    <a:pt x="0" y="4493"/>
                    <a:pt x="250" y="4850"/>
                  </a:cubicBezTo>
                  <a:cubicBezTo>
                    <a:pt x="393" y="5076"/>
                    <a:pt x="643" y="5207"/>
                    <a:pt x="905" y="5207"/>
                  </a:cubicBezTo>
                  <a:cubicBezTo>
                    <a:pt x="1048" y="5207"/>
                    <a:pt x="1203" y="5160"/>
                    <a:pt x="1334" y="5065"/>
                  </a:cubicBezTo>
                  <a:cubicBezTo>
                    <a:pt x="1608" y="4898"/>
                    <a:pt x="1870" y="4707"/>
                    <a:pt x="2132" y="4529"/>
                  </a:cubicBezTo>
                  <a:cubicBezTo>
                    <a:pt x="3405" y="3648"/>
                    <a:pt x="4537" y="2552"/>
                    <a:pt x="5501" y="1266"/>
                  </a:cubicBezTo>
                  <a:cubicBezTo>
                    <a:pt x="5763" y="909"/>
                    <a:pt x="5703" y="421"/>
                    <a:pt x="5346" y="159"/>
                  </a:cubicBezTo>
                  <a:cubicBezTo>
                    <a:pt x="5205" y="52"/>
                    <a:pt x="5041" y="1"/>
                    <a:pt x="48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1671040" y="2526246"/>
              <a:ext cx="102144" cy="218048"/>
            </a:xfrm>
            <a:custGeom>
              <a:avLst/>
              <a:gdLst/>
              <a:ahLst/>
              <a:cxnLst/>
              <a:rect l="l" t="t" r="r" b="b"/>
              <a:pathLst>
                <a:path w="3192" h="6814" extrusionOk="0">
                  <a:moveTo>
                    <a:pt x="2331" y="1"/>
                  </a:moveTo>
                  <a:cubicBezTo>
                    <a:pt x="1967" y="1"/>
                    <a:pt x="1634" y="266"/>
                    <a:pt x="1561" y="634"/>
                  </a:cubicBezTo>
                  <a:cubicBezTo>
                    <a:pt x="1191" y="2563"/>
                    <a:pt x="727" y="4230"/>
                    <a:pt x="156" y="5742"/>
                  </a:cubicBezTo>
                  <a:cubicBezTo>
                    <a:pt x="1" y="6159"/>
                    <a:pt x="203" y="6611"/>
                    <a:pt x="620" y="6766"/>
                  </a:cubicBezTo>
                  <a:cubicBezTo>
                    <a:pt x="703" y="6802"/>
                    <a:pt x="799" y="6814"/>
                    <a:pt x="894" y="6814"/>
                  </a:cubicBezTo>
                  <a:cubicBezTo>
                    <a:pt x="1215" y="6814"/>
                    <a:pt x="1513" y="6623"/>
                    <a:pt x="1632" y="6302"/>
                  </a:cubicBezTo>
                  <a:cubicBezTo>
                    <a:pt x="2239" y="4706"/>
                    <a:pt x="2715" y="2944"/>
                    <a:pt x="3108" y="944"/>
                  </a:cubicBezTo>
                  <a:cubicBezTo>
                    <a:pt x="3192" y="515"/>
                    <a:pt x="2906" y="98"/>
                    <a:pt x="2477" y="15"/>
                  </a:cubicBezTo>
                  <a:cubicBezTo>
                    <a:pt x="2428" y="5"/>
                    <a:pt x="2380" y="1"/>
                    <a:pt x="23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1743456" y="2180006"/>
              <a:ext cx="63648" cy="224448"/>
            </a:xfrm>
            <a:custGeom>
              <a:avLst/>
              <a:gdLst/>
              <a:ahLst/>
              <a:cxnLst/>
              <a:rect l="l" t="t" r="r" b="b"/>
              <a:pathLst>
                <a:path w="1989" h="7014" extrusionOk="0">
                  <a:moveTo>
                    <a:pt x="1192" y="0"/>
                  </a:moveTo>
                  <a:cubicBezTo>
                    <a:pt x="773" y="0"/>
                    <a:pt x="416" y="329"/>
                    <a:pt x="393" y="762"/>
                  </a:cubicBezTo>
                  <a:cubicBezTo>
                    <a:pt x="310" y="2775"/>
                    <a:pt x="191" y="4537"/>
                    <a:pt x="36" y="6144"/>
                  </a:cubicBezTo>
                  <a:cubicBezTo>
                    <a:pt x="0" y="6585"/>
                    <a:pt x="310" y="6966"/>
                    <a:pt x="750" y="7013"/>
                  </a:cubicBezTo>
                  <a:lnTo>
                    <a:pt x="822" y="7013"/>
                  </a:lnTo>
                  <a:cubicBezTo>
                    <a:pt x="1226" y="7013"/>
                    <a:pt x="1572" y="6704"/>
                    <a:pt x="1607" y="6299"/>
                  </a:cubicBezTo>
                  <a:cubicBezTo>
                    <a:pt x="1762" y="4656"/>
                    <a:pt x="1881" y="2870"/>
                    <a:pt x="1965" y="822"/>
                  </a:cubicBezTo>
                  <a:cubicBezTo>
                    <a:pt x="1988" y="393"/>
                    <a:pt x="1655" y="24"/>
                    <a:pt x="1214" y="0"/>
                  </a:cubicBezTo>
                  <a:cubicBezTo>
                    <a:pt x="1207" y="0"/>
                    <a:pt x="1200" y="0"/>
                    <a:pt x="1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1760576" y="1831719"/>
              <a:ext cx="53760" cy="224864"/>
            </a:xfrm>
            <a:custGeom>
              <a:avLst/>
              <a:gdLst/>
              <a:ahLst/>
              <a:cxnLst/>
              <a:rect l="l" t="t" r="r" b="b"/>
              <a:pathLst>
                <a:path w="1680" h="7027" extrusionOk="0">
                  <a:moveTo>
                    <a:pt x="852" y="1"/>
                  </a:moveTo>
                  <a:cubicBezTo>
                    <a:pt x="432" y="1"/>
                    <a:pt x="108" y="349"/>
                    <a:pt x="96" y="776"/>
                  </a:cubicBezTo>
                  <a:cubicBezTo>
                    <a:pt x="84" y="1609"/>
                    <a:pt x="72" y="2431"/>
                    <a:pt x="60" y="3264"/>
                  </a:cubicBezTo>
                  <a:cubicBezTo>
                    <a:pt x="48" y="4253"/>
                    <a:pt x="25" y="5241"/>
                    <a:pt x="13" y="6217"/>
                  </a:cubicBezTo>
                  <a:cubicBezTo>
                    <a:pt x="1" y="6658"/>
                    <a:pt x="346" y="7015"/>
                    <a:pt x="787" y="7027"/>
                  </a:cubicBezTo>
                  <a:lnTo>
                    <a:pt x="799" y="7027"/>
                  </a:lnTo>
                  <a:cubicBezTo>
                    <a:pt x="1227" y="7027"/>
                    <a:pt x="1584" y="6681"/>
                    <a:pt x="1584" y="6253"/>
                  </a:cubicBezTo>
                  <a:cubicBezTo>
                    <a:pt x="1608" y="5265"/>
                    <a:pt x="1620" y="4276"/>
                    <a:pt x="1632" y="3288"/>
                  </a:cubicBezTo>
                  <a:cubicBezTo>
                    <a:pt x="1644" y="2455"/>
                    <a:pt x="1656" y="1633"/>
                    <a:pt x="1668" y="800"/>
                  </a:cubicBezTo>
                  <a:cubicBezTo>
                    <a:pt x="1680" y="371"/>
                    <a:pt x="1334" y="14"/>
                    <a:pt x="894" y="2"/>
                  </a:cubicBezTo>
                  <a:cubicBezTo>
                    <a:pt x="880" y="1"/>
                    <a:pt x="866" y="1"/>
                    <a:pt x="8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1767456" y="1483784"/>
              <a:ext cx="62496" cy="224192"/>
            </a:xfrm>
            <a:custGeom>
              <a:avLst/>
              <a:gdLst/>
              <a:ahLst/>
              <a:cxnLst/>
              <a:rect l="l" t="t" r="r" b="b"/>
              <a:pathLst>
                <a:path w="1953" h="7006" extrusionOk="0">
                  <a:moveTo>
                    <a:pt x="1118" y="0"/>
                  </a:moveTo>
                  <a:cubicBezTo>
                    <a:pt x="724" y="0"/>
                    <a:pt x="379" y="308"/>
                    <a:pt x="345" y="719"/>
                  </a:cubicBezTo>
                  <a:cubicBezTo>
                    <a:pt x="203" y="2362"/>
                    <a:pt x="95" y="4160"/>
                    <a:pt x="24" y="6184"/>
                  </a:cubicBezTo>
                  <a:cubicBezTo>
                    <a:pt x="0" y="6625"/>
                    <a:pt x="345" y="6994"/>
                    <a:pt x="774" y="7006"/>
                  </a:cubicBezTo>
                  <a:lnTo>
                    <a:pt x="810" y="7006"/>
                  </a:lnTo>
                  <a:cubicBezTo>
                    <a:pt x="1226" y="7006"/>
                    <a:pt x="1584" y="6672"/>
                    <a:pt x="1596" y="6244"/>
                  </a:cubicBezTo>
                  <a:cubicBezTo>
                    <a:pt x="1679" y="4243"/>
                    <a:pt x="1774" y="2469"/>
                    <a:pt x="1917" y="850"/>
                  </a:cubicBezTo>
                  <a:cubicBezTo>
                    <a:pt x="1953" y="421"/>
                    <a:pt x="1631" y="40"/>
                    <a:pt x="1203" y="5"/>
                  </a:cubicBezTo>
                  <a:cubicBezTo>
                    <a:pt x="1174" y="2"/>
                    <a:pt x="1146" y="0"/>
                    <a:pt x="1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1798304" y="1141928"/>
              <a:ext cx="96032" cy="219328"/>
            </a:xfrm>
            <a:custGeom>
              <a:avLst/>
              <a:gdLst/>
              <a:ahLst/>
              <a:cxnLst/>
              <a:rect l="l" t="t" r="r" b="b"/>
              <a:pathLst>
                <a:path w="3001" h="6854" extrusionOk="0">
                  <a:moveTo>
                    <a:pt x="2103" y="1"/>
                  </a:moveTo>
                  <a:cubicBezTo>
                    <a:pt x="1775" y="1"/>
                    <a:pt x="1474" y="212"/>
                    <a:pt x="1370" y="544"/>
                  </a:cubicBezTo>
                  <a:cubicBezTo>
                    <a:pt x="834" y="2175"/>
                    <a:pt x="417" y="3937"/>
                    <a:pt x="72" y="5937"/>
                  </a:cubicBezTo>
                  <a:cubicBezTo>
                    <a:pt x="1" y="6366"/>
                    <a:pt x="286" y="6771"/>
                    <a:pt x="715" y="6842"/>
                  </a:cubicBezTo>
                  <a:cubicBezTo>
                    <a:pt x="763" y="6854"/>
                    <a:pt x="798" y="6854"/>
                    <a:pt x="846" y="6854"/>
                  </a:cubicBezTo>
                  <a:cubicBezTo>
                    <a:pt x="1227" y="6854"/>
                    <a:pt x="1560" y="6592"/>
                    <a:pt x="1620" y="6199"/>
                  </a:cubicBezTo>
                  <a:cubicBezTo>
                    <a:pt x="1953" y="4282"/>
                    <a:pt x="2358" y="2591"/>
                    <a:pt x="2870" y="1032"/>
                  </a:cubicBezTo>
                  <a:cubicBezTo>
                    <a:pt x="3001" y="615"/>
                    <a:pt x="2775" y="175"/>
                    <a:pt x="2358" y="44"/>
                  </a:cubicBezTo>
                  <a:cubicBezTo>
                    <a:pt x="2273" y="14"/>
                    <a:pt x="2187" y="1"/>
                    <a:pt x="21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3" name="Google Shape;193;p9"/>
            <p:cNvSpPr/>
            <p:nvPr/>
          </p:nvSpPr>
          <p:spPr>
            <a:xfrm>
              <a:off x="1908032" y="852329"/>
              <a:ext cx="168800" cy="181664"/>
            </a:xfrm>
            <a:custGeom>
              <a:avLst/>
              <a:gdLst/>
              <a:ahLst/>
              <a:cxnLst/>
              <a:rect l="l" t="t" r="r" b="b"/>
              <a:pathLst>
                <a:path w="5275" h="5677" extrusionOk="0">
                  <a:moveTo>
                    <a:pt x="4388" y="0"/>
                  </a:moveTo>
                  <a:cubicBezTo>
                    <a:pt x="4210" y="0"/>
                    <a:pt x="4029" y="61"/>
                    <a:pt x="3882" y="188"/>
                  </a:cubicBezTo>
                  <a:cubicBezTo>
                    <a:pt x="2477" y="1355"/>
                    <a:pt x="1239" y="2795"/>
                    <a:pt x="227" y="4486"/>
                  </a:cubicBezTo>
                  <a:cubicBezTo>
                    <a:pt x="1" y="4855"/>
                    <a:pt x="120" y="5343"/>
                    <a:pt x="489" y="5569"/>
                  </a:cubicBezTo>
                  <a:cubicBezTo>
                    <a:pt x="620" y="5641"/>
                    <a:pt x="751" y="5676"/>
                    <a:pt x="893" y="5676"/>
                  </a:cubicBezTo>
                  <a:cubicBezTo>
                    <a:pt x="1167" y="5676"/>
                    <a:pt x="1417" y="5545"/>
                    <a:pt x="1572" y="5307"/>
                  </a:cubicBezTo>
                  <a:cubicBezTo>
                    <a:pt x="2501" y="3771"/>
                    <a:pt x="3620" y="2450"/>
                    <a:pt x="4894" y="1390"/>
                  </a:cubicBezTo>
                  <a:cubicBezTo>
                    <a:pt x="5227" y="1116"/>
                    <a:pt x="5275" y="616"/>
                    <a:pt x="4989" y="283"/>
                  </a:cubicBezTo>
                  <a:cubicBezTo>
                    <a:pt x="4837" y="97"/>
                    <a:pt x="4614" y="0"/>
                    <a:pt x="43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2167872" y="660009"/>
              <a:ext cx="195104" cy="154912"/>
            </a:xfrm>
            <a:custGeom>
              <a:avLst/>
              <a:gdLst/>
              <a:ahLst/>
              <a:cxnLst/>
              <a:rect l="l" t="t" r="r" b="b"/>
              <a:pathLst>
                <a:path w="6097" h="4841" extrusionOk="0">
                  <a:moveTo>
                    <a:pt x="5227" y="1"/>
                  </a:moveTo>
                  <a:cubicBezTo>
                    <a:pt x="5025" y="1"/>
                    <a:pt x="4823" y="78"/>
                    <a:pt x="4668" y="233"/>
                  </a:cubicBezTo>
                  <a:cubicBezTo>
                    <a:pt x="3394" y="1495"/>
                    <a:pt x="2001" y="2554"/>
                    <a:pt x="524" y="3352"/>
                  </a:cubicBezTo>
                  <a:cubicBezTo>
                    <a:pt x="143" y="3566"/>
                    <a:pt x="1" y="4043"/>
                    <a:pt x="215" y="4424"/>
                  </a:cubicBezTo>
                  <a:cubicBezTo>
                    <a:pt x="358" y="4686"/>
                    <a:pt x="620" y="4840"/>
                    <a:pt x="905" y="4840"/>
                  </a:cubicBezTo>
                  <a:cubicBezTo>
                    <a:pt x="1025" y="4840"/>
                    <a:pt x="1155" y="4805"/>
                    <a:pt x="1275" y="4733"/>
                  </a:cubicBezTo>
                  <a:cubicBezTo>
                    <a:pt x="2882" y="3864"/>
                    <a:pt x="4394" y="2721"/>
                    <a:pt x="5775" y="1352"/>
                  </a:cubicBezTo>
                  <a:cubicBezTo>
                    <a:pt x="6085" y="1042"/>
                    <a:pt x="6097" y="542"/>
                    <a:pt x="5787" y="233"/>
                  </a:cubicBezTo>
                  <a:cubicBezTo>
                    <a:pt x="5632" y="78"/>
                    <a:pt x="5430" y="1"/>
                    <a:pt x="52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2414752" y="370761"/>
              <a:ext cx="139104" cy="204128"/>
            </a:xfrm>
            <a:custGeom>
              <a:avLst/>
              <a:gdLst/>
              <a:ahLst/>
              <a:cxnLst/>
              <a:rect l="l" t="t" r="r" b="b"/>
              <a:pathLst>
                <a:path w="4347" h="6379" extrusionOk="0">
                  <a:moveTo>
                    <a:pt x="3446" y="1"/>
                  </a:moveTo>
                  <a:cubicBezTo>
                    <a:pt x="3139" y="1"/>
                    <a:pt x="2851" y="181"/>
                    <a:pt x="2727" y="473"/>
                  </a:cubicBezTo>
                  <a:cubicBezTo>
                    <a:pt x="1989" y="2176"/>
                    <a:pt x="1144" y="3747"/>
                    <a:pt x="239" y="5164"/>
                  </a:cubicBezTo>
                  <a:cubicBezTo>
                    <a:pt x="1" y="5533"/>
                    <a:pt x="108" y="6021"/>
                    <a:pt x="477" y="6247"/>
                  </a:cubicBezTo>
                  <a:cubicBezTo>
                    <a:pt x="608" y="6343"/>
                    <a:pt x="751" y="6378"/>
                    <a:pt x="906" y="6378"/>
                  </a:cubicBezTo>
                  <a:cubicBezTo>
                    <a:pt x="1156" y="6378"/>
                    <a:pt x="1418" y="6247"/>
                    <a:pt x="1561" y="6021"/>
                  </a:cubicBezTo>
                  <a:cubicBezTo>
                    <a:pt x="2525" y="4533"/>
                    <a:pt x="3394" y="2878"/>
                    <a:pt x="4168" y="1104"/>
                  </a:cubicBezTo>
                  <a:cubicBezTo>
                    <a:pt x="4347" y="699"/>
                    <a:pt x="4156" y="235"/>
                    <a:pt x="3763" y="68"/>
                  </a:cubicBezTo>
                  <a:cubicBezTo>
                    <a:pt x="3659" y="22"/>
                    <a:pt x="3551" y="1"/>
                    <a:pt x="3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2555744" y="36650"/>
              <a:ext cx="92608" cy="220480"/>
            </a:xfrm>
            <a:custGeom>
              <a:avLst/>
              <a:gdLst/>
              <a:ahLst/>
              <a:cxnLst/>
              <a:rect l="l" t="t" r="r" b="b"/>
              <a:pathLst>
                <a:path w="2894" h="6890" extrusionOk="0">
                  <a:moveTo>
                    <a:pt x="2049" y="1"/>
                  </a:moveTo>
                  <a:cubicBezTo>
                    <a:pt x="1664" y="1"/>
                    <a:pt x="1329" y="293"/>
                    <a:pt x="1274" y="687"/>
                  </a:cubicBezTo>
                  <a:cubicBezTo>
                    <a:pt x="1274" y="710"/>
                    <a:pt x="988" y="2877"/>
                    <a:pt x="119" y="5890"/>
                  </a:cubicBezTo>
                  <a:cubicBezTo>
                    <a:pt x="0" y="6306"/>
                    <a:pt x="238" y="6747"/>
                    <a:pt x="655" y="6866"/>
                  </a:cubicBezTo>
                  <a:cubicBezTo>
                    <a:pt x="726" y="6890"/>
                    <a:pt x="798" y="6890"/>
                    <a:pt x="881" y="6890"/>
                  </a:cubicBezTo>
                  <a:cubicBezTo>
                    <a:pt x="1215" y="6890"/>
                    <a:pt x="1536" y="6675"/>
                    <a:pt x="1631" y="6330"/>
                  </a:cubicBezTo>
                  <a:cubicBezTo>
                    <a:pt x="2536" y="3199"/>
                    <a:pt x="2834" y="972"/>
                    <a:pt x="2846" y="889"/>
                  </a:cubicBezTo>
                  <a:cubicBezTo>
                    <a:pt x="2893" y="448"/>
                    <a:pt x="2596" y="55"/>
                    <a:pt x="2155" y="8"/>
                  </a:cubicBezTo>
                  <a:cubicBezTo>
                    <a:pt x="2120" y="3"/>
                    <a:pt x="2084" y="1"/>
                    <a:pt x="2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97" name="Google Shape;197;p9"/>
          <p:cNvSpPr txBox="1">
            <a:spLocks noGrp="1"/>
          </p:cNvSpPr>
          <p:nvPr>
            <p:ph type="title"/>
          </p:nvPr>
        </p:nvSpPr>
        <p:spPr>
          <a:xfrm>
            <a:off x="6508550" y="487860"/>
            <a:ext cx="5067600" cy="222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10001"/>
            </a:lvl1pPr>
            <a:lvl2pPr lv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198" name="Google Shape;198;p9"/>
          <p:cNvSpPr txBox="1">
            <a:spLocks noGrp="1"/>
          </p:cNvSpPr>
          <p:nvPr>
            <p:ph type="subTitle" idx="1"/>
          </p:nvPr>
        </p:nvSpPr>
        <p:spPr>
          <a:xfrm>
            <a:off x="4451748" y="6673409"/>
            <a:ext cx="4306200" cy="653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9pPr>
          </a:lstStyle>
          <a:p>
            <a:endParaRPr/>
          </a:p>
        </p:txBody>
      </p:sp>
      <p:sp>
        <p:nvSpPr>
          <p:cNvPr id="199" name="Google Shape;199;p9"/>
          <p:cNvSpPr txBox="1">
            <a:spLocks noGrp="1"/>
          </p:cNvSpPr>
          <p:nvPr>
            <p:ph type="subTitle" idx="2"/>
          </p:nvPr>
        </p:nvSpPr>
        <p:spPr>
          <a:xfrm>
            <a:off x="4451742" y="7599026"/>
            <a:ext cx="43062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200" name="Google Shape;200;p9"/>
          <p:cNvSpPr txBox="1">
            <a:spLocks noGrp="1"/>
          </p:cNvSpPr>
          <p:nvPr>
            <p:ph type="subTitle" idx="3"/>
          </p:nvPr>
        </p:nvSpPr>
        <p:spPr>
          <a:xfrm>
            <a:off x="10184348" y="6673409"/>
            <a:ext cx="4306200" cy="653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9pPr>
          </a:lstStyle>
          <a:p>
            <a:endParaRPr/>
          </a:p>
        </p:txBody>
      </p:sp>
      <p:sp>
        <p:nvSpPr>
          <p:cNvPr id="201" name="Google Shape;201;p9"/>
          <p:cNvSpPr txBox="1">
            <a:spLocks noGrp="1"/>
          </p:cNvSpPr>
          <p:nvPr>
            <p:ph type="subTitle" idx="4"/>
          </p:nvPr>
        </p:nvSpPr>
        <p:spPr>
          <a:xfrm>
            <a:off x="10184342" y="7599026"/>
            <a:ext cx="43062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grpSp>
        <p:nvGrpSpPr>
          <p:cNvPr id="202" name="Google Shape;202;p9"/>
          <p:cNvGrpSpPr/>
          <p:nvPr/>
        </p:nvGrpSpPr>
        <p:grpSpPr>
          <a:xfrm rot="-2227788">
            <a:off x="2546333" y="7269902"/>
            <a:ext cx="9678263" cy="5830787"/>
            <a:chOff x="4219217" y="2168768"/>
            <a:chExt cx="4921667" cy="2965118"/>
          </a:xfrm>
        </p:grpSpPr>
        <p:sp>
          <p:nvSpPr>
            <p:cNvPr id="203" name="Google Shape;203;p9"/>
            <p:cNvSpPr/>
            <p:nvPr/>
          </p:nvSpPr>
          <p:spPr>
            <a:xfrm>
              <a:off x="5070673" y="3480703"/>
              <a:ext cx="239231" cy="79563"/>
            </a:xfrm>
            <a:custGeom>
              <a:avLst/>
              <a:gdLst/>
              <a:ahLst/>
              <a:cxnLst/>
              <a:rect l="l" t="t" r="r" b="b"/>
              <a:pathLst>
                <a:path w="7490" h="2491" extrusionOk="0">
                  <a:moveTo>
                    <a:pt x="840" y="1"/>
                  </a:moveTo>
                  <a:cubicBezTo>
                    <a:pt x="405" y="1"/>
                    <a:pt x="36" y="361"/>
                    <a:pt x="24" y="811"/>
                  </a:cubicBezTo>
                  <a:cubicBezTo>
                    <a:pt x="0" y="1276"/>
                    <a:pt x="370" y="1657"/>
                    <a:pt x="822" y="1680"/>
                  </a:cubicBezTo>
                  <a:cubicBezTo>
                    <a:pt x="2667" y="1740"/>
                    <a:pt x="4525" y="2002"/>
                    <a:pt x="6358" y="2466"/>
                  </a:cubicBezTo>
                  <a:cubicBezTo>
                    <a:pt x="6430" y="2478"/>
                    <a:pt x="6489" y="2490"/>
                    <a:pt x="6561" y="2490"/>
                  </a:cubicBezTo>
                  <a:cubicBezTo>
                    <a:pt x="6942" y="2490"/>
                    <a:pt x="7275" y="2228"/>
                    <a:pt x="7370" y="1847"/>
                  </a:cubicBezTo>
                  <a:cubicBezTo>
                    <a:pt x="7489" y="1407"/>
                    <a:pt x="7216" y="954"/>
                    <a:pt x="6763" y="835"/>
                  </a:cubicBezTo>
                  <a:cubicBezTo>
                    <a:pt x="4822" y="359"/>
                    <a:pt x="2846" y="73"/>
                    <a:pt x="881" y="2"/>
                  </a:cubicBezTo>
                  <a:cubicBezTo>
                    <a:pt x="868" y="1"/>
                    <a:pt x="854" y="1"/>
                    <a:pt x="8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5423195" y="3568219"/>
              <a:ext cx="220610" cy="145295"/>
            </a:xfrm>
            <a:custGeom>
              <a:avLst/>
              <a:gdLst/>
              <a:ahLst/>
              <a:cxnLst/>
              <a:rect l="l" t="t" r="r" b="b"/>
              <a:pathLst>
                <a:path w="6907" h="4549" extrusionOk="0">
                  <a:moveTo>
                    <a:pt x="950" y="0"/>
                  </a:moveTo>
                  <a:cubicBezTo>
                    <a:pt x="639" y="0"/>
                    <a:pt x="340" y="179"/>
                    <a:pt x="203" y="488"/>
                  </a:cubicBezTo>
                  <a:cubicBezTo>
                    <a:pt x="1" y="905"/>
                    <a:pt x="179" y="1405"/>
                    <a:pt x="608" y="1596"/>
                  </a:cubicBezTo>
                  <a:cubicBezTo>
                    <a:pt x="2263" y="2369"/>
                    <a:pt x="3906" y="3310"/>
                    <a:pt x="5477" y="4394"/>
                  </a:cubicBezTo>
                  <a:cubicBezTo>
                    <a:pt x="5620" y="4501"/>
                    <a:pt x="5787" y="4548"/>
                    <a:pt x="5954" y="4548"/>
                  </a:cubicBezTo>
                  <a:cubicBezTo>
                    <a:pt x="6216" y="4548"/>
                    <a:pt x="6478" y="4417"/>
                    <a:pt x="6644" y="4179"/>
                  </a:cubicBezTo>
                  <a:cubicBezTo>
                    <a:pt x="6906" y="3810"/>
                    <a:pt x="6811" y="3286"/>
                    <a:pt x="6430" y="3024"/>
                  </a:cubicBezTo>
                  <a:cubicBezTo>
                    <a:pt x="4775" y="1881"/>
                    <a:pt x="3060" y="893"/>
                    <a:pt x="1310" y="83"/>
                  </a:cubicBezTo>
                  <a:cubicBezTo>
                    <a:pt x="1194" y="27"/>
                    <a:pt x="1071" y="0"/>
                    <a:pt x="9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4416191" y="3640850"/>
              <a:ext cx="193972" cy="179886"/>
            </a:xfrm>
            <a:custGeom>
              <a:avLst/>
              <a:gdLst/>
              <a:ahLst/>
              <a:cxnLst/>
              <a:rect l="l" t="t" r="r" b="b"/>
              <a:pathLst>
                <a:path w="6073" h="5632" extrusionOk="0">
                  <a:moveTo>
                    <a:pt x="5122" y="1"/>
                  </a:moveTo>
                  <a:cubicBezTo>
                    <a:pt x="4947" y="1"/>
                    <a:pt x="4771" y="55"/>
                    <a:pt x="4620" y="167"/>
                  </a:cubicBezTo>
                  <a:cubicBezTo>
                    <a:pt x="3037" y="1358"/>
                    <a:pt x="1584" y="2727"/>
                    <a:pt x="298" y="4263"/>
                  </a:cubicBezTo>
                  <a:cubicBezTo>
                    <a:pt x="1" y="4608"/>
                    <a:pt x="48" y="5144"/>
                    <a:pt x="406" y="5441"/>
                  </a:cubicBezTo>
                  <a:cubicBezTo>
                    <a:pt x="560" y="5572"/>
                    <a:pt x="751" y="5632"/>
                    <a:pt x="941" y="5632"/>
                  </a:cubicBezTo>
                  <a:cubicBezTo>
                    <a:pt x="1179" y="5632"/>
                    <a:pt x="1418" y="5537"/>
                    <a:pt x="1584" y="5334"/>
                  </a:cubicBezTo>
                  <a:cubicBezTo>
                    <a:pt x="2775" y="3905"/>
                    <a:pt x="4144" y="2620"/>
                    <a:pt x="5621" y="1500"/>
                  </a:cubicBezTo>
                  <a:cubicBezTo>
                    <a:pt x="5990" y="1227"/>
                    <a:pt x="6073" y="703"/>
                    <a:pt x="5787" y="334"/>
                  </a:cubicBezTo>
                  <a:cubicBezTo>
                    <a:pt x="5625" y="115"/>
                    <a:pt x="5375" y="1"/>
                    <a:pt x="5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4708250" y="3494374"/>
              <a:ext cx="235430" cy="107318"/>
            </a:xfrm>
            <a:custGeom>
              <a:avLst/>
              <a:gdLst/>
              <a:ahLst/>
              <a:cxnLst/>
              <a:rect l="l" t="t" r="r" b="b"/>
              <a:pathLst>
                <a:path w="7371" h="3360" extrusionOk="0">
                  <a:moveTo>
                    <a:pt x="6463" y="0"/>
                  </a:moveTo>
                  <a:cubicBezTo>
                    <a:pt x="6413" y="0"/>
                    <a:pt x="6362" y="5"/>
                    <a:pt x="6311" y="14"/>
                  </a:cubicBezTo>
                  <a:cubicBezTo>
                    <a:pt x="4347" y="371"/>
                    <a:pt x="2430" y="967"/>
                    <a:pt x="620" y="1753"/>
                  </a:cubicBezTo>
                  <a:cubicBezTo>
                    <a:pt x="191" y="1943"/>
                    <a:pt x="1" y="2431"/>
                    <a:pt x="191" y="2860"/>
                  </a:cubicBezTo>
                  <a:cubicBezTo>
                    <a:pt x="322" y="3169"/>
                    <a:pt x="632" y="3360"/>
                    <a:pt x="953" y="3360"/>
                  </a:cubicBezTo>
                  <a:cubicBezTo>
                    <a:pt x="1060" y="3360"/>
                    <a:pt x="1179" y="3336"/>
                    <a:pt x="1287" y="3288"/>
                  </a:cubicBezTo>
                  <a:cubicBezTo>
                    <a:pt x="2989" y="2550"/>
                    <a:pt x="4775" y="2003"/>
                    <a:pt x="6609" y="1657"/>
                  </a:cubicBezTo>
                  <a:cubicBezTo>
                    <a:pt x="7061" y="1574"/>
                    <a:pt x="7371" y="1133"/>
                    <a:pt x="7287" y="681"/>
                  </a:cubicBezTo>
                  <a:cubicBezTo>
                    <a:pt x="7203" y="280"/>
                    <a:pt x="6856" y="0"/>
                    <a:pt x="6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4219217" y="4273933"/>
              <a:ext cx="60111" cy="237793"/>
            </a:xfrm>
            <a:custGeom>
              <a:avLst/>
              <a:gdLst/>
              <a:ahLst/>
              <a:cxnLst/>
              <a:rect l="l" t="t" r="r" b="b"/>
              <a:pathLst>
                <a:path w="1882" h="7445" extrusionOk="0">
                  <a:moveTo>
                    <a:pt x="911" y="1"/>
                  </a:moveTo>
                  <a:cubicBezTo>
                    <a:pt x="476" y="1"/>
                    <a:pt x="118" y="335"/>
                    <a:pt x="84" y="777"/>
                  </a:cubicBezTo>
                  <a:cubicBezTo>
                    <a:pt x="24" y="1575"/>
                    <a:pt x="0" y="2384"/>
                    <a:pt x="0" y="3206"/>
                  </a:cubicBezTo>
                  <a:cubicBezTo>
                    <a:pt x="0" y="4349"/>
                    <a:pt x="60" y="5516"/>
                    <a:pt x="167" y="6682"/>
                  </a:cubicBezTo>
                  <a:cubicBezTo>
                    <a:pt x="215" y="7111"/>
                    <a:pt x="572" y="7444"/>
                    <a:pt x="1000" y="7444"/>
                  </a:cubicBezTo>
                  <a:cubicBezTo>
                    <a:pt x="1024" y="7444"/>
                    <a:pt x="1048" y="7444"/>
                    <a:pt x="1084" y="7433"/>
                  </a:cubicBezTo>
                  <a:cubicBezTo>
                    <a:pt x="1536" y="7397"/>
                    <a:pt x="1882" y="6980"/>
                    <a:pt x="1834" y="6528"/>
                  </a:cubicBezTo>
                  <a:cubicBezTo>
                    <a:pt x="1727" y="5408"/>
                    <a:pt x="1667" y="4289"/>
                    <a:pt x="1667" y="3206"/>
                  </a:cubicBezTo>
                  <a:cubicBezTo>
                    <a:pt x="1667" y="2432"/>
                    <a:pt x="1703" y="1658"/>
                    <a:pt x="1751" y="896"/>
                  </a:cubicBezTo>
                  <a:cubicBezTo>
                    <a:pt x="1786" y="432"/>
                    <a:pt x="1441" y="39"/>
                    <a:pt x="977" y="3"/>
                  </a:cubicBezTo>
                  <a:cubicBezTo>
                    <a:pt x="955" y="1"/>
                    <a:pt x="933" y="1"/>
                    <a:pt x="9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4399071" y="4974409"/>
              <a:ext cx="179918" cy="159476"/>
            </a:xfrm>
            <a:custGeom>
              <a:avLst/>
              <a:gdLst/>
              <a:ahLst/>
              <a:cxnLst/>
              <a:rect l="l" t="t" r="r" b="b"/>
              <a:pathLst>
                <a:path w="5633" h="4993" extrusionOk="0">
                  <a:moveTo>
                    <a:pt x="950" y="0"/>
                  </a:moveTo>
                  <a:cubicBezTo>
                    <a:pt x="783" y="0"/>
                    <a:pt x="614" y="51"/>
                    <a:pt x="465" y="158"/>
                  </a:cubicBezTo>
                  <a:cubicBezTo>
                    <a:pt x="84" y="420"/>
                    <a:pt x="1" y="944"/>
                    <a:pt x="275" y="1325"/>
                  </a:cubicBezTo>
                  <a:cubicBezTo>
                    <a:pt x="1215" y="2647"/>
                    <a:pt x="2287" y="3873"/>
                    <a:pt x="3454" y="4992"/>
                  </a:cubicBezTo>
                  <a:lnTo>
                    <a:pt x="5633" y="4992"/>
                  </a:lnTo>
                  <a:cubicBezTo>
                    <a:pt x="5609" y="4802"/>
                    <a:pt x="5514" y="4611"/>
                    <a:pt x="5359" y="4480"/>
                  </a:cubicBezTo>
                  <a:cubicBezTo>
                    <a:pt x="3966" y="3254"/>
                    <a:pt x="2716" y="1873"/>
                    <a:pt x="1632" y="349"/>
                  </a:cubicBezTo>
                  <a:cubicBezTo>
                    <a:pt x="1465" y="124"/>
                    <a:pt x="1210" y="0"/>
                    <a:pt x="9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4249240" y="3920773"/>
              <a:ext cx="125907" cy="225113"/>
            </a:xfrm>
            <a:custGeom>
              <a:avLst/>
              <a:gdLst/>
              <a:ahLst/>
              <a:cxnLst/>
              <a:rect l="l" t="t" r="r" b="b"/>
              <a:pathLst>
                <a:path w="3942" h="7048" extrusionOk="0">
                  <a:moveTo>
                    <a:pt x="2991" y="1"/>
                  </a:moveTo>
                  <a:cubicBezTo>
                    <a:pt x="2688" y="1"/>
                    <a:pt x="2393" y="167"/>
                    <a:pt x="2251" y="452"/>
                  </a:cubicBezTo>
                  <a:cubicBezTo>
                    <a:pt x="1358" y="2190"/>
                    <a:pt x="644" y="4059"/>
                    <a:pt x="120" y="6000"/>
                  </a:cubicBezTo>
                  <a:cubicBezTo>
                    <a:pt x="1" y="6440"/>
                    <a:pt x="263" y="6905"/>
                    <a:pt x="703" y="7024"/>
                  </a:cubicBezTo>
                  <a:cubicBezTo>
                    <a:pt x="787" y="7036"/>
                    <a:pt x="858" y="7048"/>
                    <a:pt x="930" y="7048"/>
                  </a:cubicBezTo>
                  <a:cubicBezTo>
                    <a:pt x="1299" y="7048"/>
                    <a:pt x="1632" y="6798"/>
                    <a:pt x="1739" y="6429"/>
                  </a:cubicBezTo>
                  <a:cubicBezTo>
                    <a:pt x="2227" y="4607"/>
                    <a:pt x="2894" y="2857"/>
                    <a:pt x="3739" y="1214"/>
                  </a:cubicBezTo>
                  <a:cubicBezTo>
                    <a:pt x="3942" y="809"/>
                    <a:pt x="3787" y="297"/>
                    <a:pt x="3370" y="94"/>
                  </a:cubicBezTo>
                  <a:cubicBezTo>
                    <a:pt x="3250" y="31"/>
                    <a:pt x="3120" y="1"/>
                    <a:pt x="29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4251923" y="4639742"/>
              <a:ext cx="117922" cy="227924"/>
            </a:xfrm>
            <a:custGeom>
              <a:avLst/>
              <a:gdLst/>
              <a:ahLst/>
              <a:cxnLst/>
              <a:rect l="l" t="t" r="r" b="b"/>
              <a:pathLst>
                <a:path w="3692" h="7136" extrusionOk="0">
                  <a:moveTo>
                    <a:pt x="935" y="1"/>
                  </a:moveTo>
                  <a:cubicBezTo>
                    <a:pt x="866" y="1"/>
                    <a:pt x="796" y="9"/>
                    <a:pt x="727" y="28"/>
                  </a:cubicBezTo>
                  <a:cubicBezTo>
                    <a:pt x="274" y="135"/>
                    <a:pt x="0" y="587"/>
                    <a:pt x="107" y="1028"/>
                  </a:cubicBezTo>
                  <a:cubicBezTo>
                    <a:pt x="584" y="3016"/>
                    <a:pt x="1215" y="4897"/>
                    <a:pt x="1965" y="6636"/>
                  </a:cubicBezTo>
                  <a:cubicBezTo>
                    <a:pt x="2108" y="6945"/>
                    <a:pt x="2417" y="7136"/>
                    <a:pt x="2739" y="7136"/>
                  </a:cubicBezTo>
                  <a:cubicBezTo>
                    <a:pt x="2846" y="7136"/>
                    <a:pt x="2965" y="7112"/>
                    <a:pt x="3072" y="7064"/>
                  </a:cubicBezTo>
                  <a:cubicBezTo>
                    <a:pt x="3489" y="6886"/>
                    <a:pt x="3691" y="6397"/>
                    <a:pt x="3501" y="5969"/>
                  </a:cubicBezTo>
                  <a:cubicBezTo>
                    <a:pt x="2786" y="4326"/>
                    <a:pt x="2191" y="2528"/>
                    <a:pt x="1739" y="635"/>
                  </a:cubicBezTo>
                  <a:cubicBezTo>
                    <a:pt x="1648" y="262"/>
                    <a:pt x="1310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8456729" y="2502668"/>
              <a:ext cx="155963" cy="211060"/>
            </a:xfrm>
            <a:custGeom>
              <a:avLst/>
              <a:gdLst/>
              <a:ahLst/>
              <a:cxnLst/>
              <a:rect l="l" t="t" r="r" b="b"/>
              <a:pathLst>
                <a:path w="4883" h="6608" extrusionOk="0">
                  <a:moveTo>
                    <a:pt x="3939" y="1"/>
                  </a:moveTo>
                  <a:cubicBezTo>
                    <a:pt x="3685" y="1"/>
                    <a:pt x="3432" y="115"/>
                    <a:pt x="3263" y="333"/>
                  </a:cubicBezTo>
                  <a:cubicBezTo>
                    <a:pt x="2168" y="1798"/>
                    <a:pt x="1144" y="3500"/>
                    <a:pt x="203" y="5393"/>
                  </a:cubicBezTo>
                  <a:cubicBezTo>
                    <a:pt x="1" y="5810"/>
                    <a:pt x="179" y="6310"/>
                    <a:pt x="584" y="6524"/>
                  </a:cubicBezTo>
                  <a:cubicBezTo>
                    <a:pt x="703" y="6572"/>
                    <a:pt x="834" y="6608"/>
                    <a:pt x="953" y="6608"/>
                  </a:cubicBezTo>
                  <a:cubicBezTo>
                    <a:pt x="1263" y="6608"/>
                    <a:pt x="1560" y="6429"/>
                    <a:pt x="1715" y="6143"/>
                  </a:cubicBezTo>
                  <a:cubicBezTo>
                    <a:pt x="2596" y="4334"/>
                    <a:pt x="3573" y="2726"/>
                    <a:pt x="4608" y="1345"/>
                  </a:cubicBezTo>
                  <a:cubicBezTo>
                    <a:pt x="4882" y="976"/>
                    <a:pt x="4811" y="452"/>
                    <a:pt x="4442" y="167"/>
                  </a:cubicBezTo>
                  <a:cubicBezTo>
                    <a:pt x="4291" y="55"/>
                    <a:pt x="4115" y="1"/>
                    <a:pt x="39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8170003" y="3546691"/>
              <a:ext cx="97768" cy="234120"/>
            </a:xfrm>
            <a:custGeom>
              <a:avLst/>
              <a:gdLst/>
              <a:ahLst/>
              <a:cxnLst/>
              <a:rect l="l" t="t" r="r" b="b"/>
              <a:pathLst>
                <a:path w="3061" h="7330" extrusionOk="0">
                  <a:moveTo>
                    <a:pt x="2147" y="1"/>
                  </a:moveTo>
                  <a:cubicBezTo>
                    <a:pt x="1761" y="1"/>
                    <a:pt x="1417" y="268"/>
                    <a:pt x="1334" y="662"/>
                  </a:cubicBezTo>
                  <a:cubicBezTo>
                    <a:pt x="1000" y="2222"/>
                    <a:pt x="572" y="4282"/>
                    <a:pt x="108" y="6306"/>
                  </a:cubicBezTo>
                  <a:cubicBezTo>
                    <a:pt x="0" y="6746"/>
                    <a:pt x="286" y="7199"/>
                    <a:pt x="739" y="7306"/>
                  </a:cubicBezTo>
                  <a:cubicBezTo>
                    <a:pt x="798" y="7318"/>
                    <a:pt x="858" y="7330"/>
                    <a:pt x="929" y="7330"/>
                  </a:cubicBezTo>
                  <a:cubicBezTo>
                    <a:pt x="1310" y="7330"/>
                    <a:pt x="1655" y="7068"/>
                    <a:pt x="1739" y="6675"/>
                  </a:cubicBezTo>
                  <a:cubicBezTo>
                    <a:pt x="2203" y="4639"/>
                    <a:pt x="2644" y="2579"/>
                    <a:pt x="2977" y="1007"/>
                  </a:cubicBezTo>
                  <a:cubicBezTo>
                    <a:pt x="3060" y="555"/>
                    <a:pt x="2775" y="115"/>
                    <a:pt x="2322" y="19"/>
                  </a:cubicBezTo>
                  <a:cubicBezTo>
                    <a:pt x="2263" y="7"/>
                    <a:pt x="2205" y="1"/>
                    <a:pt x="2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8247202" y="3185418"/>
              <a:ext cx="98152" cy="234120"/>
            </a:xfrm>
            <a:custGeom>
              <a:avLst/>
              <a:gdLst/>
              <a:ahLst/>
              <a:cxnLst/>
              <a:rect l="l" t="t" r="r" b="b"/>
              <a:pathLst>
                <a:path w="3073" h="7330" extrusionOk="0">
                  <a:moveTo>
                    <a:pt x="2165" y="0"/>
                  </a:moveTo>
                  <a:cubicBezTo>
                    <a:pt x="1779" y="0"/>
                    <a:pt x="1428" y="258"/>
                    <a:pt x="1346" y="650"/>
                  </a:cubicBezTo>
                  <a:cubicBezTo>
                    <a:pt x="965" y="2282"/>
                    <a:pt x="584" y="4032"/>
                    <a:pt x="96" y="6318"/>
                  </a:cubicBezTo>
                  <a:cubicBezTo>
                    <a:pt x="0" y="6770"/>
                    <a:pt x="286" y="7211"/>
                    <a:pt x="739" y="7306"/>
                  </a:cubicBezTo>
                  <a:cubicBezTo>
                    <a:pt x="798" y="7318"/>
                    <a:pt x="858" y="7330"/>
                    <a:pt x="917" y="7330"/>
                  </a:cubicBezTo>
                  <a:cubicBezTo>
                    <a:pt x="1310" y="7330"/>
                    <a:pt x="1655" y="7056"/>
                    <a:pt x="1739" y="6663"/>
                  </a:cubicBezTo>
                  <a:cubicBezTo>
                    <a:pt x="2215" y="4389"/>
                    <a:pt x="2596" y="2651"/>
                    <a:pt x="2977" y="1031"/>
                  </a:cubicBezTo>
                  <a:cubicBezTo>
                    <a:pt x="3072" y="579"/>
                    <a:pt x="2798" y="127"/>
                    <a:pt x="2346" y="19"/>
                  </a:cubicBezTo>
                  <a:cubicBezTo>
                    <a:pt x="2285" y="7"/>
                    <a:pt x="2225" y="0"/>
                    <a:pt x="2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8070734" y="3906495"/>
              <a:ext cx="114122" cy="229872"/>
            </a:xfrm>
            <a:custGeom>
              <a:avLst/>
              <a:gdLst/>
              <a:ahLst/>
              <a:cxnLst/>
              <a:rect l="l" t="t" r="r" b="b"/>
              <a:pathLst>
                <a:path w="3573" h="7197" extrusionOk="0">
                  <a:moveTo>
                    <a:pt x="2642" y="1"/>
                  </a:moveTo>
                  <a:cubicBezTo>
                    <a:pt x="2275" y="1"/>
                    <a:pt x="1934" y="244"/>
                    <a:pt x="1834" y="613"/>
                  </a:cubicBezTo>
                  <a:cubicBezTo>
                    <a:pt x="1287" y="2637"/>
                    <a:pt x="727" y="4423"/>
                    <a:pt x="156" y="6078"/>
                  </a:cubicBezTo>
                  <a:cubicBezTo>
                    <a:pt x="1" y="6518"/>
                    <a:pt x="227" y="6995"/>
                    <a:pt x="668" y="7149"/>
                  </a:cubicBezTo>
                  <a:cubicBezTo>
                    <a:pt x="751" y="7173"/>
                    <a:pt x="846" y="7197"/>
                    <a:pt x="941" y="7197"/>
                  </a:cubicBezTo>
                  <a:cubicBezTo>
                    <a:pt x="1287" y="7197"/>
                    <a:pt x="1608" y="6983"/>
                    <a:pt x="1727" y="6637"/>
                  </a:cubicBezTo>
                  <a:cubicBezTo>
                    <a:pt x="2323" y="4947"/>
                    <a:pt x="2882" y="3113"/>
                    <a:pt x="3454" y="1053"/>
                  </a:cubicBezTo>
                  <a:cubicBezTo>
                    <a:pt x="3573" y="613"/>
                    <a:pt x="3311" y="149"/>
                    <a:pt x="2858" y="29"/>
                  </a:cubicBezTo>
                  <a:cubicBezTo>
                    <a:pt x="2786" y="10"/>
                    <a:pt x="2714" y="1"/>
                    <a:pt x="26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7903432" y="4253012"/>
              <a:ext cx="157081" cy="210037"/>
            </a:xfrm>
            <a:custGeom>
              <a:avLst/>
              <a:gdLst/>
              <a:ahLst/>
              <a:cxnLst/>
              <a:rect l="l" t="t" r="r" b="b"/>
              <a:pathLst>
                <a:path w="4918" h="6576" extrusionOk="0">
                  <a:moveTo>
                    <a:pt x="3963" y="1"/>
                  </a:moveTo>
                  <a:cubicBezTo>
                    <a:pt x="3654" y="1"/>
                    <a:pt x="3359" y="171"/>
                    <a:pt x="3215" y="468"/>
                  </a:cubicBezTo>
                  <a:cubicBezTo>
                    <a:pt x="2322" y="2277"/>
                    <a:pt x="1334" y="3873"/>
                    <a:pt x="286" y="5218"/>
                  </a:cubicBezTo>
                  <a:cubicBezTo>
                    <a:pt x="0" y="5587"/>
                    <a:pt x="60" y="6111"/>
                    <a:pt x="429" y="6397"/>
                  </a:cubicBezTo>
                  <a:cubicBezTo>
                    <a:pt x="583" y="6516"/>
                    <a:pt x="762" y="6575"/>
                    <a:pt x="941" y="6575"/>
                  </a:cubicBezTo>
                  <a:cubicBezTo>
                    <a:pt x="1191" y="6575"/>
                    <a:pt x="1441" y="6468"/>
                    <a:pt x="1596" y="6254"/>
                  </a:cubicBezTo>
                  <a:cubicBezTo>
                    <a:pt x="2715" y="4813"/>
                    <a:pt x="3762" y="3123"/>
                    <a:pt x="4715" y="1206"/>
                  </a:cubicBezTo>
                  <a:cubicBezTo>
                    <a:pt x="4917" y="801"/>
                    <a:pt x="4751" y="289"/>
                    <a:pt x="4334" y="87"/>
                  </a:cubicBezTo>
                  <a:cubicBezTo>
                    <a:pt x="4214" y="28"/>
                    <a:pt x="4087" y="1"/>
                    <a:pt x="3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8331620" y="2830405"/>
              <a:ext cx="114888" cy="229393"/>
            </a:xfrm>
            <a:custGeom>
              <a:avLst/>
              <a:gdLst/>
              <a:ahLst/>
              <a:cxnLst/>
              <a:rect l="l" t="t" r="r" b="b"/>
              <a:pathLst>
                <a:path w="3597" h="7182" extrusionOk="0">
                  <a:moveTo>
                    <a:pt x="2650" y="1"/>
                  </a:moveTo>
                  <a:cubicBezTo>
                    <a:pt x="2307" y="1"/>
                    <a:pt x="1980" y="213"/>
                    <a:pt x="1858" y="550"/>
                  </a:cubicBezTo>
                  <a:cubicBezTo>
                    <a:pt x="1263" y="2252"/>
                    <a:pt x="691" y="4074"/>
                    <a:pt x="120" y="6122"/>
                  </a:cubicBezTo>
                  <a:cubicBezTo>
                    <a:pt x="1" y="6574"/>
                    <a:pt x="262" y="7027"/>
                    <a:pt x="703" y="7158"/>
                  </a:cubicBezTo>
                  <a:cubicBezTo>
                    <a:pt x="774" y="7181"/>
                    <a:pt x="858" y="7181"/>
                    <a:pt x="929" y="7181"/>
                  </a:cubicBezTo>
                  <a:cubicBezTo>
                    <a:pt x="1298" y="7181"/>
                    <a:pt x="1632" y="6943"/>
                    <a:pt x="1739" y="6574"/>
                  </a:cubicBezTo>
                  <a:cubicBezTo>
                    <a:pt x="2287" y="4562"/>
                    <a:pt x="2846" y="2776"/>
                    <a:pt x="3441" y="1109"/>
                  </a:cubicBezTo>
                  <a:cubicBezTo>
                    <a:pt x="3596" y="681"/>
                    <a:pt x="3370" y="204"/>
                    <a:pt x="2929" y="50"/>
                  </a:cubicBezTo>
                  <a:cubicBezTo>
                    <a:pt x="2838" y="17"/>
                    <a:pt x="2743" y="1"/>
                    <a:pt x="26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5727040" y="3775925"/>
              <a:ext cx="187136" cy="185923"/>
            </a:xfrm>
            <a:custGeom>
              <a:avLst/>
              <a:gdLst/>
              <a:ahLst/>
              <a:cxnLst/>
              <a:rect l="l" t="t" r="r" b="b"/>
              <a:pathLst>
                <a:path w="5859" h="5821" extrusionOk="0">
                  <a:moveTo>
                    <a:pt x="919" y="1"/>
                  </a:moveTo>
                  <a:cubicBezTo>
                    <a:pt x="698" y="1"/>
                    <a:pt x="477" y="87"/>
                    <a:pt x="310" y="260"/>
                  </a:cubicBezTo>
                  <a:cubicBezTo>
                    <a:pt x="1" y="605"/>
                    <a:pt x="13" y="1129"/>
                    <a:pt x="346" y="1450"/>
                  </a:cubicBezTo>
                  <a:cubicBezTo>
                    <a:pt x="1025" y="2082"/>
                    <a:pt x="1691" y="2748"/>
                    <a:pt x="2334" y="3439"/>
                  </a:cubicBezTo>
                  <a:cubicBezTo>
                    <a:pt x="3013" y="4153"/>
                    <a:pt x="3680" y="4868"/>
                    <a:pt x="4334" y="5558"/>
                  </a:cubicBezTo>
                  <a:cubicBezTo>
                    <a:pt x="4501" y="5737"/>
                    <a:pt x="4715" y="5820"/>
                    <a:pt x="4942" y="5820"/>
                  </a:cubicBezTo>
                  <a:cubicBezTo>
                    <a:pt x="5144" y="5820"/>
                    <a:pt x="5358" y="5737"/>
                    <a:pt x="5513" y="5582"/>
                  </a:cubicBezTo>
                  <a:cubicBezTo>
                    <a:pt x="5847" y="5272"/>
                    <a:pt x="5858" y="4737"/>
                    <a:pt x="5549" y="4403"/>
                  </a:cubicBezTo>
                  <a:cubicBezTo>
                    <a:pt x="4894" y="3725"/>
                    <a:pt x="4227" y="3010"/>
                    <a:pt x="3561" y="2296"/>
                  </a:cubicBezTo>
                  <a:cubicBezTo>
                    <a:pt x="2882" y="1581"/>
                    <a:pt x="2191" y="879"/>
                    <a:pt x="1489" y="224"/>
                  </a:cubicBezTo>
                  <a:cubicBezTo>
                    <a:pt x="1328" y="75"/>
                    <a:pt x="1124" y="1"/>
                    <a:pt x="9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8679957" y="2285285"/>
              <a:ext cx="221376" cy="139801"/>
            </a:xfrm>
            <a:custGeom>
              <a:avLst/>
              <a:gdLst/>
              <a:ahLst/>
              <a:cxnLst/>
              <a:rect l="l" t="t" r="r" b="b"/>
              <a:pathLst>
                <a:path w="6931" h="4377" extrusionOk="0">
                  <a:moveTo>
                    <a:pt x="5984" y="0"/>
                  </a:moveTo>
                  <a:cubicBezTo>
                    <a:pt x="5895" y="0"/>
                    <a:pt x="5805" y="14"/>
                    <a:pt x="5716" y="43"/>
                  </a:cubicBezTo>
                  <a:cubicBezTo>
                    <a:pt x="3811" y="686"/>
                    <a:pt x="2037" y="1639"/>
                    <a:pt x="441" y="2877"/>
                  </a:cubicBezTo>
                  <a:cubicBezTo>
                    <a:pt x="72" y="3151"/>
                    <a:pt x="1" y="3675"/>
                    <a:pt x="286" y="4044"/>
                  </a:cubicBezTo>
                  <a:cubicBezTo>
                    <a:pt x="453" y="4258"/>
                    <a:pt x="703" y="4377"/>
                    <a:pt x="953" y="4377"/>
                  </a:cubicBezTo>
                  <a:cubicBezTo>
                    <a:pt x="1132" y="4377"/>
                    <a:pt x="1310" y="4317"/>
                    <a:pt x="1453" y="4198"/>
                  </a:cubicBezTo>
                  <a:cubicBezTo>
                    <a:pt x="2918" y="3079"/>
                    <a:pt x="4525" y="2222"/>
                    <a:pt x="6251" y="1627"/>
                  </a:cubicBezTo>
                  <a:cubicBezTo>
                    <a:pt x="6692" y="1484"/>
                    <a:pt x="6930" y="1008"/>
                    <a:pt x="6775" y="567"/>
                  </a:cubicBezTo>
                  <a:cubicBezTo>
                    <a:pt x="6661" y="216"/>
                    <a:pt x="6335" y="0"/>
                    <a:pt x="59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9015008" y="2168768"/>
              <a:ext cx="125876" cy="112205"/>
            </a:xfrm>
            <a:custGeom>
              <a:avLst/>
              <a:gdLst/>
              <a:ahLst/>
              <a:cxnLst/>
              <a:rect l="l" t="t" r="r" b="b"/>
              <a:pathLst>
                <a:path w="3941" h="3513" extrusionOk="0">
                  <a:moveTo>
                    <a:pt x="3941" y="0"/>
                  </a:moveTo>
                  <a:cubicBezTo>
                    <a:pt x="2858" y="750"/>
                    <a:pt x="1738" y="1393"/>
                    <a:pt x="607" y="1917"/>
                  </a:cubicBezTo>
                  <a:cubicBezTo>
                    <a:pt x="179" y="2108"/>
                    <a:pt x="0" y="2608"/>
                    <a:pt x="191" y="3024"/>
                  </a:cubicBezTo>
                  <a:cubicBezTo>
                    <a:pt x="333" y="3334"/>
                    <a:pt x="643" y="3513"/>
                    <a:pt x="953" y="3513"/>
                  </a:cubicBezTo>
                  <a:cubicBezTo>
                    <a:pt x="1072" y="3513"/>
                    <a:pt x="1191" y="3489"/>
                    <a:pt x="1298" y="3429"/>
                  </a:cubicBezTo>
                  <a:cubicBezTo>
                    <a:pt x="2191" y="3024"/>
                    <a:pt x="3072" y="2548"/>
                    <a:pt x="3941" y="2000"/>
                  </a:cubicBezTo>
                  <a:lnTo>
                    <a:pt x="39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7605655" y="4535873"/>
              <a:ext cx="225912" cy="133286"/>
            </a:xfrm>
            <a:custGeom>
              <a:avLst/>
              <a:gdLst/>
              <a:ahLst/>
              <a:cxnLst/>
              <a:rect l="l" t="t" r="r" b="b"/>
              <a:pathLst>
                <a:path w="7073" h="4173" extrusionOk="0">
                  <a:moveTo>
                    <a:pt x="6125" y="1"/>
                  </a:moveTo>
                  <a:cubicBezTo>
                    <a:pt x="5961" y="1"/>
                    <a:pt x="5794" y="48"/>
                    <a:pt x="5644" y="148"/>
                  </a:cubicBezTo>
                  <a:cubicBezTo>
                    <a:pt x="4906" y="660"/>
                    <a:pt x="4108" y="1101"/>
                    <a:pt x="3287" y="1458"/>
                  </a:cubicBezTo>
                  <a:cubicBezTo>
                    <a:pt x="2394" y="1851"/>
                    <a:pt x="1513" y="2220"/>
                    <a:pt x="643" y="2553"/>
                  </a:cubicBezTo>
                  <a:cubicBezTo>
                    <a:pt x="215" y="2720"/>
                    <a:pt x="0" y="3196"/>
                    <a:pt x="155" y="3637"/>
                  </a:cubicBezTo>
                  <a:cubicBezTo>
                    <a:pt x="286" y="3970"/>
                    <a:pt x="608" y="4173"/>
                    <a:pt x="941" y="4173"/>
                  </a:cubicBezTo>
                  <a:cubicBezTo>
                    <a:pt x="1036" y="4173"/>
                    <a:pt x="1143" y="4149"/>
                    <a:pt x="1239" y="4113"/>
                  </a:cubicBezTo>
                  <a:cubicBezTo>
                    <a:pt x="2132" y="3780"/>
                    <a:pt x="3048" y="3399"/>
                    <a:pt x="3965" y="2994"/>
                  </a:cubicBezTo>
                  <a:cubicBezTo>
                    <a:pt x="4870" y="2589"/>
                    <a:pt x="5763" y="2089"/>
                    <a:pt x="6597" y="1529"/>
                  </a:cubicBezTo>
                  <a:cubicBezTo>
                    <a:pt x="6978" y="1268"/>
                    <a:pt x="7073" y="744"/>
                    <a:pt x="6811" y="363"/>
                  </a:cubicBezTo>
                  <a:cubicBezTo>
                    <a:pt x="6649" y="127"/>
                    <a:pt x="6391" y="1"/>
                    <a:pt x="6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6252964" y="4291947"/>
              <a:ext cx="203873" cy="168835"/>
            </a:xfrm>
            <a:custGeom>
              <a:avLst/>
              <a:gdLst/>
              <a:ahLst/>
              <a:cxnLst/>
              <a:rect l="l" t="t" r="r" b="b"/>
              <a:pathLst>
                <a:path w="6383" h="5286" extrusionOk="0">
                  <a:moveTo>
                    <a:pt x="934" y="1"/>
                  </a:moveTo>
                  <a:cubicBezTo>
                    <a:pt x="698" y="1"/>
                    <a:pt x="462" y="100"/>
                    <a:pt x="299" y="296"/>
                  </a:cubicBezTo>
                  <a:cubicBezTo>
                    <a:pt x="1" y="642"/>
                    <a:pt x="37" y="1177"/>
                    <a:pt x="394" y="1475"/>
                  </a:cubicBezTo>
                  <a:cubicBezTo>
                    <a:pt x="1942" y="2797"/>
                    <a:pt x="3466" y="4023"/>
                    <a:pt x="4942" y="5118"/>
                  </a:cubicBezTo>
                  <a:cubicBezTo>
                    <a:pt x="5085" y="5225"/>
                    <a:pt x="5264" y="5285"/>
                    <a:pt x="5442" y="5285"/>
                  </a:cubicBezTo>
                  <a:cubicBezTo>
                    <a:pt x="5692" y="5285"/>
                    <a:pt x="5942" y="5166"/>
                    <a:pt x="6109" y="4952"/>
                  </a:cubicBezTo>
                  <a:cubicBezTo>
                    <a:pt x="6383" y="4583"/>
                    <a:pt x="6311" y="4059"/>
                    <a:pt x="5942" y="3773"/>
                  </a:cubicBezTo>
                  <a:cubicBezTo>
                    <a:pt x="4502" y="2701"/>
                    <a:pt x="3001" y="1499"/>
                    <a:pt x="1477" y="201"/>
                  </a:cubicBezTo>
                  <a:cubicBezTo>
                    <a:pt x="1322" y="67"/>
                    <a:pt x="1128" y="1"/>
                    <a:pt x="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5984125" y="4040420"/>
              <a:ext cx="190937" cy="181898"/>
            </a:xfrm>
            <a:custGeom>
              <a:avLst/>
              <a:gdLst/>
              <a:ahLst/>
              <a:cxnLst/>
              <a:rect l="l" t="t" r="r" b="b"/>
              <a:pathLst>
                <a:path w="5978" h="5695" extrusionOk="0">
                  <a:moveTo>
                    <a:pt x="917" y="1"/>
                  </a:moveTo>
                  <a:cubicBezTo>
                    <a:pt x="703" y="1"/>
                    <a:pt x="488" y="81"/>
                    <a:pt x="322" y="242"/>
                  </a:cubicBezTo>
                  <a:cubicBezTo>
                    <a:pt x="0" y="575"/>
                    <a:pt x="0" y="1099"/>
                    <a:pt x="322" y="1432"/>
                  </a:cubicBezTo>
                  <a:cubicBezTo>
                    <a:pt x="1762" y="2873"/>
                    <a:pt x="3155" y="4230"/>
                    <a:pt x="4489" y="5469"/>
                  </a:cubicBezTo>
                  <a:cubicBezTo>
                    <a:pt x="4644" y="5623"/>
                    <a:pt x="4846" y="5695"/>
                    <a:pt x="5060" y="5695"/>
                  </a:cubicBezTo>
                  <a:cubicBezTo>
                    <a:pt x="5275" y="5695"/>
                    <a:pt x="5501" y="5611"/>
                    <a:pt x="5668" y="5433"/>
                  </a:cubicBezTo>
                  <a:cubicBezTo>
                    <a:pt x="5977" y="5100"/>
                    <a:pt x="5965" y="4564"/>
                    <a:pt x="5632" y="4254"/>
                  </a:cubicBezTo>
                  <a:cubicBezTo>
                    <a:pt x="4322" y="3016"/>
                    <a:pt x="2929" y="1671"/>
                    <a:pt x="1512" y="242"/>
                  </a:cubicBezTo>
                  <a:cubicBezTo>
                    <a:pt x="1346" y="81"/>
                    <a:pt x="1131" y="1"/>
                    <a:pt x="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6548473" y="4511215"/>
              <a:ext cx="222877" cy="141207"/>
            </a:xfrm>
            <a:custGeom>
              <a:avLst/>
              <a:gdLst/>
              <a:ahLst/>
              <a:cxnLst/>
              <a:rect l="l" t="t" r="r" b="b"/>
              <a:pathLst>
                <a:path w="6978" h="4421" extrusionOk="0">
                  <a:moveTo>
                    <a:pt x="954" y="0"/>
                  </a:moveTo>
                  <a:cubicBezTo>
                    <a:pt x="671" y="0"/>
                    <a:pt x="394" y="140"/>
                    <a:pt x="238" y="396"/>
                  </a:cubicBezTo>
                  <a:cubicBezTo>
                    <a:pt x="0" y="789"/>
                    <a:pt x="119" y="1313"/>
                    <a:pt x="512" y="1551"/>
                  </a:cubicBezTo>
                  <a:cubicBezTo>
                    <a:pt x="2250" y="2623"/>
                    <a:pt x="3989" y="3564"/>
                    <a:pt x="5679" y="4337"/>
                  </a:cubicBezTo>
                  <a:cubicBezTo>
                    <a:pt x="5787" y="4385"/>
                    <a:pt x="5906" y="4421"/>
                    <a:pt x="6025" y="4421"/>
                  </a:cubicBezTo>
                  <a:cubicBezTo>
                    <a:pt x="6346" y="4421"/>
                    <a:pt x="6644" y="4230"/>
                    <a:pt x="6787" y="3933"/>
                  </a:cubicBezTo>
                  <a:cubicBezTo>
                    <a:pt x="6977" y="3504"/>
                    <a:pt x="6799" y="3016"/>
                    <a:pt x="6370" y="2813"/>
                  </a:cubicBezTo>
                  <a:cubicBezTo>
                    <a:pt x="4751" y="2063"/>
                    <a:pt x="3072" y="1158"/>
                    <a:pt x="1393" y="123"/>
                  </a:cubicBezTo>
                  <a:cubicBezTo>
                    <a:pt x="1257" y="40"/>
                    <a:pt x="1104" y="0"/>
                    <a:pt x="9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6883492" y="4663250"/>
              <a:ext cx="238464" cy="88442"/>
            </a:xfrm>
            <a:custGeom>
              <a:avLst/>
              <a:gdLst/>
              <a:ahLst/>
              <a:cxnLst/>
              <a:rect l="l" t="t" r="r" b="b"/>
              <a:pathLst>
                <a:path w="7466" h="2769" extrusionOk="0">
                  <a:moveTo>
                    <a:pt x="940" y="0"/>
                  </a:moveTo>
                  <a:cubicBezTo>
                    <a:pt x="569" y="0"/>
                    <a:pt x="231" y="237"/>
                    <a:pt x="131" y="613"/>
                  </a:cubicBezTo>
                  <a:cubicBezTo>
                    <a:pt x="1" y="1054"/>
                    <a:pt x="262" y="1518"/>
                    <a:pt x="703" y="1637"/>
                  </a:cubicBezTo>
                  <a:cubicBezTo>
                    <a:pt x="2620" y="2197"/>
                    <a:pt x="4573" y="2566"/>
                    <a:pt x="6501" y="2768"/>
                  </a:cubicBezTo>
                  <a:lnTo>
                    <a:pt x="6597" y="2768"/>
                  </a:lnTo>
                  <a:cubicBezTo>
                    <a:pt x="7013" y="2768"/>
                    <a:pt x="7382" y="2447"/>
                    <a:pt x="7418" y="2018"/>
                  </a:cubicBezTo>
                  <a:cubicBezTo>
                    <a:pt x="7466" y="1554"/>
                    <a:pt x="7132" y="1149"/>
                    <a:pt x="6680" y="1101"/>
                  </a:cubicBezTo>
                  <a:cubicBezTo>
                    <a:pt x="4846" y="911"/>
                    <a:pt x="2989" y="554"/>
                    <a:pt x="1167" y="30"/>
                  </a:cubicBezTo>
                  <a:cubicBezTo>
                    <a:pt x="1091" y="10"/>
                    <a:pt x="1015" y="0"/>
                    <a:pt x="9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7250099" y="4670660"/>
              <a:ext cx="239231" cy="82916"/>
            </a:xfrm>
            <a:custGeom>
              <a:avLst/>
              <a:gdLst/>
              <a:ahLst/>
              <a:cxnLst/>
              <a:rect l="l" t="t" r="r" b="b"/>
              <a:pathLst>
                <a:path w="7490" h="2596" extrusionOk="0">
                  <a:moveTo>
                    <a:pt x="6567" y="1"/>
                  </a:moveTo>
                  <a:cubicBezTo>
                    <a:pt x="6502" y="1"/>
                    <a:pt x="6436" y="8"/>
                    <a:pt x="6370" y="24"/>
                  </a:cubicBezTo>
                  <a:cubicBezTo>
                    <a:pt x="4489" y="477"/>
                    <a:pt x="2620" y="786"/>
                    <a:pt x="810" y="929"/>
                  </a:cubicBezTo>
                  <a:cubicBezTo>
                    <a:pt x="345" y="965"/>
                    <a:pt x="0" y="1358"/>
                    <a:pt x="36" y="1822"/>
                  </a:cubicBezTo>
                  <a:cubicBezTo>
                    <a:pt x="72" y="2262"/>
                    <a:pt x="441" y="2596"/>
                    <a:pt x="869" y="2596"/>
                  </a:cubicBezTo>
                  <a:lnTo>
                    <a:pt x="941" y="2596"/>
                  </a:lnTo>
                  <a:cubicBezTo>
                    <a:pt x="2846" y="2441"/>
                    <a:pt x="4798" y="2120"/>
                    <a:pt x="6763" y="1655"/>
                  </a:cubicBezTo>
                  <a:cubicBezTo>
                    <a:pt x="7215" y="1536"/>
                    <a:pt x="7489" y="1096"/>
                    <a:pt x="7382" y="643"/>
                  </a:cubicBezTo>
                  <a:cubicBezTo>
                    <a:pt x="7291" y="257"/>
                    <a:pt x="6947" y="1"/>
                    <a:pt x="6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564630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6989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5" r:id="rId13"/>
    <p:sldLayoutId id="214748370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1.sv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47.svg"/><Relationship Id="rId25" Type="http://schemas.openxmlformats.org/officeDocument/2006/relationships/image" Target="../media/image55.svg"/><Relationship Id="rId33" Type="http://schemas.openxmlformats.org/officeDocument/2006/relationships/audio" Target="../media/audio1.wav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59.svg"/><Relationship Id="rId1" Type="http://schemas.microsoft.com/office/2007/relationships/media" Target="../media/media1.mp3"/><Relationship Id="rId6" Type="http://schemas.openxmlformats.org/officeDocument/2006/relationships/image" Target="../media/image36.svg"/><Relationship Id="rId11" Type="http://schemas.openxmlformats.org/officeDocument/2006/relationships/image" Target="../media/image41.svg"/><Relationship Id="rId24" Type="http://schemas.openxmlformats.org/officeDocument/2006/relationships/image" Target="../media/image12.png"/><Relationship Id="rId32" Type="http://schemas.openxmlformats.org/officeDocument/2006/relationships/image" Target="../media/image17.png"/><Relationship Id="rId5" Type="http://schemas.openxmlformats.org/officeDocument/2006/relationships/image" Target="../media/image2.png"/><Relationship Id="rId15" Type="http://schemas.openxmlformats.org/officeDocument/2006/relationships/image" Target="../media/image45.svg"/><Relationship Id="rId23" Type="http://schemas.openxmlformats.org/officeDocument/2006/relationships/image" Target="../media/image53.svg"/><Relationship Id="rId28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openxmlformats.org/officeDocument/2006/relationships/image" Target="../media/image49.svg"/><Relationship Id="rId31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4.gif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57.svg"/><Relationship Id="rId30" Type="http://schemas.openxmlformats.org/officeDocument/2006/relationships/image" Target="../media/image15.gif"/><Relationship Id="rId8" Type="http://schemas.openxmlformats.org/officeDocument/2006/relationships/image" Target="../media/image3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03.svg"/><Relationship Id="rId3" Type="http://schemas.openxmlformats.org/officeDocument/2006/relationships/image" Target="../media/image30.jpeg"/><Relationship Id="rId7" Type="http://schemas.openxmlformats.org/officeDocument/2006/relationships/image" Target="../media/image97.svg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101.svg"/><Relationship Id="rId5" Type="http://schemas.openxmlformats.org/officeDocument/2006/relationships/image" Target="../media/image95.svg"/><Relationship Id="rId15" Type="http://schemas.openxmlformats.org/officeDocument/2006/relationships/image" Target="../media/image16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99.svg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74.sv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69.sv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36.svg"/><Relationship Id="rId11" Type="http://schemas.openxmlformats.org/officeDocument/2006/relationships/image" Target="../media/image4.gif"/><Relationship Id="rId5" Type="http://schemas.openxmlformats.org/officeDocument/2006/relationships/image" Target="../media/image2.png"/><Relationship Id="rId15" Type="http://schemas.openxmlformats.org/officeDocument/2006/relationships/image" Target="../media/image43.svg"/><Relationship Id="rId10" Type="http://schemas.openxmlformats.org/officeDocument/2006/relationships/image" Target="../media/image16.png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17.png"/><Relationship Id="rId18" Type="http://schemas.openxmlformats.org/officeDocument/2006/relationships/audio" Target="../media/audio1.wav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3.png"/><Relationship Id="rId5" Type="http://schemas.microsoft.com/office/2007/relationships/media" Target="../media/media4.mp3"/><Relationship Id="rId15" Type="http://schemas.openxmlformats.org/officeDocument/2006/relationships/image" Target="../media/image25.png"/><Relationship Id="rId10" Type="http://schemas.openxmlformats.org/officeDocument/2006/relationships/audio" Target="../media/audio3.wav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11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 t="-17852" b="-37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20619" y="5316244"/>
            <a:ext cx="18573992" cy="3025545"/>
            <a:chOff x="0" y="0"/>
            <a:chExt cx="4891915" cy="7968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91915" cy="796851"/>
            </a:xfrm>
            <a:custGeom>
              <a:avLst/>
              <a:gdLst/>
              <a:ahLst/>
              <a:cxnLst/>
              <a:rect l="l" t="t" r="r" b="b"/>
              <a:pathLst>
                <a:path w="4891915" h="796851">
                  <a:moveTo>
                    <a:pt x="0" y="0"/>
                  </a:moveTo>
                  <a:lnTo>
                    <a:pt x="4891915" y="0"/>
                  </a:lnTo>
                  <a:lnTo>
                    <a:pt x="4891915" y="796851"/>
                  </a:lnTo>
                  <a:lnTo>
                    <a:pt x="0" y="796851"/>
                  </a:lnTo>
                  <a:close/>
                </a:path>
              </a:pathLst>
            </a:custGeom>
            <a:solidFill>
              <a:srgbClr val="DBEB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91915" cy="8349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458657" y="5900452"/>
            <a:ext cx="25821832" cy="4882674"/>
          </a:xfrm>
          <a:custGeom>
            <a:avLst/>
            <a:gdLst/>
            <a:ahLst/>
            <a:cxnLst/>
            <a:rect l="l" t="t" r="r" b="b"/>
            <a:pathLst>
              <a:path w="25821832" h="4882674">
                <a:moveTo>
                  <a:pt x="0" y="0"/>
                </a:moveTo>
                <a:lnTo>
                  <a:pt x="25821832" y="0"/>
                </a:lnTo>
                <a:lnTo>
                  <a:pt x="25821832" y="4882674"/>
                </a:lnTo>
                <a:lnTo>
                  <a:pt x="0" y="48826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590660" y="718254"/>
            <a:ext cx="1734934" cy="10843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0767176" y="671397"/>
            <a:ext cx="942439" cy="5890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837575" y="318926"/>
            <a:ext cx="2373859" cy="148366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3128839" y="254812"/>
            <a:ext cx="1289511" cy="80594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3952519" y="7377892"/>
            <a:ext cx="6503276" cy="4114800"/>
          </a:xfrm>
          <a:custGeom>
            <a:avLst/>
            <a:gdLst/>
            <a:ahLst/>
            <a:cxnLst/>
            <a:rect l="l" t="t" r="r" b="b"/>
            <a:pathLst>
              <a:path w="6503276" h="4114800">
                <a:moveTo>
                  <a:pt x="0" y="0"/>
                </a:moveTo>
                <a:lnTo>
                  <a:pt x="6503276" y="0"/>
                </a:lnTo>
                <a:lnTo>
                  <a:pt x="6503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39202" y="5714767"/>
            <a:ext cx="8802554" cy="7330127"/>
          </a:xfrm>
          <a:custGeom>
            <a:avLst/>
            <a:gdLst/>
            <a:ahLst/>
            <a:cxnLst/>
            <a:rect l="l" t="t" r="r" b="b"/>
            <a:pathLst>
              <a:path w="8802554" h="7330127">
                <a:moveTo>
                  <a:pt x="0" y="0"/>
                </a:moveTo>
                <a:lnTo>
                  <a:pt x="8802554" y="0"/>
                </a:lnTo>
                <a:lnTo>
                  <a:pt x="8802554" y="7330127"/>
                </a:lnTo>
                <a:lnTo>
                  <a:pt x="0" y="73301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683071" y="9073562"/>
            <a:ext cx="2471587" cy="1469471"/>
          </a:xfrm>
          <a:custGeom>
            <a:avLst/>
            <a:gdLst/>
            <a:ahLst/>
            <a:cxnLst/>
            <a:rect l="l" t="t" r="r" b="b"/>
            <a:pathLst>
              <a:path w="2471587" h="1469471">
                <a:moveTo>
                  <a:pt x="0" y="0"/>
                </a:moveTo>
                <a:lnTo>
                  <a:pt x="2471586" y="0"/>
                </a:lnTo>
                <a:lnTo>
                  <a:pt x="2471586" y="1469471"/>
                </a:lnTo>
                <a:lnTo>
                  <a:pt x="0" y="14694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452259" y="6340960"/>
            <a:ext cx="1230812" cy="731773"/>
          </a:xfrm>
          <a:custGeom>
            <a:avLst/>
            <a:gdLst/>
            <a:ahLst/>
            <a:cxnLst/>
            <a:rect l="l" t="t" r="r" b="b"/>
            <a:pathLst>
              <a:path w="1230812" h="731773">
                <a:moveTo>
                  <a:pt x="0" y="0"/>
                </a:moveTo>
                <a:lnTo>
                  <a:pt x="1230812" y="0"/>
                </a:lnTo>
                <a:lnTo>
                  <a:pt x="1230812" y="731774"/>
                </a:lnTo>
                <a:lnTo>
                  <a:pt x="0" y="7317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432948" y="6706847"/>
            <a:ext cx="828525" cy="492596"/>
          </a:xfrm>
          <a:custGeom>
            <a:avLst/>
            <a:gdLst/>
            <a:ahLst/>
            <a:cxnLst/>
            <a:rect l="l" t="t" r="r" b="b"/>
            <a:pathLst>
              <a:path w="828525" h="492596">
                <a:moveTo>
                  <a:pt x="0" y="0"/>
                </a:moveTo>
                <a:lnTo>
                  <a:pt x="828525" y="0"/>
                </a:lnTo>
                <a:lnTo>
                  <a:pt x="828525" y="492596"/>
                </a:lnTo>
                <a:lnTo>
                  <a:pt x="0" y="4925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712337" y="8341789"/>
            <a:ext cx="1230812" cy="731773"/>
          </a:xfrm>
          <a:custGeom>
            <a:avLst/>
            <a:gdLst/>
            <a:ahLst/>
            <a:cxnLst/>
            <a:rect l="l" t="t" r="r" b="b"/>
            <a:pathLst>
              <a:path w="1230812" h="731773">
                <a:moveTo>
                  <a:pt x="0" y="0"/>
                </a:moveTo>
                <a:lnTo>
                  <a:pt x="1230812" y="0"/>
                </a:lnTo>
                <a:lnTo>
                  <a:pt x="1230812" y="731773"/>
                </a:lnTo>
                <a:lnTo>
                  <a:pt x="0" y="7317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4196498" y="6460549"/>
            <a:ext cx="828525" cy="492596"/>
          </a:xfrm>
          <a:custGeom>
            <a:avLst/>
            <a:gdLst/>
            <a:ahLst/>
            <a:cxnLst/>
            <a:rect l="l" t="t" r="r" b="b"/>
            <a:pathLst>
              <a:path w="828525" h="492596">
                <a:moveTo>
                  <a:pt x="0" y="0"/>
                </a:moveTo>
                <a:lnTo>
                  <a:pt x="828525" y="0"/>
                </a:lnTo>
                <a:lnTo>
                  <a:pt x="828525" y="492596"/>
                </a:lnTo>
                <a:lnTo>
                  <a:pt x="0" y="4925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8609419" y="1787744"/>
            <a:ext cx="3436648" cy="3461825"/>
          </a:xfrm>
          <a:custGeom>
            <a:avLst/>
            <a:gdLst/>
            <a:ahLst/>
            <a:cxnLst/>
            <a:rect l="l" t="t" r="r" b="b"/>
            <a:pathLst>
              <a:path w="3436648" h="3461825">
                <a:moveTo>
                  <a:pt x="0" y="0"/>
                </a:moveTo>
                <a:lnTo>
                  <a:pt x="3436648" y="0"/>
                </a:lnTo>
                <a:lnTo>
                  <a:pt x="3436648" y="3461825"/>
                </a:lnTo>
                <a:lnTo>
                  <a:pt x="0" y="34618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1847211" y="1635995"/>
            <a:ext cx="3107673" cy="3613574"/>
          </a:xfrm>
          <a:custGeom>
            <a:avLst/>
            <a:gdLst/>
            <a:ahLst/>
            <a:cxnLst/>
            <a:rect l="l" t="t" r="r" b="b"/>
            <a:pathLst>
              <a:path w="3107673" h="3613574">
                <a:moveTo>
                  <a:pt x="0" y="0"/>
                </a:moveTo>
                <a:lnTo>
                  <a:pt x="3107673" y="0"/>
                </a:lnTo>
                <a:lnTo>
                  <a:pt x="3107673" y="3613574"/>
                </a:lnTo>
                <a:lnTo>
                  <a:pt x="0" y="361357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4610760" y="2738200"/>
            <a:ext cx="3842613" cy="2578044"/>
          </a:xfrm>
          <a:custGeom>
            <a:avLst/>
            <a:gdLst/>
            <a:ahLst/>
            <a:cxnLst/>
            <a:rect l="l" t="t" r="r" b="b"/>
            <a:pathLst>
              <a:path w="3842613" h="2578044">
                <a:moveTo>
                  <a:pt x="0" y="0"/>
                </a:moveTo>
                <a:lnTo>
                  <a:pt x="3842613" y="0"/>
                </a:lnTo>
                <a:lnTo>
                  <a:pt x="3842613" y="2578044"/>
                </a:lnTo>
                <a:lnTo>
                  <a:pt x="0" y="257804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7458215" y="4678302"/>
            <a:ext cx="1506439" cy="2866925"/>
          </a:xfrm>
          <a:custGeom>
            <a:avLst/>
            <a:gdLst/>
            <a:ahLst/>
            <a:cxnLst/>
            <a:rect l="l" t="t" r="r" b="b"/>
            <a:pathLst>
              <a:path w="1506439" h="2866925">
                <a:moveTo>
                  <a:pt x="0" y="0"/>
                </a:moveTo>
                <a:lnTo>
                  <a:pt x="1506439" y="0"/>
                </a:lnTo>
                <a:lnTo>
                  <a:pt x="1506439" y="2866925"/>
                </a:lnTo>
                <a:lnTo>
                  <a:pt x="0" y="286692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063799" y="4784370"/>
            <a:ext cx="1394328" cy="930397"/>
          </a:xfrm>
          <a:custGeom>
            <a:avLst/>
            <a:gdLst/>
            <a:ahLst/>
            <a:cxnLst/>
            <a:rect l="l" t="t" r="r" b="b"/>
            <a:pathLst>
              <a:path w="1394328" h="930397">
                <a:moveTo>
                  <a:pt x="0" y="0"/>
                </a:moveTo>
                <a:lnTo>
                  <a:pt x="1394328" y="0"/>
                </a:lnTo>
                <a:lnTo>
                  <a:pt x="1394328" y="930397"/>
                </a:lnTo>
                <a:lnTo>
                  <a:pt x="0" y="93039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639664" y="5143500"/>
            <a:ext cx="1506439" cy="2866925"/>
          </a:xfrm>
          <a:custGeom>
            <a:avLst/>
            <a:gdLst/>
            <a:ahLst/>
            <a:cxnLst/>
            <a:rect l="l" t="t" r="r" b="b"/>
            <a:pathLst>
              <a:path w="1506439" h="2866925">
                <a:moveTo>
                  <a:pt x="0" y="0"/>
                </a:moveTo>
                <a:lnTo>
                  <a:pt x="1506439" y="0"/>
                </a:lnTo>
                <a:lnTo>
                  <a:pt x="1506439" y="2866925"/>
                </a:lnTo>
                <a:lnTo>
                  <a:pt x="0" y="286692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-815841" y="984954"/>
            <a:ext cx="10163792" cy="2153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6"/>
              </a:lnSpc>
            </a:pPr>
            <a:r>
              <a:rPr lang="en-US" sz="9130" dirty="0">
                <a:solidFill>
                  <a:schemeClr val="tx2">
                    <a:lumMod val="50000"/>
                  </a:schemeClr>
                </a:solidFill>
                <a:latin typeface="Lobster"/>
              </a:rPr>
              <a:t>Unit 8</a:t>
            </a:r>
          </a:p>
          <a:p>
            <a:pPr algn="ctr">
              <a:lnSpc>
                <a:spcPts val="8126"/>
              </a:lnSpc>
            </a:pPr>
            <a:r>
              <a:rPr lang="en-US" sz="9130" dirty="0">
                <a:solidFill>
                  <a:schemeClr val="tx2">
                    <a:lumMod val="50000"/>
                  </a:schemeClr>
                </a:solidFill>
                <a:latin typeface="Lobster"/>
              </a:rPr>
              <a:t>People and Places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850158" y="3172815"/>
            <a:ext cx="6855570" cy="1771423"/>
            <a:chOff x="-238056" y="-79118"/>
            <a:chExt cx="9140759" cy="2361900"/>
          </a:xfrm>
        </p:grpSpPr>
        <p:sp>
          <p:nvSpPr>
            <p:cNvPr id="26" name="Freeform 26"/>
            <p:cNvSpPr/>
            <p:nvPr/>
          </p:nvSpPr>
          <p:spPr>
            <a:xfrm>
              <a:off x="-238056" y="-79118"/>
              <a:ext cx="9110165" cy="2361900"/>
            </a:xfrm>
            <a:custGeom>
              <a:avLst/>
              <a:gdLst/>
              <a:ahLst/>
              <a:cxnLst/>
              <a:rect l="l" t="t" r="r" b="b"/>
              <a:pathLst>
                <a:path w="9110165" h="1060092">
                  <a:moveTo>
                    <a:pt x="0" y="0"/>
                  </a:moveTo>
                  <a:lnTo>
                    <a:pt x="9110165" y="0"/>
                  </a:lnTo>
                  <a:lnTo>
                    <a:pt x="9110165" y="1060092"/>
                  </a:lnTo>
                  <a:lnTo>
                    <a:pt x="0" y="1060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204835" y="153390"/>
              <a:ext cx="8697868" cy="1834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>
                  <a:solidFill>
                    <a:srgbClr val="EA2A2A"/>
                  </a:solidFill>
                  <a:latin typeface="Comic Sans" panose="020B0604020202020204" charset="0"/>
                </a:rPr>
                <a:t>LESSON 3</a:t>
              </a:r>
            </a:p>
            <a:p>
              <a:pPr algn="ctr">
                <a:lnSpc>
                  <a:spcPct val="130000"/>
                </a:lnSpc>
              </a:pPr>
              <a:r>
                <a:rPr lang="en-GB" sz="3600" b="1" dirty="0">
                  <a:solidFill>
                    <a:srgbClr val="EA2A2A"/>
                  </a:solidFill>
                  <a:latin typeface="Comic Sans" panose="020B0604020202020204" charset="0"/>
                </a:rPr>
                <a:t>Activity 7, 8, 9</a:t>
              </a:r>
              <a:endParaRPr lang="en-US" sz="3600" b="1" dirty="0">
                <a:solidFill>
                  <a:srgbClr val="EA2A2A"/>
                </a:solidFill>
                <a:latin typeface="Comic Sans" panose="020B0604020202020204" charset="0"/>
              </a:endParaRPr>
            </a:p>
          </p:txBody>
        </p:sp>
      </p:grpSp>
      <p:sp>
        <p:nvSpPr>
          <p:cNvPr id="28" name="Freeform 28"/>
          <p:cNvSpPr/>
          <p:nvPr/>
        </p:nvSpPr>
        <p:spPr>
          <a:xfrm flipH="1">
            <a:off x="1654640" y="5057914"/>
            <a:ext cx="936738" cy="909487"/>
          </a:xfrm>
          <a:custGeom>
            <a:avLst/>
            <a:gdLst/>
            <a:ahLst/>
            <a:cxnLst/>
            <a:rect l="l" t="t" r="r" b="b"/>
            <a:pathLst>
              <a:path w="936738" h="909487">
                <a:moveTo>
                  <a:pt x="936738" y="0"/>
                </a:moveTo>
                <a:lnTo>
                  <a:pt x="0" y="0"/>
                </a:lnTo>
                <a:lnTo>
                  <a:pt x="0" y="909488"/>
                </a:lnTo>
                <a:lnTo>
                  <a:pt x="936738" y="909488"/>
                </a:lnTo>
                <a:lnTo>
                  <a:pt x="936738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423740" y="5380040"/>
            <a:ext cx="604960" cy="587361"/>
          </a:xfrm>
          <a:custGeom>
            <a:avLst/>
            <a:gdLst/>
            <a:ahLst/>
            <a:cxnLst/>
            <a:rect l="l" t="t" r="r" b="b"/>
            <a:pathLst>
              <a:path w="604960" h="587361">
                <a:moveTo>
                  <a:pt x="0" y="0"/>
                </a:moveTo>
                <a:lnTo>
                  <a:pt x="604960" y="0"/>
                </a:lnTo>
                <a:lnTo>
                  <a:pt x="604960" y="587362"/>
                </a:lnTo>
                <a:lnTo>
                  <a:pt x="0" y="58736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1046311" y="6062458"/>
            <a:ext cx="1216657" cy="1303561"/>
          </a:xfrm>
          <a:prstGeom prst="rect">
            <a:avLst/>
          </a:prstGeom>
        </p:spPr>
      </p:pic>
      <p:sp>
        <p:nvSpPr>
          <p:cNvPr id="31" name="Freeform 31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2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6945177" y="-139422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7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breeze.wav"/>
          </p:stSnd>
        </p:sndAc>
      </p:transition>
    </mc:Choice>
    <mc:Fallback xmlns="">
      <p:transition spd="slow">
        <p:random/>
        <p:sndAc>
          <p:stSnd>
            <p:snd r:embed="rId3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078" y="0"/>
            <a:ext cx="18573078" cy="10553700"/>
          </a:xfrm>
          <a:custGeom>
            <a:avLst/>
            <a:gdLst/>
            <a:ahLst/>
            <a:cxnLst/>
            <a:rect l="l" t="t" r="r" b="b"/>
            <a:pathLst>
              <a:path w="19303112" h="14477334">
                <a:moveTo>
                  <a:pt x="0" y="0"/>
                </a:moveTo>
                <a:lnTo>
                  <a:pt x="19303112" y="0"/>
                </a:lnTo>
                <a:lnTo>
                  <a:pt x="19303112" y="14477334"/>
                </a:lnTo>
                <a:lnTo>
                  <a:pt x="0" y="14477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2" t="-17364" r="-3932" b="-1981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856257" y="763222"/>
            <a:ext cx="15578813" cy="9074658"/>
          </a:xfrm>
          <a:custGeom>
            <a:avLst/>
            <a:gdLst/>
            <a:ahLst/>
            <a:cxnLst/>
            <a:rect l="l" t="t" r="r" b="b"/>
            <a:pathLst>
              <a:path w="13523693" h="7877551">
                <a:moveTo>
                  <a:pt x="0" y="0"/>
                </a:moveTo>
                <a:lnTo>
                  <a:pt x="13523693" y="0"/>
                </a:lnTo>
                <a:lnTo>
                  <a:pt x="13523693" y="7877551"/>
                </a:lnTo>
                <a:lnTo>
                  <a:pt x="0" y="7877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856257" y="-195763"/>
            <a:ext cx="3645321" cy="3408375"/>
          </a:xfrm>
          <a:custGeom>
            <a:avLst/>
            <a:gdLst/>
            <a:ahLst/>
            <a:cxnLst/>
            <a:rect l="l" t="t" r="r" b="b"/>
            <a:pathLst>
              <a:path w="3645321" h="3408375">
                <a:moveTo>
                  <a:pt x="3645321" y="3408376"/>
                </a:moveTo>
                <a:lnTo>
                  <a:pt x="0" y="3408376"/>
                </a:lnTo>
                <a:lnTo>
                  <a:pt x="0" y="0"/>
                </a:lnTo>
                <a:lnTo>
                  <a:pt x="3645321" y="0"/>
                </a:lnTo>
                <a:lnTo>
                  <a:pt x="3645321" y="340837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53274">
            <a:off x="14169778" y="710739"/>
            <a:ext cx="1757503" cy="1044577"/>
          </a:xfrm>
          <a:custGeom>
            <a:avLst/>
            <a:gdLst/>
            <a:ahLst/>
            <a:cxnLst/>
            <a:rect l="l" t="t" r="r" b="b"/>
            <a:pathLst>
              <a:path w="1757503" h="1044577">
                <a:moveTo>
                  <a:pt x="0" y="0"/>
                </a:moveTo>
                <a:lnTo>
                  <a:pt x="1757502" y="0"/>
                </a:lnTo>
                <a:lnTo>
                  <a:pt x="1757502" y="1044578"/>
                </a:lnTo>
                <a:lnTo>
                  <a:pt x="0" y="10445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930113">
            <a:off x="-317776" y="604669"/>
            <a:ext cx="4405465" cy="3199469"/>
          </a:xfrm>
          <a:custGeom>
            <a:avLst/>
            <a:gdLst/>
            <a:ahLst/>
            <a:cxnLst/>
            <a:rect l="l" t="t" r="r" b="b"/>
            <a:pathLst>
              <a:path w="4405465" h="3199469">
                <a:moveTo>
                  <a:pt x="0" y="0"/>
                </a:moveTo>
                <a:lnTo>
                  <a:pt x="4405465" y="0"/>
                </a:lnTo>
                <a:lnTo>
                  <a:pt x="4405465" y="3199469"/>
                </a:lnTo>
                <a:lnTo>
                  <a:pt x="0" y="31994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352567" y="-287240"/>
            <a:ext cx="2298021" cy="2105823"/>
          </a:xfrm>
          <a:custGeom>
            <a:avLst/>
            <a:gdLst/>
            <a:ahLst/>
            <a:cxnLst/>
            <a:rect l="l" t="t" r="r" b="b"/>
            <a:pathLst>
              <a:path w="2298021" h="2105823">
                <a:moveTo>
                  <a:pt x="0" y="0"/>
                </a:moveTo>
                <a:lnTo>
                  <a:pt x="2298021" y="0"/>
                </a:lnTo>
                <a:lnTo>
                  <a:pt x="2298021" y="2105823"/>
                </a:lnTo>
                <a:lnTo>
                  <a:pt x="0" y="210582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369685" y="4261941"/>
            <a:ext cx="4130769" cy="7294956"/>
          </a:xfrm>
          <a:custGeom>
            <a:avLst/>
            <a:gdLst/>
            <a:ahLst/>
            <a:cxnLst/>
            <a:rect l="l" t="t" r="r" b="b"/>
            <a:pathLst>
              <a:path w="6130373" h="10826265">
                <a:moveTo>
                  <a:pt x="0" y="0"/>
                </a:moveTo>
                <a:lnTo>
                  <a:pt x="6130372" y="0"/>
                </a:lnTo>
                <a:lnTo>
                  <a:pt x="6130372" y="10826265"/>
                </a:lnTo>
                <a:lnTo>
                  <a:pt x="0" y="108262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048529" y="9840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2" y="0"/>
                </a:lnTo>
                <a:lnTo>
                  <a:pt x="3267092" y="1557082"/>
                </a:lnTo>
                <a:lnTo>
                  <a:pt x="0" y="155708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671693" y="2656219"/>
            <a:ext cx="13828761" cy="813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10"/>
              </a:lnSpc>
              <a:spcBef>
                <a:spcPct val="0"/>
              </a:spcBef>
            </a:pPr>
            <a:r>
              <a:rPr lang="en-US" sz="4721" dirty="0">
                <a:solidFill>
                  <a:srgbClr val="FFFFFF"/>
                </a:solidFill>
                <a:latin typeface="Comic Sans"/>
              </a:rPr>
              <a:t>What have we learnt today ?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62323" y="3711580"/>
            <a:ext cx="12803099" cy="4353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6"/>
              </a:lnSpc>
            </a:pPr>
            <a:r>
              <a:rPr lang="en-US" sz="3468" dirty="0">
                <a:solidFill>
                  <a:srgbClr val="FFFFFF"/>
                </a:solidFill>
                <a:latin typeface="Comic Sans"/>
                <a:ea typeface="Comic Sans"/>
              </a:rPr>
              <a:t>Sentence stress</a:t>
            </a:r>
          </a:p>
          <a:p>
            <a:pPr>
              <a:lnSpc>
                <a:spcPts val="4856"/>
              </a:lnSpc>
            </a:pPr>
            <a:r>
              <a:rPr lang="en-US" sz="3468" dirty="0">
                <a:solidFill>
                  <a:srgbClr val="FFFFFF"/>
                </a:solidFill>
                <a:latin typeface="Comic Sans"/>
                <a:ea typeface="Comic Sans"/>
              </a:rPr>
              <a:t>Sentence stress is used to indicate words/phrases that are the most important or those that we want listeners to pay attention to.</a:t>
            </a:r>
          </a:p>
          <a:p>
            <a:pPr>
              <a:lnSpc>
                <a:spcPts val="4856"/>
              </a:lnSpc>
            </a:pPr>
            <a:endParaRPr lang="en-US" sz="3468" dirty="0">
              <a:solidFill>
                <a:srgbClr val="FFFFFF"/>
              </a:solidFill>
              <a:latin typeface="Comic Sans"/>
              <a:ea typeface="Comic Sans"/>
            </a:endParaRPr>
          </a:p>
          <a:p>
            <a:pPr>
              <a:lnSpc>
                <a:spcPts val="4856"/>
              </a:lnSpc>
            </a:pPr>
            <a:r>
              <a:rPr lang="en-US" sz="3468" dirty="0" err="1">
                <a:solidFill>
                  <a:srgbClr val="FFFFFF"/>
                </a:solidFill>
                <a:latin typeface="Comic Sans"/>
                <a:ea typeface="Comic Sans"/>
              </a:rPr>
              <a:t>Eg</a:t>
            </a:r>
            <a:r>
              <a:rPr lang="en-US" sz="3468" dirty="0">
                <a:solidFill>
                  <a:srgbClr val="FFFFFF"/>
                </a:solidFill>
                <a:latin typeface="Comic Sans"/>
                <a:ea typeface="Comic Sans"/>
              </a:rPr>
              <a:t>: He bought a </a:t>
            </a:r>
            <a:r>
              <a:rPr lang="en-US" sz="3468" dirty="0">
                <a:solidFill>
                  <a:schemeClr val="bg1"/>
                </a:solidFill>
                <a:latin typeface="Comic Sans"/>
                <a:ea typeface="Comic Sans"/>
              </a:rPr>
              <a:t>red</a:t>
            </a:r>
            <a:r>
              <a:rPr lang="en-US" sz="3468" dirty="0">
                <a:solidFill>
                  <a:srgbClr val="FFFFFF"/>
                </a:solidFill>
                <a:latin typeface="Comic Sans"/>
                <a:ea typeface="Comic Sans"/>
              </a:rPr>
              <a:t> car for his </a:t>
            </a:r>
            <a:r>
              <a:rPr lang="en-US" sz="3468" b="1" dirty="0">
                <a:solidFill>
                  <a:schemeClr val="accent6"/>
                </a:solidFill>
                <a:latin typeface="Comic Sans"/>
                <a:ea typeface="Comic Sans"/>
              </a:rPr>
              <a:t>daughter</a:t>
            </a:r>
            <a:r>
              <a:rPr lang="en-US" sz="3468" dirty="0">
                <a:solidFill>
                  <a:srgbClr val="FFFFFF"/>
                </a:solidFill>
                <a:latin typeface="Comic Sans"/>
                <a:ea typeface="Comic Sans"/>
              </a:rPr>
              <a:t>. (emphasis who is bought a red car for)</a:t>
            </a:r>
            <a:endParaRPr lang="en-GB" sz="3468" dirty="0">
              <a:solidFill>
                <a:srgbClr val="FFFFFF"/>
              </a:solidFill>
              <a:latin typeface="Comic Sans"/>
              <a:ea typeface="Comic Sans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6499218" y="1732658"/>
            <a:ext cx="4950073" cy="846386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pPr algn="l">
              <a:lnSpc>
                <a:spcPts val="661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FFFFFF"/>
                </a:solidFill>
                <a:latin typeface="Comic Sans MS" panose="030F0702030302020204" pitchFamily="66" charset="0"/>
              </a:rPr>
              <a:t>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breeze.wav"/>
          </p:stSnd>
        </p:sndAc>
      </p:transition>
    </mc:Choice>
    <mc:Fallback xmlns="">
      <p:transition spd="slow">
        <p:random/>
        <p:sndAc>
          <p:stSnd>
            <p:snd r:embed="rId16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7652"/>
            <a:ext cx="18288000" cy="10394652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6998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3152361" y="-49769"/>
            <a:ext cx="11611811" cy="11410063"/>
            <a:chOff x="0" y="0"/>
            <a:chExt cx="82717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172" cy="812800"/>
            </a:xfrm>
            <a:custGeom>
              <a:avLst/>
              <a:gdLst/>
              <a:ahLst/>
              <a:cxnLst/>
              <a:rect l="l" t="t" r="r" b="b"/>
              <a:pathLst>
                <a:path w="827172" h="812800">
                  <a:moveTo>
                    <a:pt x="413586" y="0"/>
                  </a:moveTo>
                  <a:cubicBezTo>
                    <a:pt x="185169" y="0"/>
                    <a:pt x="0" y="181951"/>
                    <a:pt x="0" y="406400"/>
                  </a:cubicBezTo>
                  <a:cubicBezTo>
                    <a:pt x="0" y="630849"/>
                    <a:pt x="185169" y="812800"/>
                    <a:pt x="413586" y="812800"/>
                  </a:cubicBezTo>
                  <a:cubicBezTo>
                    <a:pt x="642003" y="812800"/>
                    <a:pt x="827172" y="630849"/>
                    <a:pt x="827172" y="406400"/>
                  </a:cubicBezTo>
                  <a:cubicBezTo>
                    <a:pt x="827172" y="181951"/>
                    <a:pt x="642003" y="0"/>
                    <a:pt x="41358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7547" y="38100"/>
              <a:ext cx="672077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147913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7" y="0"/>
                </a:lnTo>
                <a:lnTo>
                  <a:pt x="2956537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49568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6" y="0"/>
                </a:lnTo>
                <a:lnTo>
                  <a:pt x="2956536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321355" y="9717920"/>
            <a:ext cx="19253177" cy="1725757"/>
            <a:chOff x="0" y="0"/>
            <a:chExt cx="5070796" cy="4545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70796" cy="454520"/>
            </a:xfrm>
            <a:custGeom>
              <a:avLst/>
              <a:gdLst/>
              <a:ahLst/>
              <a:cxnLst/>
              <a:rect l="l" t="t" r="r" b="b"/>
              <a:pathLst>
                <a:path w="5070796" h="454520">
                  <a:moveTo>
                    <a:pt x="0" y="0"/>
                  </a:moveTo>
                  <a:lnTo>
                    <a:pt x="5070796" y="0"/>
                  </a:lnTo>
                  <a:lnTo>
                    <a:pt x="5070796" y="454520"/>
                  </a:lnTo>
                  <a:lnTo>
                    <a:pt x="0" y="454520"/>
                  </a:lnTo>
                  <a:close/>
                </a:path>
              </a:pathLst>
            </a:custGeom>
            <a:solidFill>
              <a:srgbClr val="013E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70796" cy="492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68100" y="1208100"/>
            <a:ext cx="3133398" cy="1637200"/>
          </a:xfrm>
          <a:custGeom>
            <a:avLst/>
            <a:gdLst/>
            <a:ahLst/>
            <a:cxnLst/>
            <a:rect l="l" t="t" r="r" b="b"/>
            <a:pathLst>
              <a:path w="3133398" h="1637200">
                <a:moveTo>
                  <a:pt x="0" y="0"/>
                </a:moveTo>
                <a:lnTo>
                  <a:pt x="3133398" y="0"/>
                </a:lnTo>
                <a:lnTo>
                  <a:pt x="3133398" y="1637200"/>
                </a:lnTo>
                <a:lnTo>
                  <a:pt x="0" y="1637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781446" y="3238746"/>
            <a:ext cx="2710345" cy="1341621"/>
          </a:xfrm>
          <a:custGeom>
            <a:avLst/>
            <a:gdLst/>
            <a:ahLst/>
            <a:cxnLst/>
            <a:rect l="l" t="t" r="r" b="b"/>
            <a:pathLst>
              <a:path w="2710345" h="1341621">
                <a:moveTo>
                  <a:pt x="0" y="0"/>
                </a:moveTo>
                <a:lnTo>
                  <a:pt x="2710345" y="0"/>
                </a:lnTo>
                <a:lnTo>
                  <a:pt x="2710345" y="1341621"/>
                </a:lnTo>
                <a:lnTo>
                  <a:pt x="0" y="13416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695893" y="-999076"/>
            <a:ext cx="1734934" cy="1084334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4435173" y="6571184"/>
            <a:ext cx="9417653" cy="3146736"/>
          </a:xfrm>
          <a:custGeom>
            <a:avLst/>
            <a:gdLst/>
            <a:ahLst/>
            <a:cxnLst/>
            <a:rect l="l" t="t" r="r" b="b"/>
            <a:pathLst>
              <a:path w="9417653" h="3146736">
                <a:moveTo>
                  <a:pt x="0" y="0"/>
                </a:moveTo>
                <a:lnTo>
                  <a:pt x="9417654" y="0"/>
                </a:lnTo>
                <a:lnTo>
                  <a:pt x="9417654" y="3146736"/>
                </a:lnTo>
                <a:lnTo>
                  <a:pt x="0" y="31467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r="-278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755280" y="5593236"/>
            <a:ext cx="8802554" cy="7330127"/>
          </a:xfrm>
          <a:custGeom>
            <a:avLst/>
            <a:gdLst/>
            <a:ahLst/>
            <a:cxnLst/>
            <a:rect l="l" t="t" r="r" b="b"/>
            <a:pathLst>
              <a:path w="8802554" h="7330127">
                <a:moveTo>
                  <a:pt x="0" y="0"/>
                </a:moveTo>
                <a:lnTo>
                  <a:pt x="8802554" y="0"/>
                </a:lnTo>
                <a:lnTo>
                  <a:pt x="8802554" y="7330126"/>
                </a:lnTo>
                <a:lnTo>
                  <a:pt x="0" y="7330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425849" y="5582688"/>
            <a:ext cx="3945064" cy="4114800"/>
          </a:xfrm>
          <a:custGeom>
            <a:avLst/>
            <a:gdLst/>
            <a:ahLst/>
            <a:cxnLst/>
            <a:rect l="l" t="t" r="r" b="b"/>
            <a:pathLst>
              <a:path w="3945064" h="4114800">
                <a:moveTo>
                  <a:pt x="0" y="0"/>
                </a:moveTo>
                <a:lnTo>
                  <a:pt x="3945064" y="0"/>
                </a:lnTo>
                <a:lnTo>
                  <a:pt x="3945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4435173" y="997149"/>
            <a:ext cx="9400034" cy="4585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900" b="1" dirty="0">
                <a:solidFill>
                  <a:srgbClr val="16948A"/>
                </a:solidFill>
                <a:latin typeface="Comic Sans MS" panose="030F0702030302020204" pitchFamily="66" charset="0"/>
              </a:rPr>
              <a:t>Clap the Rhythm!</a:t>
            </a:r>
          </a:p>
        </p:txBody>
      </p:sp>
      <p:pic>
        <p:nvPicPr>
          <p:cNvPr id="20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A68FF3DD-1E52-CD69-529A-974FD4BC9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945177" y="-139422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2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breeze.wav"/>
          </p:stSnd>
        </p:sndAc>
      </p:transition>
    </mc:Choice>
    <mc:Fallback xmlns="">
      <p:transition spd="slow">
        <p:random/>
        <p:sndAc>
          <p:stSnd>
            <p:snd r:embed="rId1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38EC81-325E-333F-D8E3-7C994EB5C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66" y="-50707"/>
            <a:ext cx="18384873" cy="1032836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BD9F680A-E167-E813-2F9D-69DD3548ACD9}"/>
              </a:ext>
            </a:extLst>
          </p:cNvPr>
          <p:cNvSpPr txBox="1"/>
          <p:nvPr/>
        </p:nvSpPr>
        <p:spPr>
          <a:xfrm>
            <a:off x="6739494" y="987963"/>
            <a:ext cx="4809009" cy="738664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Sentence stress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D042E2-DAE5-9C7E-2ECD-A06889BC886D}"/>
              </a:ext>
            </a:extLst>
          </p:cNvPr>
          <p:cNvSpPr txBox="1"/>
          <p:nvPr/>
        </p:nvSpPr>
        <p:spPr>
          <a:xfrm>
            <a:off x="7592717" y="1997181"/>
            <a:ext cx="7986403" cy="5060602"/>
          </a:xfrm>
          <a:prstGeom prst="cloudCallout">
            <a:avLst>
              <a:gd name="adj1" fmla="val 54066"/>
              <a:gd name="adj2" fmla="val 27115"/>
            </a:avLst>
          </a:prstGeom>
          <a:solidFill>
            <a:schemeClr val="bg1">
              <a:alpha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Sentence stress is how we emphasize vocally particular words in our sentences.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6702A9-E348-5D29-0D89-D5A52D6200B2}"/>
              </a:ext>
            </a:extLst>
          </p:cNvPr>
          <p:cNvSpPr txBox="1"/>
          <p:nvPr/>
        </p:nvSpPr>
        <p:spPr>
          <a:xfrm>
            <a:off x="411890" y="2940673"/>
            <a:ext cx="5912474" cy="2530643"/>
          </a:xfrm>
          <a:prstGeom prst="cloudCallout">
            <a:avLst/>
          </a:prstGeom>
          <a:solidFill>
            <a:schemeClr val="bg1">
              <a:alpha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1. What is sentence stress?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6BFEB-4FD0-83C4-4889-F9199C59E548}"/>
              </a:ext>
            </a:extLst>
          </p:cNvPr>
          <p:cNvSpPr txBox="1"/>
          <p:nvPr/>
        </p:nvSpPr>
        <p:spPr>
          <a:xfrm>
            <a:off x="8793116" y="6768394"/>
            <a:ext cx="6465590" cy="2530643"/>
          </a:xfrm>
          <a:prstGeom prst="cloudCallout">
            <a:avLst>
              <a:gd name="adj1" fmla="val 56951"/>
              <a:gd name="adj2" fmla="val -39877"/>
            </a:avLst>
          </a:prstGeom>
          <a:solidFill>
            <a:schemeClr val="bg1">
              <a:alpha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rPr>
              <a:t>2. Why do we need sentence stress?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60675" y="2149090"/>
            <a:ext cx="11193325" cy="4908693"/>
            <a:chOff x="1417744" y="2063607"/>
            <a:chExt cx="10888524" cy="490869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CE80BE-492D-448D-4DEF-11E4C2F67C2E}"/>
                </a:ext>
              </a:extLst>
            </p:cNvPr>
            <p:cNvSpPr txBox="1">
              <a:spLocks/>
            </p:cNvSpPr>
            <p:nvPr/>
          </p:nvSpPr>
          <p:spPr>
            <a:xfrm>
              <a:off x="1417744" y="2063607"/>
              <a:ext cx="10888524" cy="4908693"/>
            </a:xfrm>
            <a:prstGeom prst="cloudCallout">
              <a:avLst>
                <a:gd name="adj1" fmla="val -38095"/>
                <a:gd name="adj2" fmla="val 52728"/>
              </a:avLst>
            </a:prstGeom>
            <a:solidFill>
              <a:schemeClr val="bg1">
                <a:alpha val="95000"/>
              </a:schemeClr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>
                <a:lnSpc>
                  <a:spcPct val="150000"/>
                </a:lnSpc>
              </a:pPr>
              <a:endParaRPr lang="en-US" sz="3000" dirty="0">
                <a:solidFill>
                  <a:schemeClr val="bg2">
                    <a:lumMod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0BAA13-3632-D030-5FD7-CF403A255A11}"/>
                </a:ext>
              </a:extLst>
            </p:cNvPr>
            <p:cNvSpPr txBox="1"/>
            <p:nvPr/>
          </p:nvSpPr>
          <p:spPr>
            <a:xfrm>
              <a:off x="2441586" y="2996519"/>
              <a:ext cx="9864682" cy="3478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000" dirty="0">
                  <a:solidFill>
                    <a:schemeClr val="bg2">
                      <a:lumMod val="25000"/>
                    </a:schemeClr>
                  </a:solidFill>
                  <a:latin typeface="Comic Sans MS" panose="030F0702030302020204" pitchFamily="66" charset="0"/>
                </a:rPr>
                <a:t>Sentence stress helps us indicate the words/phrases that are the most important, that we want listeners to pay attention to.</a:t>
              </a:r>
            </a:p>
            <a:p>
              <a:pPr>
                <a:lnSpc>
                  <a:spcPct val="150000"/>
                </a:lnSpc>
              </a:pPr>
              <a:r>
                <a:rPr lang="en-US" sz="3000" u="sng" dirty="0">
                  <a:solidFill>
                    <a:schemeClr val="bg2">
                      <a:lumMod val="25000"/>
                    </a:schemeClr>
                  </a:solidFill>
                  <a:latin typeface="Comic Sans MS" panose="030F0702030302020204" pitchFamily="66" charset="0"/>
                </a:rPr>
                <a:t>Example</a:t>
              </a:r>
              <a:r>
                <a:rPr lang="en-US" sz="3000" dirty="0">
                  <a:solidFill>
                    <a:schemeClr val="bg2">
                      <a:lumMod val="25000"/>
                    </a:schemeClr>
                  </a:solidFill>
                  <a:latin typeface="Comic Sans MS" panose="030F0702030302020204" pitchFamily="66" charset="0"/>
                </a:rPr>
                <a:t>: He bought a </a:t>
              </a:r>
              <a:r>
                <a:rPr lang="en-US" sz="3000" b="1" u="sng" dirty="0">
                  <a:solidFill>
                    <a:schemeClr val="bg2">
                      <a:lumMod val="25000"/>
                    </a:schemeClr>
                  </a:solidFill>
                  <a:latin typeface="Comic Sans MS" panose="030F0702030302020204" pitchFamily="66" charset="0"/>
                </a:rPr>
                <a:t>red car</a:t>
              </a:r>
              <a:r>
                <a:rPr lang="en-US" sz="3000" b="1" dirty="0">
                  <a:solidFill>
                    <a:schemeClr val="bg2">
                      <a:lumMod val="2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3000" dirty="0">
                  <a:solidFill>
                    <a:schemeClr val="bg2">
                      <a:lumMod val="25000"/>
                    </a:schemeClr>
                  </a:solidFill>
                  <a:latin typeface="Comic Sans MS" panose="030F0702030302020204" pitchFamily="66" charset="0"/>
                </a:rPr>
                <a:t>for </a:t>
              </a:r>
              <a:r>
                <a:rPr lang="en-US" sz="3000" b="1" u="sng" dirty="0">
                  <a:solidFill>
                    <a:schemeClr val="bg2">
                      <a:lumMod val="25000"/>
                    </a:schemeClr>
                  </a:solidFill>
                  <a:latin typeface="Comic Sans MS" panose="030F0702030302020204" pitchFamily="66" charset="0"/>
                </a:rPr>
                <a:t>his daughter</a:t>
              </a:r>
              <a:r>
                <a:rPr lang="en-US" sz="3000" dirty="0">
                  <a:solidFill>
                    <a:schemeClr val="bg2">
                      <a:lumMod val="25000"/>
                    </a:schemeClr>
                  </a:solidFill>
                  <a:latin typeface="Comic Sans MS" panose="030F0702030302020204" pitchFamily="66" charset="0"/>
                </a:rPr>
                <a:t>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E16B9ED-FDB4-8DA7-DB5C-3828CEB0C9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20" y="6198225"/>
            <a:ext cx="2814589" cy="52113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4394B0-EC44-5064-A443-C99881A053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64172" y="5505725"/>
            <a:ext cx="386715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1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breeze.wav"/>
          </p:stSnd>
        </p:sndAc>
      </p:transition>
    </mc:Choice>
    <mc:Fallback xmlns="">
      <p:transition spd="slow">
        <p:random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2" grpId="1" animBg="1"/>
      <p:bldP spid="3" grpId="0" animBg="1"/>
      <p:bldP spid="3" grpId="1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38EC81-325E-333F-D8E3-7C994EB5C7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766" y="-50707"/>
            <a:ext cx="18384873" cy="1032836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BD9F680A-E167-E813-2F9D-69DD3548ACD9}"/>
              </a:ext>
            </a:extLst>
          </p:cNvPr>
          <p:cNvSpPr txBox="1"/>
          <p:nvPr/>
        </p:nvSpPr>
        <p:spPr>
          <a:xfrm>
            <a:off x="6797202" y="987963"/>
            <a:ext cx="4693593" cy="738664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chemeClr val="bg1"/>
                </a:solidFill>
                <a:latin typeface="Comic Sans MS" panose="030F0702030302020204" pitchFamily="66" charset="0"/>
              </a:rPr>
              <a:t>Sentence stress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58A4AC-FB6D-E27B-C0B9-6F50A1130C9C}"/>
              </a:ext>
            </a:extLst>
          </p:cNvPr>
          <p:cNvSpPr txBox="1"/>
          <p:nvPr/>
        </p:nvSpPr>
        <p:spPr>
          <a:xfrm>
            <a:off x="3581400" y="4258868"/>
            <a:ext cx="10132902" cy="2493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1. I asked you to buy me a bunch of red roses.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2. I asked you to buy me a bunch of red roses.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3. I asked you to buy me a bunch of red roses.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7C5833-A8ED-FD6C-48E9-A45520199E00}"/>
              </a:ext>
            </a:extLst>
          </p:cNvPr>
          <p:cNvSpPr txBox="1"/>
          <p:nvPr/>
        </p:nvSpPr>
        <p:spPr>
          <a:xfrm>
            <a:off x="1876849" y="2639321"/>
            <a:ext cx="14820898" cy="831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Ex: Listen to the sentences below and identify the stressed words.</a:t>
            </a:r>
          </a:p>
        </p:txBody>
      </p:sp>
      <p:pic>
        <p:nvPicPr>
          <p:cNvPr id="13" name="roses2">
            <a:hlinkClick r:id="" action="ppaction://media"/>
            <a:extLst>
              <a:ext uri="{FF2B5EF4-FFF2-40B4-BE49-F238E27FC236}">
                <a16:creationId xmlns:a16="http://schemas.microsoft.com/office/drawing/2014/main" id="{7CF95973-744E-434A-1E48-73E8059D1E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18411" y="4457700"/>
            <a:ext cx="609600" cy="609600"/>
          </a:xfrm>
          <a:prstGeom prst="rect">
            <a:avLst/>
          </a:prstGeom>
        </p:spPr>
      </p:pic>
      <p:pic>
        <p:nvPicPr>
          <p:cNvPr id="14" name="roses3">
            <a:hlinkClick r:id="" action="ppaction://media"/>
            <a:extLst>
              <a:ext uri="{FF2B5EF4-FFF2-40B4-BE49-F238E27FC236}">
                <a16:creationId xmlns:a16="http://schemas.microsoft.com/office/drawing/2014/main" id="{A951E06B-4B80-BCCE-1B6C-BC490C2E77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18411" y="5290421"/>
            <a:ext cx="609600" cy="609600"/>
          </a:xfrm>
          <a:prstGeom prst="rect">
            <a:avLst/>
          </a:prstGeom>
        </p:spPr>
      </p:pic>
      <p:pic>
        <p:nvPicPr>
          <p:cNvPr id="15" name="roses4">
            <a:hlinkClick r:id="" action="ppaction://media"/>
            <a:extLst>
              <a:ext uri="{FF2B5EF4-FFF2-40B4-BE49-F238E27FC236}">
                <a16:creationId xmlns:a16="http://schemas.microsoft.com/office/drawing/2014/main" id="{24629B59-1155-D206-A42E-30F80DAB34B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47439" y="6122527"/>
            <a:ext cx="609600" cy="6096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57308-6227-6159-79D7-43AC5EE18E81}"/>
              </a:ext>
            </a:extLst>
          </p:cNvPr>
          <p:cNvCxnSpPr/>
          <p:nvPr/>
        </p:nvCxnSpPr>
        <p:spPr>
          <a:xfrm>
            <a:off x="5791200" y="5025660"/>
            <a:ext cx="838200" cy="0"/>
          </a:xfrm>
          <a:prstGeom prst="line">
            <a:avLst/>
          </a:prstGeom>
          <a:ln w="57150">
            <a:solidFill>
              <a:schemeClr val="accent6"/>
            </a:solidFill>
          </a:ln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36F25E-0DF0-D4C5-4979-6B47E105B984}"/>
              </a:ext>
            </a:extLst>
          </p:cNvPr>
          <p:cNvCxnSpPr/>
          <p:nvPr/>
        </p:nvCxnSpPr>
        <p:spPr>
          <a:xfrm>
            <a:off x="11353800" y="5798698"/>
            <a:ext cx="838200" cy="0"/>
          </a:xfrm>
          <a:prstGeom prst="line">
            <a:avLst/>
          </a:prstGeom>
          <a:ln w="57150">
            <a:solidFill>
              <a:schemeClr val="accent6"/>
            </a:solidFill>
          </a:ln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90E7B30-6E80-9439-A8C9-612CAE8BFAFF}"/>
              </a:ext>
            </a:extLst>
          </p:cNvPr>
          <p:cNvCxnSpPr>
            <a:cxnSpLocks/>
          </p:cNvCxnSpPr>
          <p:nvPr/>
        </p:nvCxnSpPr>
        <p:spPr>
          <a:xfrm>
            <a:off x="12283604" y="6667500"/>
            <a:ext cx="1203796" cy="0"/>
          </a:xfrm>
          <a:prstGeom prst="line">
            <a:avLst/>
          </a:prstGeom>
          <a:ln w="57150">
            <a:solidFill>
              <a:schemeClr val="accent6"/>
            </a:solidFill>
          </a:ln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4AE0543-BD9D-8D7F-E632-49E006F61B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8" y="6045453"/>
            <a:ext cx="2814589" cy="52113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B31D82-5FB0-EC88-4B8A-98C7C74619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239999" y="6044735"/>
            <a:ext cx="3422153" cy="519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3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9" name="breeze.wav"/>
          </p:stSnd>
        </p:sndAc>
      </p:transition>
    </mc:Choice>
    <mc:Fallback xmlns="">
      <p:transition spd="slow">
        <p:random/>
        <p:sndAc>
          <p:stSnd>
            <p:snd r:embed="rId1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38EC81-325E-333F-D8E3-7C994EB5C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66" y="-50707"/>
            <a:ext cx="18384873" cy="1032836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BD9F680A-E167-E813-2F9D-69DD3548ACD9}"/>
              </a:ext>
            </a:extLst>
          </p:cNvPr>
          <p:cNvSpPr txBox="1"/>
          <p:nvPr/>
        </p:nvSpPr>
        <p:spPr>
          <a:xfrm>
            <a:off x="6797202" y="987963"/>
            <a:ext cx="4693593" cy="738664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chemeClr val="bg1"/>
                </a:solidFill>
                <a:latin typeface="Comic Sans MS" panose="030F0702030302020204" pitchFamily="66" charset="0"/>
              </a:rPr>
              <a:t>Sentence stress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6FD1E2-031F-2479-2619-E1B28D26953B}"/>
              </a:ext>
            </a:extLst>
          </p:cNvPr>
          <p:cNvSpPr txBox="1"/>
          <p:nvPr/>
        </p:nvSpPr>
        <p:spPr>
          <a:xfrm>
            <a:off x="2119170" y="1906891"/>
            <a:ext cx="14097000" cy="831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Stressed words: Normally, we stress content words 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6538445-862B-9532-B59C-505252DD62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993330"/>
              </p:ext>
            </p:extLst>
          </p:nvPr>
        </p:nvGraphicFramePr>
        <p:xfrm>
          <a:off x="1946814" y="2834668"/>
          <a:ext cx="14970562" cy="569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5281">
                  <a:extLst>
                    <a:ext uri="{9D8B030D-6E8A-4147-A177-3AD203B41FA5}">
                      <a16:colId xmlns:a16="http://schemas.microsoft.com/office/drawing/2014/main" val="4045174893"/>
                    </a:ext>
                  </a:extLst>
                </a:gridCol>
                <a:gridCol w="7485281">
                  <a:extLst>
                    <a:ext uri="{9D8B030D-6E8A-4147-A177-3AD203B41FA5}">
                      <a16:colId xmlns:a16="http://schemas.microsoft.com/office/drawing/2014/main" val="7784446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- nouns: people, places, things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- verbs: actions, states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- adjectives: modify nouns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- adverbs: modify verbs, adjectives, other adverbs or entire sentences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- negative words: not, never, neither, etc.</a:t>
                      </a:r>
                    </a:p>
                    <a:p>
                      <a:endParaRPr lang="en-US" sz="3200" b="0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- modals: should, could, might, etc. (but not will or can)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- yes/no and auxiliary verbs in short answers: Yes, she does.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- quantifiers: some, many, no, one, etc.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- </a:t>
                      </a:r>
                      <a:r>
                        <a:rPr lang="en-US" sz="3200" b="0" dirty="0" err="1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Wh</a:t>
                      </a:r>
                      <a:r>
                        <a:rPr lang="en-US" sz="3200" b="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-Question words): what, where, when, why, how, etc.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360177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304450C-69BF-05B5-251D-7C434C8162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6833" y="7277100"/>
            <a:ext cx="2814589" cy="5211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1F6FEE-9DCB-0D8B-5200-9D09570437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228600" y="7607840"/>
            <a:ext cx="3210873" cy="487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6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breeze.wav"/>
          </p:stSnd>
        </p:sndAc>
      </p:transition>
    </mc:Choice>
    <mc:Fallback xmlns="">
      <p:transition spd="slow">
        <p:random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38EC81-325E-333F-D8E3-7C994EB5C7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66" y="-41366"/>
            <a:ext cx="18384873" cy="1032836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BD9F680A-E167-E813-2F9D-69DD3548ACD9}"/>
              </a:ext>
            </a:extLst>
          </p:cNvPr>
          <p:cNvSpPr txBox="1"/>
          <p:nvPr/>
        </p:nvSpPr>
        <p:spPr>
          <a:xfrm>
            <a:off x="2571826" y="1526453"/>
            <a:ext cx="4813818" cy="553998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7		Listen and repeat.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699BEF-CA1D-1238-5115-E0E183029832}"/>
              </a:ext>
            </a:extLst>
          </p:cNvPr>
          <p:cNvSpPr txBox="1"/>
          <p:nvPr/>
        </p:nvSpPr>
        <p:spPr>
          <a:xfrm>
            <a:off x="3657600" y="2181374"/>
            <a:ext cx="10471136" cy="65791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1. We must wear our helmets.</a:t>
            </a:r>
          </a:p>
          <a:p>
            <a:pPr>
              <a:lnSpc>
                <a:spcPct val="20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2. You can have a snack in a café or go shopping.</a:t>
            </a:r>
          </a:p>
          <a:p>
            <a:pPr>
              <a:lnSpc>
                <a:spcPct val="20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3. It’s an apartment near the city </a:t>
            </a:r>
            <a:r>
              <a:rPr lang="en-US" sz="3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centre</a:t>
            </a: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4. It’s Saturday, so we can go to the shops.</a:t>
            </a:r>
          </a:p>
          <a:p>
            <a:pPr>
              <a:lnSpc>
                <a:spcPct val="20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5. It’s a house near a nice beach.</a:t>
            </a:r>
          </a:p>
          <a:p>
            <a:pPr>
              <a:lnSpc>
                <a:spcPct val="20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6. I go to the cinema on Fridays.</a:t>
            </a:r>
          </a:p>
        </p:txBody>
      </p:sp>
      <p:pic>
        <p:nvPicPr>
          <p:cNvPr id="6" name="Track 8.9">
            <a:hlinkClick r:id="" action="ppaction://media"/>
            <a:extLst>
              <a:ext uri="{FF2B5EF4-FFF2-40B4-BE49-F238E27FC236}">
                <a16:creationId xmlns:a16="http://schemas.microsoft.com/office/drawing/2014/main" id="{9C77BF77-B813-6B3C-E46A-956BA9867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96200" y="13554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7E031C-D705-E655-3A20-DEFF2C9F2260}"/>
              </a:ext>
            </a:extLst>
          </p:cNvPr>
          <p:cNvSpPr txBox="1"/>
          <p:nvPr/>
        </p:nvSpPr>
        <p:spPr>
          <a:xfrm>
            <a:off x="3657600" y="2181374"/>
            <a:ext cx="10471136" cy="65791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1. We </a:t>
            </a:r>
            <a:r>
              <a:rPr lang="en-US" sz="3600" dirty="0">
                <a:solidFill>
                  <a:schemeClr val="accent6"/>
                </a:solidFill>
                <a:latin typeface="Comic Sans MS" panose="030F0702030302020204" pitchFamily="66" charset="0"/>
              </a:rPr>
              <a:t>must wear </a:t>
            </a: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our </a:t>
            </a:r>
            <a:r>
              <a:rPr lang="en-US" sz="3600" dirty="0">
                <a:solidFill>
                  <a:schemeClr val="accent6"/>
                </a:solidFill>
                <a:latin typeface="Comic Sans MS" panose="030F0702030302020204" pitchFamily="66" charset="0"/>
              </a:rPr>
              <a:t>helmets</a:t>
            </a: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2. You can </a:t>
            </a:r>
            <a:r>
              <a:rPr lang="en-US" sz="3600" dirty="0">
                <a:solidFill>
                  <a:schemeClr val="accent6"/>
                </a:solidFill>
                <a:latin typeface="Comic Sans MS" panose="030F0702030302020204" pitchFamily="66" charset="0"/>
              </a:rPr>
              <a:t>have</a:t>
            </a: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a </a:t>
            </a:r>
            <a:r>
              <a:rPr lang="en-US" sz="3600" dirty="0">
                <a:solidFill>
                  <a:schemeClr val="accent6"/>
                </a:solidFill>
                <a:latin typeface="Comic Sans MS" panose="030F0702030302020204" pitchFamily="66" charset="0"/>
              </a:rPr>
              <a:t>snack</a:t>
            </a: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in a </a:t>
            </a:r>
            <a:r>
              <a:rPr lang="en-US" sz="3600" dirty="0">
                <a:solidFill>
                  <a:schemeClr val="accent6"/>
                </a:solidFill>
                <a:latin typeface="Comic Sans MS" panose="030F0702030302020204" pitchFamily="66" charset="0"/>
              </a:rPr>
              <a:t>café</a:t>
            </a: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or </a:t>
            </a:r>
            <a:r>
              <a:rPr lang="en-US" sz="3600" dirty="0">
                <a:solidFill>
                  <a:schemeClr val="accent6"/>
                </a:solidFill>
                <a:latin typeface="Comic Sans MS" panose="030F0702030302020204" pitchFamily="66" charset="0"/>
              </a:rPr>
              <a:t>go shopping</a:t>
            </a: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3. It’s an </a:t>
            </a:r>
            <a:r>
              <a:rPr lang="en-US" sz="3600" dirty="0">
                <a:solidFill>
                  <a:schemeClr val="accent6"/>
                </a:solidFill>
                <a:latin typeface="Comic Sans MS" panose="030F0702030302020204" pitchFamily="66" charset="0"/>
              </a:rPr>
              <a:t>apartment</a:t>
            </a: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near the </a:t>
            </a:r>
            <a:r>
              <a:rPr lang="en-US" sz="3600" dirty="0">
                <a:solidFill>
                  <a:schemeClr val="accent6"/>
                </a:solidFill>
                <a:latin typeface="Comic Sans MS" panose="030F0702030302020204" pitchFamily="66" charset="0"/>
              </a:rPr>
              <a:t>city </a:t>
            </a:r>
            <a:r>
              <a:rPr lang="en-US" sz="3600" dirty="0" err="1">
                <a:solidFill>
                  <a:schemeClr val="accent6"/>
                </a:solidFill>
                <a:latin typeface="Comic Sans MS" panose="030F0702030302020204" pitchFamily="66" charset="0"/>
              </a:rPr>
              <a:t>centre</a:t>
            </a: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4. It’s </a:t>
            </a:r>
            <a:r>
              <a:rPr lang="en-US" sz="3600" dirty="0">
                <a:solidFill>
                  <a:schemeClr val="accent6"/>
                </a:solidFill>
                <a:latin typeface="Comic Sans MS" panose="030F0702030302020204" pitchFamily="66" charset="0"/>
              </a:rPr>
              <a:t>Saturday</a:t>
            </a: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chemeClr val="accent6"/>
                </a:solidFill>
                <a:latin typeface="Comic Sans MS" panose="030F0702030302020204" pitchFamily="66" charset="0"/>
              </a:rPr>
              <a:t>so</a:t>
            </a: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we can </a:t>
            </a:r>
            <a:r>
              <a:rPr lang="en-US" sz="3600" dirty="0">
                <a:solidFill>
                  <a:schemeClr val="accent6"/>
                </a:solidFill>
                <a:latin typeface="Comic Sans MS" panose="030F0702030302020204" pitchFamily="66" charset="0"/>
              </a:rPr>
              <a:t>go</a:t>
            </a: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to the </a:t>
            </a:r>
            <a:r>
              <a:rPr lang="en-US" sz="3600" dirty="0">
                <a:solidFill>
                  <a:schemeClr val="accent6"/>
                </a:solidFill>
                <a:latin typeface="Comic Sans MS" panose="030F0702030302020204" pitchFamily="66" charset="0"/>
              </a:rPr>
              <a:t>shops</a:t>
            </a: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5. It’s a </a:t>
            </a:r>
            <a:r>
              <a:rPr lang="en-US" sz="3600" dirty="0">
                <a:solidFill>
                  <a:schemeClr val="accent6"/>
                </a:solidFill>
                <a:latin typeface="Comic Sans MS" panose="030F0702030302020204" pitchFamily="66" charset="0"/>
              </a:rPr>
              <a:t>house near </a:t>
            </a: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a </a:t>
            </a:r>
            <a:r>
              <a:rPr lang="en-US" sz="3600" dirty="0">
                <a:solidFill>
                  <a:schemeClr val="accent6"/>
                </a:solidFill>
                <a:latin typeface="Comic Sans MS" panose="030F0702030302020204" pitchFamily="66" charset="0"/>
              </a:rPr>
              <a:t>nice beach</a:t>
            </a: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6. I </a:t>
            </a:r>
            <a:r>
              <a:rPr lang="en-US" sz="3600" dirty="0">
                <a:solidFill>
                  <a:schemeClr val="accent6"/>
                </a:solidFill>
                <a:latin typeface="Comic Sans MS" panose="030F0702030302020204" pitchFamily="66" charset="0"/>
              </a:rPr>
              <a:t>go</a:t>
            </a: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to the </a:t>
            </a:r>
            <a:r>
              <a:rPr lang="en-US" sz="3600" dirty="0">
                <a:solidFill>
                  <a:schemeClr val="accent6"/>
                </a:solidFill>
                <a:latin typeface="Comic Sans MS" panose="030F0702030302020204" pitchFamily="66" charset="0"/>
              </a:rPr>
              <a:t>cinema</a:t>
            </a: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on </a:t>
            </a:r>
            <a:r>
              <a:rPr lang="en-US" sz="3600" dirty="0">
                <a:solidFill>
                  <a:schemeClr val="accent6"/>
                </a:solidFill>
                <a:latin typeface="Comic Sans MS" panose="030F0702030302020204" pitchFamily="66" charset="0"/>
              </a:rPr>
              <a:t>Fridays</a:t>
            </a: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EF0DED-6A3D-0015-36E5-10D11BC70D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28736" y="5496772"/>
            <a:ext cx="386715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5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breeze.wav"/>
          </p:stSnd>
        </p:sndAc>
      </p:transition>
    </mc:Choice>
    <mc:Fallback xmlns="">
      <p:transition spd="slow">
        <p:random/>
        <p:sndAc>
          <p:stSnd>
            <p:snd r:embed="rId10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2" grpId="0"/>
      <p:bldP spid="2" grpId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5E03953-C361-653F-B548-6D5809323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66" y="-41366"/>
            <a:ext cx="18384873" cy="10328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0EE476-79F4-91AC-6A38-AD50DDF97D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63719" y="6473611"/>
            <a:ext cx="5047354" cy="385678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277198" y="1460000"/>
            <a:ext cx="129540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>
              <a:spcBef>
                <a:spcPct val="0"/>
              </a:spcBef>
            </a:pPr>
            <a:r>
              <a:rPr lang="en-US" sz="3200" dirty="0">
                <a:solidFill>
                  <a:schemeClr val="bg1"/>
                </a:solidFill>
                <a:latin typeface="Comic Sans"/>
              </a:rPr>
              <a:t>8		Read and underline the stressed words in the sentences. </a:t>
            </a:r>
          </a:p>
          <a:p>
            <a:pPr>
              <a:spcBef>
                <a:spcPct val="0"/>
              </a:spcBef>
            </a:pPr>
            <a:r>
              <a:rPr lang="en-US" sz="3200" dirty="0">
                <a:solidFill>
                  <a:schemeClr val="bg1"/>
                </a:solidFill>
                <a:latin typeface="Comic Sans"/>
              </a:rPr>
              <a:t>		Then listen and repeat.</a:t>
            </a:r>
          </a:p>
        </p:txBody>
      </p:sp>
      <p:sp>
        <p:nvSpPr>
          <p:cNvPr id="5" name="Freeform 5"/>
          <p:cNvSpPr/>
          <p:nvPr/>
        </p:nvSpPr>
        <p:spPr>
          <a:xfrm>
            <a:off x="15339473" y="235078"/>
            <a:ext cx="2937154" cy="1399835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2063C3-823F-B017-C1E6-39A3296CBCA0}"/>
              </a:ext>
            </a:extLst>
          </p:cNvPr>
          <p:cNvSpPr txBox="1"/>
          <p:nvPr/>
        </p:nvSpPr>
        <p:spPr>
          <a:xfrm>
            <a:off x="2743200" y="2435712"/>
            <a:ext cx="12954000" cy="5471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1. It’s got a great view of the river.</a:t>
            </a:r>
          </a:p>
          <a:p>
            <a:pPr>
              <a:lnSpc>
                <a:spcPct val="20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2. It is a beautiful beach.</a:t>
            </a:r>
          </a:p>
          <a:p>
            <a:pPr>
              <a:lnSpc>
                <a:spcPct val="20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3. People also play music, dance and act in the streets.</a:t>
            </a:r>
          </a:p>
          <a:p>
            <a:pPr>
              <a:lnSpc>
                <a:spcPct val="20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4. There are many trees and a big lake.</a:t>
            </a:r>
          </a:p>
          <a:p>
            <a:pPr>
              <a:lnSpc>
                <a:spcPct val="20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5. We must go to school on time.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10D66B3F-7698-5A9A-C88A-051D26C01F1D}"/>
              </a:ext>
            </a:extLst>
          </p:cNvPr>
          <p:cNvSpPr/>
          <p:nvPr/>
        </p:nvSpPr>
        <p:spPr>
          <a:xfrm>
            <a:off x="6927" y="7200900"/>
            <a:ext cx="2374503" cy="3129493"/>
          </a:xfrm>
          <a:custGeom>
            <a:avLst/>
            <a:gdLst/>
            <a:ahLst/>
            <a:cxnLst/>
            <a:rect l="l" t="t" r="r" b="b"/>
            <a:pathLst>
              <a:path w="2579433" h="3399582">
                <a:moveTo>
                  <a:pt x="0" y="0"/>
                </a:moveTo>
                <a:lnTo>
                  <a:pt x="2579433" y="0"/>
                </a:lnTo>
                <a:lnTo>
                  <a:pt x="2579433" y="3399582"/>
                </a:lnTo>
                <a:lnTo>
                  <a:pt x="0" y="33995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track 8.10">
            <a:hlinkClick r:id="" action="ppaction://media"/>
            <a:extLst>
              <a:ext uri="{FF2B5EF4-FFF2-40B4-BE49-F238E27FC236}">
                <a16:creationId xmlns:a16="http://schemas.microsoft.com/office/drawing/2014/main" id="{C701561E-0560-B791-3338-225D90B5F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544800" y="1789067"/>
            <a:ext cx="609600" cy="6096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F68D59-62BC-C127-5F23-5E8976C20910}"/>
              </a:ext>
            </a:extLst>
          </p:cNvPr>
          <p:cNvCxnSpPr>
            <a:cxnSpLocks/>
          </p:cNvCxnSpPr>
          <p:nvPr/>
        </p:nvCxnSpPr>
        <p:spPr>
          <a:xfrm>
            <a:off x="4196529" y="3390900"/>
            <a:ext cx="685800" cy="0"/>
          </a:xfrm>
          <a:prstGeom prst="line">
            <a:avLst/>
          </a:prstGeom>
          <a:ln w="57150">
            <a:solidFill>
              <a:schemeClr val="accent6"/>
            </a:solidFill>
          </a:ln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96531F-9ADE-57F3-B368-DF918D0BC3A1}"/>
              </a:ext>
            </a:extLst>
          </p:cNvPr>
          <p:cNvCxnSpPr>
            <a:cxnSpLocks/>
          </p:cNvCxnSpPr>
          <p:nvPr/>
        </p:nvCxnSpPr>
        <p:spPr>
          <a:xfrm>
            <a:off x="5410200" y="3390900"/>
            <a:ext cx="1143000" cy="0"/>
          </a:xfrm>
          <a:prstGeom prst="line">
            <a:avLst/>
          </a:prstGeom>
          <a:ln w="57150">
            <a:solidFill>
              <a:schemeClr val="accent6"/>
            </a:solidFill>
          </a:ln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639131-3D7B-5F25-1ED3-0ABD91D328B5}"/>
              </a:ext>
            </a:extLst>
          </p:cNvPr>
          <p:cNvCxnSpPr>
            <a:cxnSpLocks/>
          </p:cNvCxnSpPr>
          <p:nvPr/>
        </p:nvCxnSpPr>
        <p:spPr>
          <a:xfrm>
            <a:off x="9220200" y="3390900"/>
            <a:ext cx="990600" cy="0"/>
          </a:xfrm>
          <a:prstGeom prst="line">
            <a:avLst/>
          </a:prstGeom>
          <a:ln w="57150">
            <a:solidFill>
              <a:schemeClr val="accent6"/>
            </a:solidFill>
          </a:ln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447E91-40A8-B4E4-3424-39E126FA96B0}"/>
              </a:ext>
            </a:extLst>
          </p:cNvPr>
          <p:cNvCxnSpPr>
            <a:cxnSpLocks/>
          </p:cNvCxnSpPr>
          <p:nvPr/>
        </p:nvCxnSpPr>
        <p:spPr>
          <a:xfrm>
            <a:off x="4800600" y="4457700"/>
            <a:ext cx="1866900" cy="0"/>
          </a:xfrm>
          <a:prstGeom prst="line">
            <a:avLst/>
          </a:prstGeom>
          <a:ln w="57150">
            <a:solidFill>
              <a:schemeClr val="accent6"/>
            </a:solidFill>
          </a:ln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709E09-AA08-1FEA-90F8-BEF70FDA8701}"/>
              </a:ext>
            </a:extLst>
          </p:cNvPr>
          <p:cNvCxnSpPr>
            <a:cxnSpLocks/>
          </p:cNvCxnSpPr>
          <p:nvPr/>
        </p:nvCxnSpPr>
        <p:spPr>
          <a:xfrm>
            <a:off x="6934200" y="4457700"/>
            <a:ext cx="1219200" cy="0"/>
          </a:xfrm>
          <a:prstGeom prst="line">
            <a:avLst/>
          </a:prstGeom>
          <a:ln w="57150">
            <a:solidFill>
              <a:schemeClr val="accent6"/>
            </a:solidFill>
          </a:ln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FF566A-50F0-3017-4B3D-0891EBBA9983}"/>
              </a:ext>
            </a:extLst>
          </p:cNvPr>
          <p:cNvCxnSpPr>
            <a:cxnSpLocks/>
          </p:cNvCxnSpPr>
          <p:nvPr/>
        </p:nvCxnSpPr>
        <p:spPr>
          <a:xfrm>
            <a:off x="3396996" y="5608636"/>
            <a:ext cx="1327404" cy="0"/>
          </a:xfrm>
          <a:prstGeom prst="line">
            <a:avLst/>
          </a:prstGeom>
          <a:ln w="57150">
            <a:solidFill>
              <a:schemeClr val="accent6"/>
            </a:solidFill>
          </a:ln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93512E2-3010-C15E-77D9-C039C0AD5783}"/>
              </a:ext>
            </a:extLst>
          </p:cNvPr>
          <p:cNvCxnSpPr/>
          <p:nvPr/>
        </p:nvCxnSpPr>
        <p:spPr>
          <a:xfrm>
            <a:off x="5829300" y="5608636"/>
            <a:ext cx="838200" cy="0"/>
          </a:xfrm>
          <a:prstGeom prst="line">
            <a:avLst/>
          </a:prstGeom>
          <a:ln w="57150">
            <a:solidFill>
              <a:schemeClr val="accent6"/>
            </a:solidFill>
          </a:ln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845AF9-D835-1A09-3AF4-9988E24A39BA}"/>
              </a:ext>
            </a:extLst>
          </p:cNvPr>
          <p:cNvCxnSpPr>
            <a:cxnSpLocks/>
          </p:cNvCxnSpPr>
          <p:nvPr/>
        </p:nvCxnSpPr>
        <p:spPr>
          <a:xfrm>
            <a:off x="6781800" y="5608636"/>
            <a:ext cx="1143000" cy="0"/>
          </a:xfrm>
          <a:prstGeom prst="line">
            <a:avLst/>
          </a:prstGeom>
          <a:ln w="57150">
            <a:solidFill>
              <a:schemeClr val="accent6"/>
            </a:solidFill>
          </a:ln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2A3AD54-711D-5E06-0F25-3F147F67E565}"/>
              </a:ext>
            </a:extLst>
          </p:cNvPr>
          <p:cNvCxnSpPr>
            <a:cxnSpLocks/>
          </p:cNvCxnSpPr>
          <p:nvPr/>
        </p:nvCxnSpPr>
        <p:spPr>
          <a:xfrm>
            <a:off x="8305800" y="5608636"/>
            <a:ext cx="1143000" cy="0"/>
          </a:xfrm>
          <a:prstGeom prst="line">
            <a:avLst/>
          </a:prstGeom>
          <a:ln w="57150">
            <a:solidFill>
              <a:schemeClr val="accent6"/>
            </a:solidFill>
          </a:ln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3E5B392-B954-D2AB-5AD3-17AA55A69132}"/>
              </a:ext>
            </a:extLst>
          </p:cNvPr>
          <p:cNvCxnSpPr>
            <a:cxnSpLocks/>
          </p:cNvCxnSpPr>
          <p:nvPr/>
        </p:nvCxnSpPr>
        <p:spPr>
          <a:xfrm>
            <a:off x="10439400" y="5600700"/>
            <a:ext cx="762000" cy="0"/>
          </a:xfrm>
          <a:prstGeom prst="line">
            <a:avLst/>
          </a:prstGeom>
          <a:ln w="57150">
            <a:solidFill>
              <a:schemeClr val="accent6"/>
            </a:solidFill>
          </a:ln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26B17BC-334A-246D-6886-BAFCED86479D}"/>
              </a:ext>
            </a:extLst>
          </p:cNvPr>
          <p:cNvCxnSpPr>
            <a:cxnSpLocks/>
          </p:cNvCxnSpPr>
          <p:nvPr/>
        </p:nvCxnSpPr>
        <p:spPr>
          <a:xfrm>
            <a:off x="12649200" y="5600700"/>
            <a:ext cx="1551042" cy="0"/>
          </a:xfrm>
          <a:prstGeom prst="line">
            <a:avLst/>
          </a:prstGeom>
          <a:ln w="57150">
            <a:solidFill>
              <a:schemeClr val="accent6"/>
            </a:solidFill>
          </a:ln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B89559B-4E91-4DDE-994B-B8A2963DC7FC}"/>
              </a:ext>
            </a:extLst>
          </p:cNvPr>
          <p:cNvCxnSpPr>
            <a:cxnSpLocks/>
          </p:cNvCxnSpPr>
          <p:nvPr/>
        </p:nvCxnSpPr>
        <p:spPr>
          <a:xfrm>
            <a:off x="5619750" y="6743700"/>
            <a:ext cx="2324100" cy="0"/>
          </a:xfrm>
          <a:prstGeom prst="line">
            <a:avLst/>
          </a:prstGeom>
          <a:ln w="57150">
            <a:solidFill>
              <a:schemeClr val="accent6"/>
            </a:solidFill>
          </a:ln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68A872-8387-E4F7-ABAF-82BAD53535A1}"/>
              </a:ext>
            </a:extLst>
          </p:cNvPr>
          <p:cNvCxnSpPr>
            <a:cxnSpLocks/>
          </p:cNvCxnSpPr>
          <p:nvPr/>
        </p:nvCxnSpPr>
        <p:spPr>
          <a:xfrm>
            <a:off x="9296400" y="6732917"/>
            <a:ext cx="1752600" cy="0"/>
          </a:xfrm>
          <a:prstGeom prst="line">
            <a:avLst/>
          </a:prstGeom>
          <a:ln w="57150">
            <a:solidFill>
              <a:schemeClr val="accent6"/>
            </a:solidFill>
          </a:ln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7A8B35-D766-76F3-D4A2-7C135B0BAC1E}"/>
              </a:ext>
            </a:extLst>
          </p:cNvPr>
          <p:cNvCxnSpPr>
            <a:cxnSpLocks/>
          </p:cNvCxnSpPr>
          <p:nvPr/>
        </p:nvCxnSpPr>
        <p:spPr>
          <a:xfrm>
            <a:off x="4247329" y="7810500"/>
            <a:ext cx="1010471" cy="0"/>
          </a:xfrm>
          <a:prstGeom prst="line">
            <a:avLst/>
          </a:prstGeom>
          <a:ln w="57150">
            <a:solidFill>
              <a:schemeClr val="accent6"/>
            </a:solidFill>
          </a:ln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BD913E0-2020-7790-B311-FF122ACB009F}"/>
              </a:ext>
            </a:extLst>
          </p:cNvPr>
          <p:cNvCxnSpPr>
            <a:cxnSpLocks/>
          </p:cNvCxnSpPr>
          <p:nvPr/>
        </p:nvCxnSpPr>
        <p:spPr>
          <a:xfrm>
            <a:off x="5410200" y="7810500"/>
            <a:ext cx="419100" cy="0"/>
          </a:xfrm>
          <a:prstGeom prst="line">
            <a:avLst/>
          </a:prstGeom>
          <a:ln w="57150">
            <a:solidFill>
              <a:schemeClr val="accent6"/>
            </a:solidFill>
          </a:ln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B847B99-AD2B-A6C3-8D3E-E422A05A8830}"/>
              </a:ext>
            </a:extLst>
          </p:cNvPr>
          <p:cNvCxnSpPr>
            <a:cxnSpLocks/>
          </p:cNvCxnSpPr>
          <p:nvPr/>
        </p:nvCxnSpPr>
        <p:spPr>
          <a:xfrm>
            <a:off x="6604000" y="7810500"/>
            <a:ext cx="1320800" cy="0"/>
          </a:xfrm>
          <a:prstGeom prst="line">
            <a:avLst/>
          </a:prstGeom>
          <a:ln w="57150">
            <a:solidFill>
              <a:schemeClr val="accent6"/>
            </a:solidFill>
          </a:ln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03F289C-5986-394A-1F1D-FC92F25D04B0}"/>
              </a:ext>
            </a:extLst>
          </p:cNvPr>
          <p:cNvCxnSpPr>
            <a:cxnSpLocks/>
          </p:cNvCxnSpPr>
          <p:nvPr/>
        </p:nvCxnSpPr>
        <p:spPr>
          <a:xfrm>
            <a:off x="8686800" y="7810500"/>
            <a:ext cx="990600" cy="0"/>
          </a:xfrm>
          <a:prstGeom prst="line">
            <a:avLst/>
          </a:prstGeom>
          <a:ln w="57150">
            <a:solidFill>
              <a:schemeClr val="accent6"/>
            </a:solidFill>
          </a:ln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23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breeze.wav"/>
          </p:stSnd>
        </p:sndAc>
      </p:transition>
    </mc:Choice>
    <mc:Fallback xmlns="">
      <p:transition spd="slow">
        <p:random/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755CFB-58B9-D00D-302D-4AAEE6AD6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232" y="5586794"/>
            <a:ext cx="3812755" cy="47002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79C716-80E3-D631-8332-92F9643DE6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84580" y="5706294"/>
            <a:ext cx="3714149" cy="4601600"/>
          </a:xfrm>
          <a:prstGeom prst="rect">
            <a:avLst/>
          </a:prstGeom>
        </p:spPr>
      </p:pic>
      <p:sp>
        <p:nvSpPr>
          <p:cNvPr id="2" name="Freeform 13">
            <a:extLst>
              <a:ext uri="{FF2B5EF4-FFF2-40B4-BE49-F238E27FC236}">
                <a16:creationId xmlns:a16="http://schemas.microsoft.com/office/drawing/2014/main" id="{DDCAE7C0-33CA-D396-C988-30079BCCD2F7}"/>
              </a:ext>
            </a:extLst>
          </p:cNvPr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62232" y="723900"/>
            <a:ext cx="7305367" cy="3735315"/>
            <a:chOff x="162233" y="1027185"/>
            <a:chExt cx="7305367" cy="373531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5971F6E-35C8-3D2B-1619-E0A6C67A8CFB}"/>
                </a:ext>
              </a:extLst>
            </p:cNvPr>
            <p:cNvSpPr txBox="1"/>
            <p:nvPr/>
          </p:nvSpPr>
          <p:spPr>
            <a:xfrm>
              <a:off x="162233" y="1027185"/>
              <a:ext cx="7305367" cy="3735315"/>
            </a:xfrm>
            <a:prstGeom prst="cloudCallout">
              <a:avLst>
                <a:gd name="adj1" fmla="val -17105"/>
                <a:gd name="adj2" fmla="val 69792"/>
              </a:avLst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50000"/>
                </a:lnSpc>
              </a:pPr>
              <a:endParaRPr lang="en-US" sz="3600" dirty="0">
                <a:solidFill>
                  <a:srgbClr val="BAC25D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8E61341-54DC-2100-8121-25427F26624E}"/>
                </a:ext>
              </a:extLst>
            </p:cNvPr>
            <p:cNvSpPr txBox="1"/>
            <p:nvPr/>
          </p:nvSpPr>
          <p:spPr>
            <a:xfrm>
              <a:off x="1600201" y="1317929"/>
              <a:ext cx="5334000" cy="31393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dirty="0">
                  <a:solidFill>
                    <a:schemeClr val="accent5">
                      <a:lumMod val="75000"/>
                    </a:schemeClr>
                  </a:solidFill>
                  <a:latin typeface="Comic Sans MS" panose="030F0702030302020204" pitchFamily="66" charset="0"/>
                </a:rPr>
                <a:t>Julie went to the party on Saturday night by bus.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721945" y="1373943"/>
            <a:ext cx="7017656" cy="4452730"/>
            <a:chOff x="10744200" y="1823364"/>
            <a:chExt cx="7017656" cy="445273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B798766-7F2C-61BC-32E8-A52C5E7AB552}"/>
                </a:ext>
              </a:extLst>
            </p:cNvPr>
            <p:cNvSpPr txBox="1"/>
            <p:nvPr/>
          </p:nvSpPr>
          <p:spPr>
            <a:xfrm>
              <a:off x="10744200" y="1823364"/>
              <a:ext cx="7017656" cy="4452730"/>
            </a:xfrm>
            <a:prstGeom prst="cloudCallout">
              <a:avLst>
                <a:gd name="adj1" fmla="val 35353"/>
                <a:gd name="adj2" fmla="val 50655"/>
              </a:avLst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50000"/>
                </a:lnSpc>
              </a:pPr>
              <a:endParaRPr lang="en-US" sz="3600" dirty="0">
                <a:solidFill>
                  <a:srgbClr val="BAC25D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E61341-54DC-2100-8121-25427F26624E}"/>
                </a:ext>
              </a:extLst>
            </p:cNvPr>
            <p:cNvSpPr txBox="1"/>
            <p:nvPr/>
          </p:nvSpPr>
          <p:spPr>
            <a:xfrm>
              <a:off x="12039782" y="2480068"/>
              <a:ext cx="5313969" cy="31393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dirty="0">
                  <a:solidFill>
                    <a:schemeClr val="accent5">
                      <a:lumMod val="75000"/>
                    </a:schemeClr>
                  </a:solidFill>
                  <a:latin typeface="Comic Sans MS" panose="030F0702030302020204" pitchFamily="66" charset="0"/>
                </a:rPr>
                <a:t>Julie went to the party on Saturday night by bike?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74987" y="4727892"/>
            <a:ext cx="8000999" cy="3955214"/>
            <a:chOff x="3390992" y="4998286"/>
            <a:chExt cx="8000999" cy="395521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F44C5B0-B37A-6C5A-1960-3C70D63F5146}"/>
                </a:ext>
              </a:extLst>
            </p:cNvPr>
            <p:cNvSpPr txBox="1"/>
            <p:nvPr/>
          </p:nvSpPr>
          <p:spPr>
            <a:xfrm>
              <a:off x="3390992" y="4998286"/>
              <a:ext cx="8000999" cy="3955214"/>
            </a:xfrm>
            <a:prstGeom prst="cloudCallout">
              <a:avLst>
                <a:gd name="adj1" fmla="val -59342"/>
                <a:gd name="adj2" fmla="val -18763"/>
              </a:avLst>
            </a:prstGeom>
            <a:solidFill>
              <a:schemeClr val="bg1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pPr>
                <a:lnSpc>
                  <a:spcPct val="150000"/>
                </a:lnSpc>
              </a:pPr>
              <a:endParaRPr lang="en-US" sz="3600" dirty="0">
                <a:solidFill>
                  <a:srgbClr val="BAC25D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E61341-54DC-2100-8121-25427F26624E}"/>
                </a:ext>
              </a:extLst>
            </p:cNvPr>
            <p:cNvSpPr txBox="1"/>
            <p:nvPr/>
          </p:nvSpPr>
          <p:spPr>
            <a:xfrm>
              <a:off x="4438140" y="5382575"/>
              <a:ext cx="6953851" cy="30270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dirty="0">
                  <a:solidFill>
                    <a:schemeClr val="accent5">
                      <a:lumMod val="75000"/>
                    </a:schemeClr>
                  </a:solidFill>
                  <a:latin typeface="Comic Sans MS" panose="030F0702030302020204" pitchFamily="66" charset="0"/>
                </a:rPr>
                <a:t>Julie went to the party on Saturday night by __________.</a:t>
              </a:r>
            </a:p>
          </p:txBody>
        </p:sp>
      </p:grpSp>
      <p:sp>
        <p:nvSpPr>
          <p:cNvPr id="14" name="TextBox 13">
            <a:hlinkClick r:id="" action="ppaction://hlinkshowjump?jump=nextslide"/>
          </p:cNvPr>
          <p:cNvSpPr txBox="1"/>
          <p:nvPr/>
        </p:nvSpPr>
        <p:spPr>
          <a:xfrm>
            <a:off x="7563223" y="8971089"/>
            <a:ext cx="2676012" cy="12258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66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NEXT</a:t>
            </a:r>
            <a:endParaRPr lang="en-US" sz="66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19800" y="7277272"/>
            <a:ext cx="10871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bus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breeze.wav"/>
          </p:stSnd>
        </p:sndAc>
      </p:transition>
    </mc:Choice>
    <mc:Fallback xmlns="">
      <p:transition spd="slow">
        <p:random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5E03953-C361-653F-B548-6D5809323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66" y="-41366"/>
            <a:ext cx="18384873" cy="10328366"/>
          </a:xfrm>
          <a:prstGeom prst="rect">
            <a:avLst/>
          </a:prstGeom>
        </p:spPr>
      </p:pic>
      <p:sp>
        <p:nvSpPr>
          <p:cNvPr id="17" name="Freeform 7"/>
          <p:cNvSpPr/>
          <p:nvPr/>
        </p:nvSpPr>
        <p:spPr>
          <a:xfrm>
            <a:off x="-320865" y="7003131"/>
            <a:ext cx="2494603" cy="3287780"/>
          </a:xfrm>
          <a:custGeom>
            <a:avLst/>
            <a:gdLst/>
            <a:ahLst/>
            <a:cxnLst/>
            <a:rect l="l" t="t" r="r" b="b"/>
            <a:pathLst>
              <a:path w="2579433" h="3399582">
                <a:moveTo>
                  <a:pt x="0" y="0"/>
                </a:moveTo>
                <a:lnTo>
                  <a:pt x="2579433" y="0"/>
                </a:lnTo>
                <a:lnTo>
                  <a:pt x="2579433" y="3399582"/>
                </a:lnTo>
                <a:lnTo>
                  <a:pt x="0" y="33995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173738" y="2705100"/>
            <a:ext cx="14694327" cy="581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1. I ran quickly to the desk. (emphasizes who is doing the running)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2. I ran quickly to the desk. (emphasizes what action is being done)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3. I ran quickly to the desk. (emphasizes the way in which you ran)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4. I ran quickly to the desk. (but emphasizes the direction in which you ran)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5. I ran quickly to the desk. (emphasizes the object or location to which you ran)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20440" y="1611263"/>
            <a:ext cx="1286715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200" dirty="0">
                <a:solidFill>
                  <a:schemeClr val="bg1"/>
                </a:solidFill>
                <a:latin typeface="Comic Sans"/>
              </a:rPr>
              <a:t>Underline the stressed word using the suggestion in the brackets.</a:t>
            </a:r>
            <a:endParaRPr lang="en-US" sz="3200" dirty="0">
              <a:solidFill>
                <a:schemeClr val="bg1"/>
              </a:solidFill>
              <a:latin typeface="Comic Sa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339473" y="235078"/>
            <a:ext cx="2937154" cy="1399835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6759CD-AC38-7FFD-4B63-6602CAEB2C5C}"/>
              </a:ext>
            </a:extLst>
          </p:cNvPr>
          <p:cNvCxnSpPr>
            <a:cxnSpLocks/>
          </p:cNvCxnSpPr>
          <p:nvPr/>
        </p:nvCxnSpPr>
        <p:spPr>
          <a:xfrm>
            <a:off x="2590800" y="3467100"/>
            <a:ext cx="457200" cy="0"/>
          </a:xfrm>
          <a:prstGeom prst="line">
            <a:avLst/>
          </a:prstGeom>
          <a:ln w="57150">
            <a:solidFill>
              <a:schemeClr val="accent6"/>
            </a:solidFill>
          </a:ln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03F2C3-8FEE-95FB-2C31-4E0FFFDB6C34}"/>
              </a:ext>
            </a:extLst>
          </p:cNvPr>
          <p:cNvCxnSpPr>
            <a:cxnSpLocks/>
          </p:cNvCxnSpPr>
          <p:nvPr/>
        </p:nvCxnSpPr>
        <p:spPr>
          <a:xfrm>
            <a:off x="3124200" y="4229100"/>
            <a:ext cx="762000" cy="0"/>
          </a:xfrm>
          <a:prstGeom prst="line">
            <a:avLst/>
          </a:prstGeom>
          <a:ln w="57150">
            <a:solidFill>
              <a:schemeClr val="accent6"/>
            </a:solidFill>
          </a:ln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1CF01E4-7330-1F69-7811-C43D85A49B6F}"/>
              </a:ext>
            </a:extLst>
          </p:cNvPr>
          <p:cNvCxnSpPr>
            <a:cxnSpLocks/>
          </p:cNvCxnSpPr>
          <p:nvPr/>
        </p:nvCxnSpPr>
        <p:spPr>
          <a:xfrm>
            <a:off x="3962400" y="5067300"/>
            <a:ext cx="1524000" cy="0"/>
          </a:xfrm>
          <a:prstGeom prst="line">
            <a:avLst/>
          </a:prstGeom>
          <a:ln w="57150">
            <a:solidFill>
              <a:schemeClr val="accent6"/>
            </a:solidFill>
          </a:ln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5372349-94B5-1626-644D-BC22FF408F7E}"/>
              </a:ext>
            </a:extLst>
          </p:cNvPr>
          <p:cNvCxnSpPr>
            <a:cxnSpLocks/>
          </p:cNvCxnSpPr>
          <p:nvPr/>
        </p:nvCxnSpPr>
        <p:spPr>
          <a:xfrm>
            <a:off x="5562600" y="5905500"/>
            <a:ext cx="533400" cy="0"/>
          </a:xfrm>
          <a:prstGeom prst="line">
            <a:avLst/>
          </a:prstGeom>
          <a:ln w="57150">
            <a:solidFill>
              <a:schemeClr val="accent6"/>
            </a:solidFill>
          </a:ln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87F2DA7-EA0A-CC60-0556-60C3703EAB7C}"/>
              </a:ext>
            </a:extLst>
          </p:cNvPr>
          <p:cNvCxnSpPr>
            <a:cxnSpLocks/>
          </p:cNvCxnSpPr>
          <p:nvPr/>
        </p:nvCxnSpPr>
        <p:spPr>
          <a:xfrm>
            <a:off x="7086600" y="7581900"/>
            <a:ext cx="914400" cy="0"/>
          </a:xfrm>
          <a:prstGeom prst="line">
            <a:avLst/>
          </a:prstGeom>
          <a:ln w="57150">
            <a:solidFill>
              <a:schemeClr val="accent6"/>
            </a:solidFill>
          </a:ln>
          <a:effectLst>
            <a:outerShdw blurRad="40000" dist="23000" dir="5400000" sx="1000" sy="1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76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breeze.wav"/>
          </p:stSnd>
        </p:sndAc>
      </p:transition>
    </mc:Choice>
    <mc:Fallback xmlns="">
      <p:transition spd="slow">
        <p:random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1960</TotalTime>
  <Words>659</Words>
  <Application>Microsoft Office PowerPoint</Application>
  <PresentationFormat>Custom</PresentationFormat>
  <Paragraphs>68</Paragraphs>
  <Slides>10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Comic Sans MS</vt:lpstr>
      <vt:lpstr>roboto</vt:lpstr>
      <vt:lpstr>Arial</vt:lpstr>
      <vt:lpstr>Lobster</vt:lpstr>
      <vt:lpstr>Calibri</vt:lpstr>
      <vt:lpstr>Pirata One</vt:lpstr>
      <vt:lpstr>Comic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80. Unit 8 Lesson 1 Period 1</dc:title>
  <dc:creator>Chi Nguyen</dc:creator>
  <cp:lastModifiedBy>iSMART2</cp:lastModifiedBy>
  <cp:revision>107</cp:revision>
  <dcterms:created xsi:type="dcterms:W3CDTF">2006-08-16T00:00:00Z</dcterms:created>
  <dcterms:modified xsi:type="dcterms:W3CDTF">2025-02-18T09:35:50Z</dcterms:modified>
  <dc:identifier>DAGJf9chlUU</dc:identifier>
</cp:coreProperties>
</file>