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719" r:id="rId4"/>
  </p:sldMasterIdLst>
  <p:notesMasterIdLst>
    <p:notesMasterId r:id="rId26"/>
  </p:notesMasterIdLst>
  <p:sldIdLst>
    <p:sldId id="257" r:id="rId5"/>
    <p:sldId id="258" r:id="rId6"/>
    <p:sldId id="260" r:id="rId7"/>
    <p:sldId id="308" r:id="rId8"/>
    <p:sldId id="272" r:id="rId9"/>
    <p:sldId id="273" r:id="rId10"/>
    <p:sldId id="309" r:id="rId11"/>
    <p:sldId id="310" r:id="rId12"/>
    <p:sldId id="278" r:id="rId13"/>
    <p:sldId id="287" r:id="rId14"/>
    <p:sldId id="283" r:id="rId15"/>
    <p:sldId id="303" r:id="rId16"/>
    <p:sldId id="307" r:id="rId17"/>
    <p:sldId id="311" r:id="rId18"/>
    <p:sldId id="312" r:id="rId19"/>
    <p:sldId id="313" r:id="rId20"/>
    <p:sldId id="314" r:id="rId21"/>
    <p:sldId id="315" r:id="rId22"/>
    <p:sldId id="316" r:id="rId23"/>
    <p:sldId id="317" r:id="rId24"/>
    <p:sldId id="3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4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3FE-2140-4BE9-93B0-70728164FDE2}"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67436-E3F8-4F81-AABA-A7FD8F389163}" type="slidenum">
              <a:rPr lang="en-US" smtClean="0"/>
              <a:t>‹#›</a:t>
            </a:fld>
            <a:endParaRPr lang="en-US"/>
          </a:p>
        </p:txBody>
      </p:sp>
    </p:spTree>
    <p:extLst>
      <p:ext uri="{BB962C8B-B14F-4D97-AF65-F5344CB8AC3E}">
        <p14:creationId xmlns:p14="http://schemas.microsoft.com/office/powerpoint/2010/main" val="28310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F167436-E3F8-4F81-AABA-A7FD8F389163}" type="slidenum">
              <a:rPr lang="en-US" smtClean="0"/>
              <a:t>1</a:t>
            </a:fld>
            <a:endParaRPr lang="en-US"/>
          </a:p>
        </p:txBody>
      </p:sp>
    </p:spTree>
    <p:extLst>
      <p:ext uri="{BB962C8B-B14F-4D97-AF65-F5344CB8AC3E}">
        <p14:creationId xmlns:p14="http://schemas.microsoft.com/office/powerpoint/2010/main" val="278992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81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36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73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6527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6138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62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2025/9/22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183647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2025/9/22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8530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2025/9/22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83810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930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5451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678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66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23109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4165316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81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472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985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2445964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88785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59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4738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174338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81350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27394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1908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01451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4040672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005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2939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14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3644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2997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583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71554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640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5788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136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0773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452176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84374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35612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33102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385545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21002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00991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093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381163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6411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70992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59705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555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7800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8787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652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E3E9-E21F-4109-AF6B-A0418E975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B24CF-88D8-4ABD-9E7E-F368ECB5B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48814-3769-41E0-A65D-62196046E1D3}"/>
              </a:ext>
            </a:extLst>
          </p:cNvPr>
          <p:cNvSpPr>
            <a:spLocks noGrp="1"/>
          </p:cNvSpPr>
          <p:nvPr>
            <p:ph type="dt" sz="half" idx="10"/>
          </p:nvPr>
        </p:nvSpPr>
        <p:spPr/>
        <p:txBody>
          <a:bodyPr/>
          <a:lstStyle/>
          <a:p>
            <a:fld id="{B76D1223-53C8-4F6E-A0EE-C7ADC22EE3B7}" type="datetimeFigureOut">
              <a:rPr lang="en-US" smtClean="0"/>
              <a:pPr/>
              <a:t>9/22/2025</a:t>
            </a:fld>
            <a:endParaRPr lang="en-US"/>
          </a:p>
        </p:txBody>
      </p:sp>
      <p:sp>
        <p:nvSpPr>
          <p:cNvPr id="5" name="Footer Placeholder 4">
            <a:extLst>
              <a:ext uri="{FF2B5EF4-FFF2-40B4-BE49-F238E27FC236}">
                <a16:creationId xmlns:a16="http://schemas.microsoft.com/office/drawing/2014/main" id="{159EC660-5314-4E3E-9013-F4ECC8F67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DD99B-B311-41EE-90ED-0F7EF60EA934}"/>
              </a:ext>
            </a:extLst>
          </p:cNvPr>
          <p:cNvSpPr>
            <a:spLocks noGrp="1"/>
          </p:cNvSpPr>
          <p:nvPr>
            <p:ph type="sldNum" sz="quarter" idx="12"/>
          </p:nvPr>
        </p:nvSpPr>
        <p:spPr/>
        <p:txBody>
          <a:bodyPr/>
          <a:lstStyle/>
          <a:p>
            <a:fld id="{C347F815-C9D9-4C47-BF81-5524DE2DFFF4}" type="slidenum">
              <a:rPr lang="en-US" smtClean="0"/>
              <a:pPr/>
              <a:t>‹#›</a:t>
            </a:fld>
            <a:endParaRPr lang="en-US"/>
          </a:p>
        </p:txBody>
      </p:sp>
    </p:spTree>
    <p:extLst>
      <p:ext uri="{BB962C8B-B14F-4D97-AF65-F5344CB8AC3E}">
        <p14:creationId xmlns:p14="http://schemas.microsoft.com/office/powerpoint/2010/main" val="2592544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544607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2189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103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37959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446320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22445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78802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737250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4289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205389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119779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51380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6305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9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22/09/2025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2490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CC94D38D-488F-3E5E-3D54-020A3B49A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2126" y="190499"/>
            <a:ext cx="1419225" cy="1419225"/>
          </a:xfrm>
          <a:prstGeom prst="rect">
            <a:avLst/>
          </a:prstGeom>
        </p:spPr>
      </p:pic>
    </p:spTree>
    <p:extLst>
      <p:ext uri="{BB962C8B-B14F-4D97-AF65-F5344CB8AC3E}">
        <p14:creationId xmlns:p14="http://schemas.microsoft.com/office/powerpoint/2010/main" val="68126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173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57788819"/>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3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929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5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3.gif"/><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FB473359-2DBE-3737-80F5-A758909B9A01}"/>
              </a:ext>
            </a:extLst>
          </p:cNvPr>
          <p:cNvSpPr/>
          <p:nvPr/>
        </p:nvSpPr>
        <p:spPr>
          <a:xfrm>
            <a:off x="485307" y="607974"/>
            <a:ext cx="11221386" cy="5642051"/>
          </a:xfrm>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5552" y="309605"/>
                  <a:pt x="290496" y="-60249"/>
                  <a:pt x="480828" y="0"/>
                </a:cubicBezTo>
                <a:cubicBezTo>
                  <a:pt x="4318844" y="242765"/>
                  <a:pt x="8343581" y="-314215"/>
                  <a:pt x="10740557" y="0"/>
                </a:cubicBezTo>
                <a:cubicBezTo>
                  <a:pt x="10940052" y="-11645"/>
                  <a:pt x="11319600" y="170228"/>
                  <a:pt x="11221386" y="564768"/>
                </a:cubicBezTo>
                <a:cubicBezTo>
                  <a:pt x="11290230" y="2462716"/>
                  <a:pt x="11460775" y="3273139"/>
                  <a:pt x="11221386" y="5077282"/>
                </a:cubicBezTo>
                <a:cubicBezTo>
                  <a:pt x="11178395" y="5438916"/>
                  <a:pt x="11070817" y="5639629"/>
                  <a:pt x="10740557" y="5642051"/>
                </a:cubicBezTo>
                <a:cubicBezTo>
                  <a:pt x="8474254" y="5497076"/>
                  <a:pt x="5037066" y="5544849"/>
                  <a:pt x="480828" y="5642051"/>
                </a:cubicBezTo>
                <a:cubicBezTo>
                  <a:pt x="204321" y="5564265"/>
                  <a:pt x="957" y="5437469"/>
                  <a:pt x="0" y="5077282"/>
                </a:cubicBezTo>
                <a:cubicBezTo>
                  <a:pt x="-262291" y="3256526"/>
                  <a:pt x="144166" y="2010662"/>
                  <a:pt x="0" y="564768"/>
                </a:cubicBezTo>
                <a:close/>
              </a:path>
              <a:path w="11221386" h="5642051" stroke="0" extrusionOk="0">
                <a:moveTo>
                  <a:pt x="0" y="564768"/>
                </a:moveTo>
                <a:cubicBezTo>
                  <a:pt x="-35758" y="238764"/>
                  <a:pt x="271847" y="-58861"/>
                  <a:pt x="480828" y="0"/>
                </a:cubicBezTo>
                <a:cubicBezTo>
                  <a:pt x="3826876" y="-950433"/>
                  <a:pt x="5674301" y="335335"/>
                  <a:pt x="10740557" y="0"/>
                </a:cubicBezTo>
                <a:cubicBezTo>
                  <a:pt x="10939325" y="-4514"/>
                  <a:pt x="11229680" y="320186"/>
                  <a:pt x="11221386" y="564768"/>
                </a:cubicBezTo>
                <a:cubicBezTo>
                  <a:pt x="11487359" y="1871743"/>
                  <a:pt x="11601062" y="3521703"/>
                  <a:pt x="11221386" y="5077282"/>
                </a:cubicBezTo>
                <a:cubicBezTo>
                  <a:pt x="11224579" y="5432107"/>
                  <a:pt x="10958434" y="5629608"/>
                  <a:pt x="10740557" y="5642051"/>
                </a:cubicBezTo>
                <a:cubicBezTo>
                  <a:pt x="6724273" y="5547871"/>
                  <a:pt x="1606768" y="5684599"/>
                  <a:pt x="480828" y="5642051"/>
                </a:cubicBezTo>
                <a:cubicBezTo>
                  <a:pt x="230019" y="5533937"/>
                  <a:pt x="-14452" y="5337616"/>
                  <a:pt x="0" y="5077282"/>
                </a:cubicBezTo>
                <a:cubicBezTo>
                  <a:pt x="-374120" y="3535645"/>
                  <a:pt x="-321976" y="2377798"/>
                  <a:pt x="0" y="564768"/>
                </a:cubicBezTo>
                <a:close/>
              </a:path>
              <a:path w="11221386" h="5642051" fill="none" stroke="0" extrusionOk="0">
                <a:moveTo>
                  <a:pt x="0" y="564768"/>
                </a:moveTo>
                <a:cubicBezTo>
                  <a:pt x="-10788" y="230963"/>
                  <a:pt x="252021" y="-13301"/>
                  <a:pt x="480828" y="0"/>
                </a:cubicBezTo>
                <a:cubicBezTo>
                  <a:pt x="3692986" y="467595"/>
                  <a:pt x="8439011" y="-82510"/>
                  <a:pt x="10740557" y="0"/>
                </a:cubicBezTo>
                <a:cubicBezTo>
                  <a:pt x="10987959" y="14944"/>
                  <a:pt x="11283994" y="252056"/>
                  <a:pt x="11221386" y="564768"/>
                </a:cubicBezTo>
                <a:cubicBezTo>
                  <a:pt x="11182395" y="2688550"/>
                  <a:pt x="11489199" y="3243397"/>
                  <a:pt x="11221386" y="5077282"/>
                </a:cubicBezTo>
                <a:cubicBezTo>
                  <a:pt x="11198040" y="5461106"/>
                  <a:pt x="11015945" y="5608557"/>
                  <a:pt x="10740557" y="5642051"/>
                </a:cubicBezTo>
                <a:cubicBezTo>
                  <a:pt x="7895425" y="5086681"/>
                  <a:pt x="5619173" y="5444062"/>
                  <a:pt x="480828" y="5642051"/>
                </a:cubicBezTo>
                <a:cubicBezTo>
                  <a:pt x="198428" y="5568181"/>
                  <a:pt x="56564" y="5422800"/>
                  <a:pt x="0" y="5077282"/>
                </a:cubicBezTo>
                <a:cubicBezTo>
                  <a:pt x="-75180" y="3478651"/>
                  <a:pt x="-130073" y="2185896"/>
                  <a:pt x="0" y="564768"/>
                </a:cubicBezTo>
                <a:close/>
              </a:path>
              <a:path w="11221386" h="5642051" fill="none" stroke="0" extrusionOk="0">
                <a:moveTo>
                  <a:pt x="0" y="564768"/>
                </a:moveTo>
                <a:cubicBezTo>
                  <a:pt x="3826" y="292152"/>
                  <a:pt x="293506" y="-27580"/>
                  <a:pt x="480828" y="0"/>
                </a:cubicBezTo>
                <a:cubicBezTo>
                  <a:pt x="3825198" y="448039"/>
                  <a:pt x="8538062" y="-408614"/>
                  <a:pt x="10740557" y="0"/>
                </a:cubicBezTo>
                <a:cubicBezTo>
                  <a:pt x="10900850" y="-3636"/>
                  <a:pt x="11308662" y="264424"/>
                  <a:pt x="11221386" y="564768"/>
                </a:cubicBezTo>
                <a:cubicBezTo>
                  <a:pt x="11232527" y="2554210"/>
                  <a:pt x="11472540" y="3240850"/>
                  <a:pt x="11221386" y="5077282"/>
                </a:cubicBezTo>
                <a:cubicBezTo>
                  <a:pt x="11179244" y="5444208"/>
                  <a:pt x="11044140" y="5629392"/>
                  <a:pt x="10740557" y="5642051"/>
                </a:cubicBezTo>
                <a:cubicBezTo>
                  <a:pt x="8073644" y="5149019"/>
                  <a:pt x="5493031" y="5078127"/>
                  <a:pt x="480828" y="5642051"/>
                </a:cubicBezTo>
                <a:cubicBezTo>
                  <a:pt x="197716" y="5560313"/>
                  <a:pt x="12587" y="5432681"/>
                  <a:pt x="0" y="5077282"/>
                </a:cubicBezTo>
                <a:cubicBezTo>
                  <a:pt x="-292980" y="3345336"/>
                  <a:pt x="286182" y="2048645"/>
                  <a:pt x="0" y="56476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3" name="Picture 2" descr="Hình ảnh đã tải lên">
            <a:extLst>
              <a:ext uri="{FF2B5EF4-FFF2-40B4-BE49-F238E27FC236}">
                <a16:creationId xmlns:a16="http://schemas.microsoft.com/office/drawing/2014/main" id="{075B623E-3C56-C728-2613-EBB99294A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565" y="367672"/>
            <a:ext cx="4070162" cy="4070162"/>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246696-1441-81A2-9754-4446181FDF11}"/>
              </a:ext>
            </a:extLst>
          </p:cNvPr>
          <p:cNvPicPr>
            <a:picLocks noChangeAspect="1"/>
          </p:cNvPicPr>
          <p:nvPr/>
        </p:nvPicPr>
        <p:blipFill>
          <a:blip r:embed="rId5"/>
          <a:stretch>
            <a:fillRect/>
          </a:stretch>
        </p:blipFill>
        <p:spPr>
          <a:xfrm>
            <a:off x="717460" y="2390629"/>
            <a:ext cx="7937680" cy="3353091"/>
          </a:xfrm>
          <a:prstGeom prst="rect">
            <a:avLst/>
          </a:prstGeom>
        </p:spPr>
      </p:pic>
      <p:pic>
        <p:nvPicPr>
          <p:cNvPr id="2" name="Picture 1">
            <a:extLst>
              <a:ext uri="{FF2B5EF4-FFF2-40B4-BE49-F238E27FC236}">
                <a16:creationId xmlns:a16="http://schemas.microsoft.com/office/drawing/2014/main" id="{B42045F7-69BF-A40A-E451-F0CEC4C05B19}"/>
              </a:ext>
            </a:extLst>
          </p:cNvPr>
          <p:cNvPicPr>
            <a:picLocks noChangeAspect="1"/>
          </p:cNvPicPr>
          <p:nvPr/>
        </p:nvPicPr>
        <p:blipFill>
          <a:blip r:embed="rId6"/>
          <a:stretch>
            <a:fillRect/>
          </a:stretch>
        </p:blipFill>
        <p:spPr>
          <a:xfrm>
            <a:off x="596519" y="421201"/>
            <a:ext cx="7053683" cy="2481287"/>
          </a:xfrm>
          <a:prstGeom prst="rect">
            <a:avLst/>
          </a:prstGeom>
        </p:spPr>
      </p:pic>
    </p:spTree>
    <p:extLst>
      <p:ext uri="{BB962C8B-B14F-4D97-AF65-F5344CB8AC3E}">
        <p14:creationId xmlns:p14="http://schemas.microsoft.com/office/powerpoint/2010/main" val="3565748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85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8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pitchFamily="34" charset="0"/>
              <a:cs typeface="Calibri" panose="020F0502020204030204" pitchFamily="34" charset="0"/>
            </a:endParaRPr>
          </a:p>
        </p:txBody>
      </p:sp>
      <p:sp>
        <p:nvSpPr>
          <p:cNvPr id="586" name="TextBox 585">
            <a:extLst>
              <a:ext uri="{FF2B5EF4-FFF2-40B4-BE49-F238E27FC236}">
                <a16:creationId xmlns:a16="http://schemas.microsoft.com/office/drawing/2014/main" id="{788653A3-4F78-1157-78A2-FE6984E62455}"/>
              </a:ext>
            </a:extLst>
          </p:cNvPr>
          <p:cNvSpPr txBox="1"/>
          <p:nvPr/>
        </p:nvSpPr>
        <p:spPr>
          <a:xfrm rot="280075">
            <a:off x="6164655" y="4408742"/>
            <a:ext cx="33468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44546A"/>
                  </a:solidFill>
                </a:ln>
                <a:solidFill>
                  <a:srgbClr val="EB5B69"/>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chia</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63" name="Rectangle: Rounded Corners 8">
            <a:extLst>
              <a:ext uri="{FF2B5EF4-FFF2-40B4-BE49-F238E27FC236}">
                <a16:creationId xmlns:a16="http://schemas.microsoft.com/office/drawing/2014/main" id="{11880C3A-33B0-41D2-2B11-7C89387E1F9F}"/>
              </a:ext>
            </a:extLst>
          </p:cNvPr>
          <p:cNvSpPr/>
          <p:nvPr/>
        </p:nvSpPr>
        <p:spPr>
          <a:xfrm>
            <a:off x="4514851" y="1541976"/>
            <a:ext cx="4181474" cy="2912886"/>
          </a:xfrm>
          <a:custGeom>
            <a:avLst/>
            <a:gdLst>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1474" h="2912886" fill="none" extrusionOk="0">
                <a:moveTo>
                  <a:pt x="0" y="291579"/>
                </a:moveTo>
                <a:cubicBezTo>
                  <a:pt x="2649" y="156784"/>
                  <a:pt x="107025" y="-25306"/>
                  <a:pt x="179172" y="0"/>
                </a:cubicBezTo>
                <a:cubicBezTo>
                  <a:pt x="1471620" y="121155"/>
                  <a:pt x="3145595" y="-159051"/>
                  <a:pt x="4002300" y="0"/>
                </a:cubicBezTo>
                <a:cubicBezTo>
                  <a:pt x="4051866" y="-8306"/>
                  <a:pt x="4217808" y="98300"/>
                  <a:pt x="4181474" y="291579"/>
                </a:cubicBezTo>
                <a:cubicBezTo>
                  <a:pt x="4255057" y="1262532"/>
                  <a:pt x="4315242" y="1715609"/>
                  <a:pt x="4181474" y="2621306"/>
                </a:cubicBezTo>
                <a:cubicBezTo>
                  <a:pt x="4162579" y="2805941"/>
                  <a:pt x="4118767" y="2912198"/>
                  <a:pt x="4002300" y="2912886"/>
                </a:cubicBezTo>
                <a:cubicBezTo>
                  <a:pt x="3221258" y="2834393"/>
                  <a:pt x="1823694" y="2866885"/>
                  <a:pt x="179172" y="2912886"/>
                </a:cubicBezTo>
                <a:cubicBezTo>
                  <a:pt x="73393" y="2864119"/>
                  <a:pt x="504" y="2808307"/>
                  <a:pt x="0" y="2621306"/>
                </a:cubicBezTo>
                <a:cubicBezTo>
                  <a:pt x="-159957" y="1589604"/>
                  <a:pt x="228062" y="985317"/>
                  <a:pt x="0" y="291579"/>
                </a:cubicBezTo>
                <a:close/>
              </a:path>
              <a:path w="4181474" h="2912886" stroke="0" extrusionOk="0">
                <a:moveTo>
                  <a:pt x="0" y="291579"/>
                </a:moveTo>
                <a:cubicBezTo>
                  <a:pt x="-9612" y="115692"/>
                  <a:pt x="96764" y="-6685"/>
                  <a:pt x="179172" y="0"/>
                </a:cubicBezTo>
                <a:cubicBezTo>
                  <a:pt x="1410830" y="-260627"/>
                  <a:pt x="2103299" y="136065"/>
                  <a:pt x="4002300" y="0"/>
                </a:cubicBezTo>
                <a:cubicBezTo>
                  <a:pt x="4064230" y="-3228"/>
                  <a:pt x="4182543" y="166172"/>
                  <a:pt x="4181474" y="291579"/>
                </a:cubicBezTo>
                <a:cubicBezTo>
                  <a:pt x="4389954" y="972350"/>
                  <a:pt x="4353083" y="1812265"/>
                  <a:pt x="4181474" y="2621306"/>
                </a:cubicBezTo>
                <a:cubicBezTo>
                  <a:pt x="4199656" y="2808414"/>
                  <a:pt x="4083252" y="2907839"/>
                  <a:pt x="4002300" y="2912886"/>
                </a:cubicBezTo>
                <a:cubicBezTo>
                  <a:pt x="2493990" y="2863525"/>
                  <a:pt x="596913" y="2844166"/>
                  <a:pt x="179172" y="2912886"/>
                </a:cubicBezTo>
                <a:cubicBezTo>
                  <a:pt x="83919" y="2869134"/>
                  <a:pt x="-18519" y="2739447"/>
                  <a:pt x="0" y="2621306"/>
                </a:cubicBezTo>
                <a:cubicBezTo>
                  <a:pt x="-146877" y="1791877"/>
                  <a:pt x="-104422" y="1236909"/>
                  <a:pt x="0" y="291579"/>
                </a:cubicBezTo>
                <a:close/>
              </a:path>
              <a:path w="4181474" h="2912886" fill="none" stroke="0" extrusionOk="0">
                <a:moveTo>
                  <a:pt x="0" y="291579"/>
                </a:moveTo>
                <a:cubicBezTo>
                  <a:pt x="-8066" y="125073"/>
                  <a:pt x="99164" y="-10180"/>
                  <a:pt x="179172" y="0"/>
                </a:cubicBezTo>
                <a:cubicBezTo>
                  <a:pt x="1325270" y="210078"/>
                  <a:pt x="3036769" y="108853"/>
                  <a:pt x="4002300" y="0"/>
                </a:cubicBezTo>
                <a:cubicBezTo>
                  <a:pt x="4095405" y="8167"/>
                  <a:pt x="4211792" y="128653"/>
                  <a:pt x="4181474" y="291579"/>
                </a:cubicBezTo>
                <a:cubicBezTo>
                  <a:pt x="4179701" y="1354864"/>
                  <a:pt x="4330260" y="1688307"/>
                  <a:pt x="4181474" y="2621306"/>
                </a:cubicBezTo>
                <a:cubicBezTo>
                  <a:pt x="4169046" y="2817312"/>
                  <a:pt x="4100803" y="2890013"/>
                  <a:pt x="4002300" y="2912886"/>
                </a:cubicBezTo>
                <a:cubicBezTo>
                  <a:pt x="2920707" y="2771391"/>
                  <a:pt x="2106151" y="2811296"/>
                  <a:pt x="179172" y="2912886"/>
                </a:cubicBezTo>
                <a:cubicBezTo>
                  <a:pt x="72795" y="2879015"/>
                  <a:pt x="38063" y="2800842"/>
                  <a:pt x="0" y="2621306"/>
                </a:cubicBezTo>
                <a:cubicBezTo>
                  <a:pt x="-104265" y="1755297"/>
                  <a:pt x="908" y="1092016"/>
                  <a:pt x="0" y="291579"/>
                </a:cubicBezTo>
                <a:close/>
              </a:path>
              <a:path w="4181474" h="2912886" fill="none" stroke="0" extrusionOk="0">
                <a:moveTo>
                  <a:pt x="0" y="291579"/>
                </a:moveTo>
                <a:cubicBezTo>
                  <a:pt x="960" y="139757"/>
                  <a:pt x="110029" y="-12801"/>
                  <a:pt x="179172" y="0"/>
                </a:cubicBezTo>
                <a:cubicBezTo>
                  <a:pt x="1394809" y="240612"/>
                  <a:pt x="3181819" y="-100978"/>
                  <a:pt x="4002300" y="0"/>
                </a:cubicBezTo>
                <a:cubicBezTo>
                  <a:pt x="4056791" y="-4302"/>
                  <a:pt x="4199980" y="126607"/>
                  <a:pt x="4181474" y="291579"/>
                </a:cubicBezTo>
                <a:cubicBezTo>
                  <a:pt x="4204588" y="1352982"/>
                  <a:pt x="4327103" y="1704327"/>
                  <a:pt x="4181474" y="2621306"/>
                </a:cubicBezTo>
                <a:cubicBezTo>
                  <a:pt x="4157125" y="2816401"/>
                  <a:pt x="4108815" y="2904437"/>
                  <a:pt x="4002300" y="2912886"/>
                </a:cubicBezTo>
                <a:cubicBezTo>
                  <a:pt x="3130890" y="2741664"/>
                  <a:pt x="2004467" y="2822695"/>
                  <a:pt x="179172" y="2912886"/>
                </a:cubicBezTo>
                <a:cubicBezTo>
                  <a:pt x="69255" y="2856186"/>
                  <a:pt x="19016" y="2800499"/>
                  <a:pt x="0" y="2621306"/>
                </a:cubicBezTo>
                <a:cubicBezTo>
                  <a:pt x="-174749" y="1639634"/>
                  <a:pt x="156346" y="1037269"/>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562922" y="1962300"/>
            <a:ext cx="402862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lang="en-US" sz="4400" b="1" dirty="0" err="1">
                <a:ln>
                  <a:solidFill>
                    <a:srgbClr val="E7E6E6">
                      <a:lumMod val="90000"/>
                    </a:srgbClr>
                  </a:solidFill>
                </a:ln>
                <a:solidFill>
                  <a:prstClr val="white"/>
                </a:solidFill>
                <a:latin typeface="Calibri" panose="020F0502020204030204" pitchFamily="34" charset="0"/>
                <a:cs typeface="Calibri" panose="020F0502020204030204" pitchFamily="34" charset="0"/>
              </a:rPr>
              <a:t>bạn</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khác</a:t>
            </a:r>
            <a:endPar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Lắng</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nghe</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góp</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ý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bổ</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5" name="Group 864">
            <a:extLst>
              <a:ext uri="{FF2B5EF4-FFF2-40B4-BE49-F238E27FC236}">
                <a16:creationId xmlns:a16="http://schemas.microsoft.com/office/drawing/2014/main" id="{E307BE81-993B-4F6F-F99B-1840BB4FDFFF}"/>
              </a:ext>
            </a:extLst>
          </p:cNvPr>
          <p:cNvGrpSpPr/>
          <p:nvPr/>
        </p:nvGrpSpPr>
        <p:grpSpPr>
          <a:xfrm>
            <a:off x="5877650" y="157970"/>
            <a:ext cx="1430544" cy="1652692"/>
            <a:chOff x="1508965" y="2661296"/>
            <a:chExt cx="2140730" cy="2723073"/>
          </a:xfrm>
        </p:grpSpPr>
        <p:sp>
          <p:nvSpPr>
            <p:cNvPr id="866" name="Oval 6">
              <a:extLst>
                <a:ext uri="{FF2B5EF4-FFF2-40B4-BE49-F238E27FC236}">
                  <a16:creationId xmlns:a16="http://schemas.microsoft.com/office/drawing/2014/main" id="{8FB72946-CCE4-CA77-AA41-11D84214C5A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7" name="Group 134">
              <a:extLst>
                <a:ext uri="{FF2B5EF4-FFF2-40B4-BE49-F238E27FC236}">
                  <a16:creationId xmlns:a16="http://schemas.microsoft.com/office/drawing/2014/main" id="{8EE62128-15D4-7E22-DB33-643FC952F4DB}"/>
                </a:ext>
              </a:extLst>
            </p:cNvPr>
            <p:cNvGrpSpPr>
              <a:grpSpLocks noChangeAspect="1"/>
            </p:cNvGrpSpPr>
            <p:nvPr/>
          </p:nvGrpSpPr>
          <p:grpSpPr bwMode="auto">
            <a:xfrm>
              <a:off x="1563518" y="2661296"/>
              <a:ext cx="1937232" cy="2707423"/>
              <a:chOff x="2451" y="294"/>
              <a:chExt cx="2719" cy="3800"/>
            </a:xfrm>
          </p:grpSpPr>
          <p:grpSp>
            <p:nvGrpSpPr>
              <p:cNvPr id="868" name="Group 335">
                <a:extLst>
                  <a:ext uri="{FF2B5EF4-FFF2-40B4-BE49-F238E27FC236}">
                    <a16:creationId xmlns:a16="http://schemas.microsoft.com/office/drawing/2014/main" id="{54FB5DA4-F54D-D7B4-6F0E-0D5FAF381AF1}"/>
                  </a:ext>
                </a:extLst>
              </p:cNvPr>
              <p:cNvGrpSpPr>
                <a:grpSpLocks/>
              </p:cNvGrpSpPr>
              <p:nvPr/>
            </p:nvGrpSpPr>
            <p:grpSpPr bwMode="auto">
              <a:xfrm>
                <a:off x="2451" y="294"/>
                <a:ext cx="2719" cy="3800"/>
                <a:chOff x="2451" y="294"/>
                <a:chExt cx="2719" cy="3800"/>
              </a:xfrm>
            </p:grpSpPr>
            <p:sp>
              <p:nvSpPr>
                <p:cNvPr id="874" name="Oval 136">
                  <a:extLst>
                    <a:ext uri="{FF2B5EF4-FFF2-40B4-BE49-F238E27FC236}">
                      <a16:creationId xmlns:a16="http://schemas.microsoft.com/office/drawing/2014/main" id="{86D1E28A-ED1C-27F9-FA60-F5747D9F4520}"/>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5" name="Freeform 137">
                  <a:extLst>
                    <a:ext uri="{FF2B5EF4-FFF2-40B4-BE49-F238E27FC236}">
                      <a16:creationId xmlns:a16="http://schemas.microsoft.com/office/drawing/2014/main" id="{8FC784C3-6C1B-6CEC-D022-FAE7A39D6F30}"/>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6" name="Freeform 138">
                  <a:extLst>
                    <a:ext uri="{FF2B5EF4-FFF2-40B4-BE49-F238E27FC236}">
                      <a16:creationId xmlns:a16="http://schemas.microsoft.com/office/drawing/2014/main" id="{978438A2-53A3-AA44-0377-97B692A34D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7" name="Freeform 139">
                  <a:extLst>
                    <a:ext uri="{FF2B5EF4-FFF2-40B4-BE49-F238E27FC236}">
                      <a16:creationId xmlns:a16="http://schemas.microsoft.com/office/drawing/2014/main" id="{73B63B5A-1181-85B7-1406-20C0ACEBCE53}"/>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8" name="Freeform 140">
                  <a:extLst>
                    <a:ext uri="{FF2B5EF4-FFF2-40B4-BE49-F238E27FC236}">
                      <a16:creationId xmlns:a16="http://schemas.microsoft.com/office/drawing/2014/main" id="{EC8FA2D7-3B29-2429-1BFC-450C65BD17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9" name="Freeform 141">
                  <a:extLst>
                    <a:ext uri="{FF2B5EF4-FFF2-40B4-BE49-F238E27FC236}">
                      <a16:creationId xmlns:a16="http://schemas.microsoft.com/office/drawing/2014/main" id="{2A199306-2573-0698-7709-49BFD49C165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0" name="Freeform 142">
                  <a:extLst>
                    <a:ext uri="{FF2B5EF4-FFF2-40B4-BE49-F238E27FC236}">
                      <a16:creationId xmlns:a16="http://schemas.microsoft.com/office/drawing/2014/main" id="{A9510689-E19A-8C5C-869A-84FEF4FA69B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1" name="Freeform 143">
                  <a:extLst>
                    <a:ext uri="{FF2B5EF4-FFF2-40B4-BE49-F238E27FC236}">
                      <a16:creationId xmlns:a16="http://schemas.microsoft.com/office/drawing/2014/main" id="{E59F934B-077A-2127-145B-CD1751BC96C4}"/>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2" name="Freeform 144">
                  <a:extLst>
                    <a:ext uri="{FF2B5EF4-FFF2-40B4-BE49-F238E27FC236}">
                      <a16:creationId xmlns:a16="http://schemas.microsoft.com/office/drawing/2014/main" id="{9B6C8F4A-52DC-4F27-5B47-D3FE247DBBD8}"/>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3" name="Freeform 145">
                  <a:extLst>
                    <a:ext uri="{FF2B5EF4-FFF2-40B4-BE49-F238E27FC236}">
                      <a16:creationId xmlns:a16="http://schemas.microsoft.com/office/drawing/2014/main" id="{881F76E7-479B-5ED8-333A-6CE2C645C215}"/>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4" name="Freeform 146">
                  <a:extLst>
                    <a:ext uri="{FF2B5EF4-FFF2-40B4-BE49-F238E27FC236}">
                      <a16:creationId xmlns:a16="http://schemas.microsoft.com/office/drawing/2014/main" id="{576D0CE3-68D4-1A8C-F449-A78AACAA69F7}"/>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5" name="Freeform 147">
                  <a:extLst>
                    <a:ext uri="{FF2B5EF4-FFF2-40B4-BE49-F238E27FC236}">
                      <a16:creationId xmlns:a16="http://schemas.microsoft.com/office/drawing/2014/main" id="{10107FBB-71BF-B6CE-8DBB-5BEC7919758E}"/>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6" name="Freeform 148">
                  <a:extLst>
                    <a:ext uri="{FF2B5EF4-FFF2-40B4-BE49-F238E27FC236}">
                      <a16:creationId xmlns:a16="http://schemas.microsoft.com/office/drawing/2014/main" id="{5709752E-02CB-BAAF-4FF8-02BF70652F1A}"/>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7" name="Freeform 149">
                  <a:extLst>
                    <a:ext uri="{FF2B5EF4-FFF2-40B4-BE49-F238E27FC236}">
                      <a16:creationId xmlns:a16="http://schemas.microsoft.com/office/drawing/2014/main" id="{DBDACF0D-41AA-2001-FE72-C992364B3697}"/>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8" name="Oval 150">
                  <a:extLst>
                    <a:ext uri="{FF2B5EF4-FFF2-40B4-BE49-F238E27FC236}">
                      <a16:creationId xmlns:a16="http://schemas.microsoft.com/office/drawing/2014/main" id="{FB94E058-684E-559E-2EE5-FB42F14B6B5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9" name="Oval 151">
                  <a:extLst>
                    <a:ext uri="{FF2B5EF4-FFF2-40B4-BE49-F238E27FC236}">
                      <a16:creationId xmlns:a16="http://schemas.microsoft.com/office/drawing/2014/main" id="{3066FFE1-E397-ED4E-7E1E-B53E8D4F28A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890" name="Picture 152">
                  <a:extLst>
                    <a:ext uri="{FF2B5EF4-FFF2-40B4-BE49-F238E27FC236}">
                      <a16:creationId xmlns:a16="http://schemas.microsoft.com/office/drawing/2014/main" id="{E07512BF-58FF-417A-E8BB-9D2034F84EE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153">
                  <a:extLst>
                    <a:ext uri="{FF2B5EF4-FFF2-40B4-BE49-F238E27FC236}">
                      <a16:creationId xmlns:a16="http://schemas.microsoft.com/office/drawing/2014/main" id="{C2070DC1-D0EC-2B00-2C7D-930234EBCD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157">
                  <a:extLst>
                    <a:ext uri="{FF2B5EF4-FFF2-40B4-BE49-F238E27FC236}">
                      <a16:creationId xmlns:a16="http://schemas.microsoft.com/office/drawing/2014/main" id="{E3D389EE-8C3A-DEE1-FA71-8DFCA08A962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 name="Freeform 159">
                  <a:extLst>
                    <a:ext uri="{FF2B5EF4-FFF2-40B4-BE49-F238E27FC236}">
                      <a16:creationId xmlns:a16="http://schemas.microsoft.com/office/drawing/2014/main" id="{B99BE547-78EB-2775-50CA-E4090104024B}"/>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4" name="Freeform 160">
                  <a:extLst>
                    <a:ext uri="{FF2B5EF4-FFF2-40B4-BE49-F238E27FC236}">
                      <a16:creationId xmlns:a16="http://schemas.microsoft.com/office/drawing/2014/main" id="{3D30B9D0-FF5E-A245-4D7A-C850E3F7DB58}"/>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5" name="Freeform 161">
                  <a:extLst>
                    <a:ext uri="{FF2B5EF4-FFF2-40B4-BE49-F238E27FC236}">
                      <a16:creationId xmlns:a16="http://schemas.microsoft.com/office/drawing/2014/main" id="{8F7E4094-143C-FE2D-6F3D-A21998AE7F05}"/>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6" name="Freeform 162">
                  <a:extLst>
                    <a:ext uri="{FF2B5EF4-FFF2-40B4-BE49-F238E27FC236}">
                      <a16:creationId xmlns:a16="http://schemas.microsoft.com/office/drawing/2014/main" id="{4DDAE6FA-6641-5447-857D-8BFE2300DB9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7" name="Freeform 163">
                  <a:extLst>
                    <a:ext uri="{FF2B5EF4-FFF2-40B4-BE49-F238E27FC236}">
                      <a16:creationId xmlns:a16="http://schemas.microsoft.com/office/drawing/2014/main" id="{BA3EBD64-66A3-527B-E95E-2FC403A816A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8" name="Freeform 164">
                  <a:extLst>
                    <a:ext uri="{FF2B5EF4-FFF2-40B4-BE49-F238E27FC236}">
                      <a16:creationId xmlns:a16="http://schemas.microsoft.com/office/drawing/2014/main" id="{C89382CF-F54F-A468-EACC-83A9F1AA1C4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9" name="Freeform 165">
                  <a:extLst>
                    <a:ext uri="{FF2B5EF4-FFF2-40B4-BE49-F238E27FC236}">
                      <a16:creationId xmlns:a16="http://schemas.microsoft.com/office/drawing/2014/main" id="{BCA52C69-9005-4EDF-8534-ACF29925E19E}"/>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0" name="Freeform 166">
                  <a:extLst>
                    <a:ext uri="{FF2B5EF4-FFF2-40B4-BE49-F238E27FC236}">
                      <a16:creationId xmlns:a16="http://schemas.microsoft.com/office/drawing/2014/main" id="{F12416BA-9674-E06B-2CC4-64399D56A072}"/>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1" name="Freeform 167">
                  <a:extLst>
                    <a:ext uri="{FF2B5EF4-FFF2-40B4-BE49-F238E27FC236}">
                      <a16:creationId xmlns:a16="http://schemas.microsoft.com/office/drawing/2014/main" id="{94455A09-F08F-4E8D-93E8-FBCAB133384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2" name="Freeform 168">
                  <a:extLst>
                    <a:ext uri="{FF2B5EF4-FFF2-40B4-BE49-F238E27FC236}">
                      <a16:creationId xmlns:a16="http://schemas.microsoft.com/office/drawing/2014/main" id="{0305372F-DD3D-5151-13B2-B165532BCF45}"/>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3" name="Freeform 169">
                  <a:extLst>
                    <a:ext uri="{FF2B5EF4-FFF2-40B4-BE49-F238E27FC236}">
                      <a16:creationId xmlns:a16="http://schemas.microsoft.com/office/drawing/2014/main" id="{BB2B6C3D-FE27-F2E4-9D42-881E589D071C}"/>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4" name="Freeform 170">
                  <a:extLst>
                    <a:ext uri="{FF2B5EF4-FFF2-40B4-BE49-F238E27FC236}">
                      <a16:creationId xmlns:a16="http://schemas.microsoft.com/office/drawing/2014/main" id="{FDAFB279-5A02-C8D8-1041-FEF86C269DDD}"/>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5" name="Freeform 171">
                  <a:extLst>
                    <a:ext uri="{FF2B5EF4-FFF2-40B4-BE49-F238E27FC236}">
                      <a16:creationId xmlns:a16="http://schemas.microsoft.com/office/drawing/2014/main" id="{B8D022CB-C6F0-C88A-95EE-3D5A5A628D57}"/>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6" name="Freeform 172">
                  <a:extLst>
                    <a:ext uri="{FF2B5EF4-FFF2-40B4-BE49-F238E27FC236}">
                      <a16:creationId xmlns:a16="http://schemas.microsoft.com/office/drawing/2014/main" id="{2A6CCC49-DEC4-FB9B-D188-BC1662C19386}"/>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7" name="Freeform 173">
                  <a:extLst>
                    <a:ext uri="{FF2B5EF4-FFF2-40B4-BE49-F238E27FC236}">
                      <a16:creationId xmlns:a16="http://schemas.microsoft.com/office/drawing/2014/main" id="{7EAE9BD9-AC57-68A4-80DA-1936D136E77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8" name="Rectangle 174">
                  <a:extLst>
                    <a:ext uri="{FF2B5EF4-FFF2-40B4-BE49-F238E27FC236}">
                      <a16:creationId xmlns:a16="http://schemas.microsoft.com/office/drawing/2014/main" id="{A1CF30DB-046C-7944-89B8-9E423EE82DD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9" name="Freeform 175">
                  <a:extLst>
                    <a:ext uri="{FF2B5EF4-FFF2-40B4-BE49-F238E27FC236}">
                      <a16:creationId xmlns:a16="http://schemas.microsoft.com/office/drawing/2014/main" id="{C91098A3-DFB4-A65D-CA49-C7F3CA81C244}"/>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0" name="Freeform 176">
                  <a:extLst>
                    <a:ext uri="{FF2B5EF4-FFF2-40B4-BE49-F238E27FC236}">
                      <a16:creationId xmlns:a16="http://schemas.microsoft.com/office/drawing/2014/main" id="{361F42C9-42BB-A712-248C-C016BB85719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1" name="Freeform 177">
                  <a:extLst>
                    <a:ext uri="{FF2B5EF4-FFF2-40B4-BE49-F238E27FC236}">
                      <a16:creationId xmlns:a16="http://schemas.microsoft.com/office/drawing/2014/main" id="{60183F82-934D-E53D-671F-32C492A36B79}"/>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2" name="Freeform 178">
                  <a:extLst>
                    <a:ext uri="{FF2B5EF4-FFF2-40B4-BE49-F238E27FC236}">
                      <a16:creationId xmlns:a16="http://schemas.microsoft.com/office/drawing/2014/main" id="{B5E56D7A-22F7-2495-40FA-A617107BFD35}"/>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3" name="Freeform 179">
                  <a:extLst>
                    <a:ext uri="{FF2B5EF4-FFF2-40B4-BE49-F238E27FC236}">
                      <a16:creationId xmlns:a16="http://schemas.microsoft.com/office/drawing/2014/main" id="{CA5A968A-966F-9E9B-C215-048C14999FF5}"/>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4" name="Freeform 180">
                  <a:extLst>
                    <a:ext uri="{FF2B5EF4-FFF2-40B4-BE49-F238E27FC236}">
                      <a16:creationId xmlns:a16="http://schemas.microsoft.com/office/drawing/2014/main" id="{891AD2BF-95DA-08F1-DFFD-C95C057E3A2B}"/>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5" name="Freeform 181">
                  <a:extLst>
                    <a:ext uri="{FF2B5EF4-FFF2-40B4-BE49-F238E27FC236}">
                      <a16:creationId xmlns:a16="http://schemas.microsoft.com/office/drawing/2014/main" id="{805974AB-567F-7EDB-7B91-32AA7F7F0C83}"/>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6" name="Freeform 182">
                  <a:extLst>
                    <a:ext uri="{FF2B5EF4-FFF2-40B4-BE49-F238E27FC236}">
                      <a16:creationId xmlns:a16="http://schemas.microsoft.com/office/drawing/2014/main" id="{610912A1-3FCA-8D3E-7612-FA13939B83A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7" name="Freeform 183">
                  <a:extLst>
                    <a:ext uri="{FF2B5EF4-FFF2-40B4-BE49-F238E27FC236}">
                      <a16:creationId xmlns:a16="http://schemas.microsoft.com/office/drawing/2014/main" id="{A679914D-51FA-03BA-122D-24A5127E6B3E}"/>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8" name="Freeform 184">
                  <a:extLst>
                    <a:ext uri="{FF2B5EF4-FFF2-40B4-BE49-F238E27FC236}">
                      <a16:creationId xmlns:a16="http://schemas.microsoft.com/office/drawing/2014/main" id="{8A7F3DBD-A1AD-0ACB-2D49-3A87A6B4A199}"/>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9" name="Freeform 185">
                  <a:extLst>
                    <a:ext uri="{FF2B5EF4-FFF2-40B4-BE49-F238E27FC236}">
                      <a16:creationId xmlns:a16="http://schemas.microsoft.com/office/drawing/2014/main" id="{DD908B8C-A121-8342-2C9D-2F99DAA43E54}"/>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0" name="Freeform 186">
                  <a:extLst>
                    <a:ext uri="{FF2B5EF4-FFF2-40B4-BE49-F238E27FC236}">
                      <a16:creationId xmlns:a16="http://schemas.microsoft.com/office/drawing/2014/main" id="{41E940DD-CDAD-F442-B747-4C8B6C2B0134}"/>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1" name="Freeform 187">
                  <a:extLst>
                    <a:ext uri="{FF2B5EF4-FFF2-40B4-BE49-F238E27FC236}">
                      <a16:creationId xmlns:a16="http://schemas.microsoft.com/office/drawing/2014/main" id="{41AE1401-D9C8-9022-C11F-D15989686E26}"/>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2" name="Freeform 188">
                  <a:extLst>
                    <a:ext uri="{FF2B5EF4-FFF2-40B4-BE49-F238E27FC236}">
                      <a16:creationId xmlns:a16="http://schemas.microsoft.com/office/drawing/2014/main" id="{13369633-6098-BEBE-622A-7846D1D319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3" name="Freeform 189">
                  <a:extLst>
                    <a:ext uri="{FF2B5EF4-FFF2-40B4-BE49-F238E27FC236}">
                      <a16:creationId xmlns:a16="http://schemas.microsoft.com/office/drawing/2014/main" id="{6401F790-88BC-92F8-7C24-0773DB19C30C}"/>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4" name="Freeform 190">
                  <a:extLst>
                    <a:ext uri="{FF2B5EF4-FFF2-40B4-BE49-F238E27FC236}">
                      <a16:creationId xmlns:a16="http://schemas.microsoft.com/office/drawing/2014/main" id="{4993F0CE-FD7B-044B-FA24-770A431CEF7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5" name="Freeform 191">
                  <a:extLst>
                    <a:ext uri="{FF2B5EF4-FFF2-40B4-BE49-F238E27FC236}">
                      <a16:creationId xmlns:a16="http://schemas.microsoft.com/office/drawing/2014/main" id="{1AED5310-027B-EFB4-43D8-96E80BFE411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6" name="Freeform 192">
                  <a:extLst>
                    <a:ext uri="{FF2B5EF4-FFF2-40B4-BE49-F238E27FC236}">
                      <a16:creationId xmlns:a16="http://schemas.microsoft.com/office/drawing/2014/main" id="{0189400A-AC62-79DF-1D08-CE6C6FD57173}"/>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7" name="Freeform 193">
                  <a:extLst>
                    <a:ext uri="{FF2B5EF4-FFF2-40B4-BE49-F238E27FC236}">
                      <a16:creationId xmlns:a16="http://schemas.microsoft.com/office/drawing/2014/main" id="{E6BDAF8B-7212-4F80-DA54-BF30C054FA80}"/>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8" name="Freeform 194">
                  <a:extLst>
                    <a:ext uri="{FF2B5EF4-FFF2-40B4-BE49-F238E27FC236}">
                      <a16:creationId xmlns:a16="http://schemas.microsoft.com/office/drawing/2014/main" id="{5E66F068-7D04-62C7-DB06-0BB09394C45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9" name="Freeform 195">
                  <a:extLst>
                    <a:ext uri="{FF2B5EF4-FFF2-40B4-BE49-F238E27FC236}">
                      <a16:creationId xmlns:a16="http://schemas.microsoft.com/office/drawing/2014/main" id="{4D84B748-0C57-7A39-57F1-094D60D0AC1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0" name="Freeform 196">
                  <a:extLst>
                    <a:ext uri="{FF2B5EF4-FFF2-40B4-BE49-F238E27FC236}">
                      <a16:creationId xmlns:a16="http://schemas.microsoft.com/office/drawing/2014/main" id="{BFFA38B6-2D0F-4B04-6035-06FF728FF821}"/>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1" name="Freeform 197">
                  <a:extLst>
                    <a:ext uri="{FF2B5EF4-FFF2-40B4-BE49-F238E27FC236}">
                      <a16:creationId xmlns:a16="http://schemas.microsoft.com/office/drawing/2014/main" id="{3C2F69A1-F535-9A50-27E2-45E83FE728FA}"/>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2" name="Freeform 198">
                  <a:extLst>
                    <a:ext uri="{FF2B5EF4-FFF2-40B4-BE49-F238E27FC236}">
                      <a16:creationId xmlns:a16="http://schemas.microsoft.com/office/drawing/2014/main" id="{04F30888-1CC8-CFF0-8F55-4622FB6FC55B}"/>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3" name="Freeform 199">
                  <a:extLst>
                    <a:ext uri="{FF2B5EF4-FFF2-40B4-BE49-F238E27FC236}">
                      <a16:creationId xmlns:a16="http://schemas.microsoft.com/office/drawing/2014/main" id="{E9B47A45-7B85-9DEF-1DFB-8C97B127472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4" name="Freeform 200">
                  <a:extLst>
                    <a:ext uri="{FF2B5EF4-FFF2-40B4-BE49-F238E27FC236}">
                      <a16:creationId xmlns:a16="http://schemas.microsoft.com/office/drawing/2014/main" id="{187DEB09-789D-8CEB-0212-F4E74CB7CAE2}"/>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5" name="Freeform 201">
                  <a:extLst>
                    <a:ext uri="{FF2B5EF4-FFF2-40B4-BE49-F238E27FC236}">
                      <a16:creationId xmlns:a16="http://schemas.microsoft.com/office/drawing/2014/main" id="{89A8707E-9FEF-F60C-EBA6-05B0D17D2958}"/>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6" name="Freeform 202">
                  <a:extLst>
                    <a:ext uri="{FF2B5EF4-FFF2-40B4-BE49-F238E27FC236}">
                      <a16:creationId xmlns:a16="http://schemas.microsoft.com/office/drawing/2014/main" id="{6CEC22A2-4B3A-4707-0480-78707CBB967E}"/>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7" name="Freeform 203">
                  <a:extLst>
                    <a:ext uri="{FF2B5EF4-FFF2-40B4-BE49-F238E27FC236}">
                      <a16:creationId xmlns:a16="http://schemas.microsoft.com/office/drawing/2014/main" id="{0FACBE65-B193-02C3-DCE6-5084F102B90A}"/>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8" name="Freeform 204">
                  <a:extLst>
                    <a:ext uri="{FF2B5EF4-FFF2-40B4-BE49-F238E27FC236}">
                      <a16:creationId xmlns:a16="http://schemas.microsoft.com/office/drawing/2014/main" id="{B7F60E66-30ED-7961-F69D-2C7D1B089AEF}"/>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9" name="Freeform 205">
                  <a:extLst>
                    <a:ext uri="{FF2B5EF4-FFF2-40B4-BE49-F238E27FC236}">
                      <a16:creationId xmlns:a16="http://schemas.microsoft.com/office/drawing/2014/main" id="{0CEF82BA-A595-9E9E-DC37-66972B98698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0" name="Freeform 206">
                  <a:extLst>
                    <a:ext uri="{FF2B5EF4-FFF2-40B4-BE49-F238E27FC236}">
                      <a16:creationId xmlns:a16="http://schemas.microsoft.com/office/drawing/2014/main" id="{8417E9A9-1E34-6AB8-145D-A194DE5A697F}"/>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1" name="Freeform 207">
                  <a:extLst>
                    <a:ext uri="{FF2B5EF4-FFF2-40B4-BE49-F238E27FC236}">
                      <a16:creationId xmlns:a16="http://schemas.microsoft.com/office/drawing/2014/main" id="{2B478AC5-A0D3-F9AE-43BA-B299AD056905}"/>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2" name="Freeform 208">
                  <a:extLst>
                    <a:ext uri="{FF2B5EF4-FFF2-40B4-BE49-F238E27FC236}">
                      <a16:creationId xmlns:a16="http://schemas.microsoft.com/office/drawing/2014/main" id="{671F1AF9-8C5E-604D-CEB2-B05A95838AE5}"/>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3" name="Freeform 209">
                  <a:extLst>
                    <a:ext uri="{FF2B5EF4-FFF2-40B4-BE49-F238E27FC236}">
                      <a16:creationId xmlns:a16="http://schemas.microsoft.com/office/drawing/2014/main" id="{E4499E66-F28F-BF03-7E95-60551348D32E}"/>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4" name="Freeform 210">
                  <a:extLst>
                    <a:ext uri="{FF2B5EF4-FFF2-40B4-BE49-F238E27FC236}">
                      <a16:creationId xmlns:a16="http://schemas.microsoft.com/office/drawing/2014/main" id="{D462643A-371E-BFDE-3F78-AEA86235824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5" name="Freeform 211">
                  <a:extLst>
                    <a:ext uri="{FF2B5EF4-FFF2-40B4-BE49-F238E27FC236}">
                      <a16:creationId xmlns:a16="http://schemas.microsoft.com/office/drawing/2014/main" id="{CE5D627C-ABB7-83A8-D997-8D6BBDE4B469}"/>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6" name="Freeform 212">
                  <a:extLst>
                    <a:ext uri="{FF2B5EF4-FFF2-40B4-BE49-F238E27FC236}">
                      <a16:creationId xmlns:a16="http://schemas.microsoft.com/office/drawing/2014/main" id="{404CCDB2-0454-AF57-5E65-8716D81453D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7" name="Freeform 213">
                  <a:extLst>
                    <a:ext uri="{FF2B5EF4-FFF2-40B4-BE49-F238E27FC236}">
                      <a16:creationId xmlns:a16="http://schemas.microsoft.com/office/drawing/2014/main" id="{71332676-6934-9CEF-1AC8-F46FB0F70AD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8" name="Freeform 214">
                  <a:extLst>
                    <a:ext uri="{FF2B5EF4-FFF2-40B4-BE49-F238E27FC236}">
                      <a16:creationId xmlns:a16="http://schemas.microsoft.com/office/drawing/2014/main" id="{A723279F-DA97-91F3-EB60-CF5AC0DB6953}"/>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9" name="Freeform 215">
                  <a:extLst>
                    <a:ext uri="{FF2B5EF4-FFF2-40B4-BE49-F238E27FC236}">
                      <a16:creationId xmlns:a16="http://schemas.microsoft.com/office/drawing/2014/main" id="{DE9A201B-C6DC-8CD9-1A1E-61BC655011CB}"/>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0" name="Freeform 216">
                  <a:extLst>
                    <a:ext uri="{FF2B5EF4-FFF2-40B4-BE49-F238E27FC236}">
                      <a16:creationId xmlns:a16="http://schemas.microsoft.com/office/drawing/2014/main" id="{C9E57A42-CFD9-DA9D-3270-7E65491C5364}"/>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1" name="Freeform 217">
                  <a:extLst>
                    <a:ext uri="{FF2B5EF4-FFF2-40B4-BE49-F238E27FC236}">
                      <a16:creationId xmlns:a16="http://schemas.microsoft.com/office/drawing/2014/main" id="{784F611F-B6BA-5000-4842-DE1AF6A3F1C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2" name="Freeform 218">
                  <a:extLst>
                    <a:ext uri="{FF2B5EF4-FFF2-40B4-BE49-F238E27FC236}">
                      <a16:creationId xmlns:a16="http://schemas.microsoft.com/office/drawing/2014/main" id="{3944895B-B46F-0992-B3E7-0E224A37430E}"/>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3" name="Freeform 219">
                  <a:extLst>
                    <a:ext uri="{FF2B5EF4-FFF2-40B4-BE49-F238E27FC236}">
                      <a16:creationId xmlns:a16="http://schemas.microsoft.com/office/drawing/2014/main" id="{0369917E-8B35-FF65-3B17-BBE758A3A10B}"/>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4" name="Freeform 220">
                  <a:extLst>
                    <a:ext uri="{FF2B5EF4-FFF2-40B4-BE49-F238E27FC236}">
                      <a16:creationId xmlns:a16="http://schemas.microsoft.com/office/drawing/2014/main" id="{44C1CA2B-3B6E-B6D7-2E3E-20DA383AE33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5" name="Freeform 221">
                  <a:extLst>
                    <a:ext uri="{FF2B5EF4-FFF2-40B4-BE49-F238E27FC236}">
                      <a16:creationId xmlns:a16="http://schemas.microsoft.com/office/drawing/2014/main" id="{6DE54456-B97C-C51D-1DA9-D58F5F5C193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6" name="Freeform 222">
                  <a:extLst>
                    <a:ext uri="{FF2B5EF4-FFF2-40B4-BE49-F238E27FC236}">
                      <a16:creationId xmlns:a16="http://schemas.microsoft.com/office/drawing/2014/main" id="{B9BEF7AF-F703-992B-C740-EB3460FB3BEC}"/>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7" name="Freeform 223">
                  <a:extLst>
                    <a:ext uri="{FF2B5EF4-FFF2-40B4-BE49-F238E27FC236}">
                      <a16:creationId xmlns:a16="http://schemas.microsoft.com/office/drawing/2014/main" id="{03A836FF-BD05-F180-C88C-0A921045835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8" name="Freeform 224">
                  <a:extLst>
                    <a:ext uri="{FF2B5EF4-FFF2-40B4-BE49-F238E27FC236}">
                      <a16:creationId xmlns:a16="http://schemas.microsoft.com/office/drawing/2014/main" id="{1B415627-2CFB-4DED-EB61-6B82B1D0304C}"/>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9" name="Freeform 225">
                  <a:extLst>
                    <a:ext uri="{FF2B5EF4-FFF2-40B4-BE49-F238E27FC236}">
                      <a16:creationId xmlns:a16="http://schemas.microsoft.com/office/drawing/2014/main" id="{218710FF-00EF-D3D9-7020-48307E3CCACD}"/>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0" name="Freeform 226">
                  <a:extLst>
                    <a:ext uri="{FF2B5EF4-FFF2-40B4-BE49-F238E27FC236}">
                      <a16:creationId xmlns:a16="http://schemas.microsoft.com/office/drawing/2014/main" id="{762B02CA-ACC3-93C3-2DC2-E94871F667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1" name="Freeform 227">
                  <a:extLst>
                    <a:ext uri="{FF2B5EF4-FFF2-40B4-BE49-F238E27FC236}">
                      <a16:creationId xmlns:a16="http://schemas.microsoft.com/office/drawing/2014/main" id="{00D2B3B1-CAFE-3D78-044A-2D2305CD1165}"/>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2" name="Freeform 228">
                  <a:extLst>
                    <a:ext uri="{FF2B5EF4-FFF2-40B4-BE49-F238E27FC236}">
                      <a16:creationId xmlns:a16="http://schemas.microsoft.com/office/drawing/2014/main" id="{51EBC091-D7BA-C87B-917E-80064424658D}"/>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3" name="Freeform 229">
                  <a:extLst>
                    <a:ext uri="{FF2B5EF4-FFF2-40B4-BE49-F238E27FC236}">
                      <a16:creationId xmlns:a16="http://schemas.microsoft.com/office/drawing/2014/main" id="{74BCE667-482A-3470-64EB-1AA815B71B8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4" name="Freeform 230">
                  <a:extLst>
                    <a:ext uri="{FF2B5EF4-FFF2-40B4-BE49-F238E27FC236}">
                      <a16:creationId xmlns:a16="http://schemas.microsoft.com/office/drawing/2014/main" id="{C22130FC-83F9-A29B-8913-1F0545B885D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5" name="Freeform 231">
                  <a:extLst>
                    <a:ext uri="{FF2B5EF4-FFF2-40B4-BE49-F238E27FC236}">
                      <a16:creationId xmlns:a16="http://schemas.microsoft.com/office/drawing/2014/main" id="{E6F58195-5696-0C0C-4AC5-3E9F8C479DE4}"/>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6" name="Freeform 232">
                  <a:extLst>
                    <a:ext uri="{FF2B5EF4-FFF2-40B4-BE49-F238E27FC236}">
                      <a16:creationId xmlns:a16="http://schemas.microsoft.com/office/drawing/2014/main" id="{F3CAA862-5C1C-CDC1-C199-35A30D22A16D}"/>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7" name="Freeform 233">
                  <a:extLst>
                    <a:ext uri="{FF2B5EF4-FFF2-40B4-BE49-F238E27FC236}">
                      <a16:creationId xmlns:a16="http://schemas.microsoft.com/office/drawing/2014/main" id="{9631E3E7-8E81-1047-67A9-B75F603E349F}"/>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8" name="Freeform 234">
                  <a:extLst>
                    <a:ext uri="{FF2B5EF4-FFF2-40B4-BE49-F238E27FC236}">
                      <a16:creationId xmlns:a16="http://schemas.microsoft.com/office/drawing/2014/main" id="{F58472FB-35E6-8E96-C656-4B3DAAC61ED9}"/>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9" name="Freeform 235">
                  <a:extLst>
                    <a:ext uri="{FF2B5EF4-FFF2-40B4-BE49-F238E27FC236}">
                      <a16:creationId xmlns:a16="http://schemas.microsoft.com/office/drawing/2014/main" id="{496E6FCE-789C-DC67-3268-96F6C494010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0" name="Freeform 236">
                  <a:extLst>
                    <a:ext uri="{FF2B5EF4-FFF2-40B4-BE49-F238E27FC236}">
                      <a16:creationId xmlns:a16="http://schemas.microsoft.com/office/drawing/2014/main" id="{3DF1B049-37E7-EE87-ECCA-87623B01569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1" name="Freeform 237">
                  <a:extLst>
                    <a:ext uri="{FF2B5EF4-FFF2-40B4-BE49-F238E27FC236}">
                      <a16:creationId xmlns:a16="http://schemas.microsoft.com/office/drawing/2014/main" id="{3EB5DE8E-6B4E-5C1C-D0A7-38CB32A2087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2" name="Freeform 238">
                  <a:extLst>
                    <a:ext uri="{FF2B5EF4-FFF2-40B4-BE49-F238E27FC236}">
                      <a16:creationId xmlns:a16="http://schemas.microsoft.com/office/drawing/2014/main" id="{A6359BA5-180A-6187-56F2-FC055CE814E1}"/>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3" name="Freeform 239">
                  <a:extLst>
                    <a:ext uri="{FF2B5EF4-FFF2-40B4-BE49-F238E27FC236}">
                      <a16:creationId xmlns:a16="http://schemas.microsoft.com/office/drawing/2014/main" id="{C979B3B8-3477-568A-FF2C-13BC3C84D1E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4" name="Freeform 240">
                  <a:extLst>
                    <a:ext uri="{FF2B5EF4-FFF2-40B4-BE49-F238E27FC236}">
                      <a16:creationId xmlns:a16="http://schemas.microsoft.com/office/drawing/2014/main" id="{F8A9E925-98A0-1BEA-FA27-E574C6D91144}"/>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5" name="Freeform 241">
                  <a:extLst>
                    <a:ext uri="{FF2B5EF4-FFF2-40B4-BE49-F238E27FC236}">
                      <a16:creationId xmlns:a16="http://schemas.microsoft.com/office/drawing/2014/main" id="{DE094812-46C5-78BF-077A-1367C1C805CD}"/>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6" name="Freeform 242">
                  <a:extLst>
                    <a:ext uri="{FF2B5EF4-FFF2-40B4-BE49-F238E27FC236}">
                      <a16:creationId xmlns:a16="http://schemas.microsoft.com/office/drawing/2014/main" id="{19503A78-B1DD-194D-2113-7636DFE4CE1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7" name="Freeform 243">
                  <a:extLst>
                    <a:ext uri="{FF2B5EF4-FFF2-40B4-BE49-F238E27FC236}">
                      <a16:creationId xmlns:a16="http://schemas.microsoft.com/office/drawing/2014/main" id="{8EF1929A-A8CC-54CB-3AD1-7148C261559F}"/>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8" name="Freeform 244">
                  <a:extLst>
                    <a:ext uri="{FF2B5EF4-FFF2-40B4-BE49-F238E27FC236}">
                      <a16:creationId xmlns:a16="http://schemas.microsoft.com/office/drawing/2014/main" id="{CDC8B97C-7907-9BD2-96F1-15E4F88856B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9" name="Freeform 245">
                  <a:extLst>
                    <a:ext uri="{FF2B5EF4-FFF2-40B4-BE49-F238E27FC236}">
                      <a16:creationId xmlns:a16="http://schemas.microsoft.com/office/drawing/2014/main" id="{DD972CE9-3037-B83D-5AC7-30338F297CA4}"/>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0" name="Freeform 246">
                  <a:extLst>
                    <a:ext uri="{FF2B5EF4-FFF2-40B4-BE49-F238E27FC236}">
                      <a16:creationId xmlns:a16="http://schemas.microsoft.com/office/drawing/2014/main" id="{FC37EB01-D977-86DD-A4BC-5E0F7AF7D1B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1" name="Freeform 247">
                  <a:extLst>
                    <a:ext uri="{FF2B5EF4-FFF2-40B4-BE49-F238E27FC236}">
                      <a16:creationId xmlns:a16="http://schemas.microsoft.com/office/drawing/2014/main" id="{688907A2-AB30-C6B5-60B0-3ED2CB5C390F}"/>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2" name="Freeform 248">
                  <a:extLst>
                    <a:ext uri="{FF2B5EF4-FFF2-40B4-BE49-F238E27FC236}">
                      <a16:creationId xmlns:a16="http://schemas.microsoft.com/office/drawing/2014/main" id="{82B7D2A7-FB81-FAED-449C-EE71B7C30695}"/>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3" name="Freeform 249">
                  <a:extLst>
                    <a:ext uri="{FF2B5EF4-FFF2-40B4-BE49-F238E27FC236}">
                      <a16:creationId xmlns:a16="http://schemas.microsoft.com/office/drawing/2014/main" id="{EAD242AB-156D-981A-8C62-8E669583F641}"/>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4" name="Freeform 250">
                  <a:extLst>
                    <a:ext uri="{FF2B5EF4-FFF2-40B4-BE49-F238E27FC236}">
                      <a16:creationId xmlns:a16="http://schemas.microsoft.com/office/drawing/2014/main" id="{0DAF5D24-8848-9AC3-BB74-FC99F88C56B6}"/>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5" name="Freeform 251">
                  <a:extLst>
                    <a:ext uri="{FF2B5EF4-FFF2-40B4-BE49-F238E27FC236}">
                      <a16:creationId xmlns:a16="http://schemas.microsoft.com/office/drawing/2014/main" id="{40DC2409-5B53-D55A-B805-4593E8E27E2C}"/>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6" name="Freeform 252">
                  <a:extLst>
                    <a:ext uri="{FF2B5EF4-FFF2-40B4-BE49-F238E27FC236}">
                      <a16:creationId xmlns:a16="http://schemas.microsoft.com/office/drawing/2014/main" id="{329649BA-5E7A-8B15-BD16-BF7C678F93EB}"/>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7" name="Freeform 253">
                  <a:extLst>
                    <a:ext uri="{FF2B5EF4-FFF2-40B4-BE49-F238E27FC236}">
                      <a16:creationId xmlns:a16="http://schemas.microsoft.com/office/drawing/2014/main" id="{BC80274B-31C3-8770-BCF5-80761C4027FE}"/>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8" name="Freeform 254">
                  <a:extLst>
                    <a:ext uri="{FF2B5EF4-FFF2-40B4-BE49-F238E27FC236}">
                      <a16:creationId xmlns:a16="http://schemas.microsoft.com/office/drawing/2014/main" id="{B2616BCA-5901-2D37-8EAD-512EF7AABC23}"/>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9" name="Freeform 255">
                  <a:extLst>
                    <a:ext uri="{FF2B5EF4-FFF2-40B4-BE49-F238E27FC236}">
                      <a16:creationId xmlns:a16="http://schemas.microsoft.com/office/drawing/2014/main" id="{C8B69F8B-7B61-72CC-F5BA-67E1DD08D97E}"/>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0" name="Freeform 256">
                  <a:extLst>
                    <a:ext uri="{FF2B5EF4-FFF2-40B4-BE49-F238E27FC236}">
                      <a16:creationId xmlns:a16="http://schemas.microsoft.com/office/drawing/2014/main" id="{47F56FC5-92D3-A59B-3A04-58597B4B7211}"/>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1" name="Freeform 257">
                  <a:extLst>
                    <a:ext uri="{FF2B5EF4-FFF2-40B4-BE49-F238E27FC236}">
                      <a16:creationId xmlns:a16="http://schemas.microsoft.com/office/drawing/2014/main" id="{DB69FC7C-8D83-5107-E6B8-F812455CA41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2" name="Freeform 258">
                  <a:extLst>
                    <a:ext uri="{FF2B5EF4-FFF2-40B4-BE49-F238E27FC236}">
                      <a16:creationId xmlns:a16="http://schemas.microsoft.com/office/drawing/2014/main" id="{F634B1A8-6C23-85D6-4E53-1C3FFA368CAA}"/>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3" name="Freeform 259">
                  <a:extLst>
                    <a:ext uri="{FF2B5EF4-FFF2-40B4-BE49-F238E27FC236}">
                      <a16:creationId xmlns:a16="http://schemas.microsoft.com/office/drawing/2014/main" id="{C235504A-657B-1D2C-3520-2A64199EB126}"/>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4" name="Freeform 260">
                  <a:extLst>
                    <a:ext uri="{FF2B5EF4-FFF2-40B4-BE49-F238E27FC236}">
                      <a16:creationId xmlns:a16="http://schemas.microsoft.com/office/drawing/2014/main" id="{2D8F8D0E-32FD-1C94-77A9-8094FC9C0D24}"/>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5" name="Freeform 261">
                  <a:extLst>
                    <a:ext uri="{FF2B5EF4-FFF2-40B4-BE49-F238E27FC236}">
                      <a16:creationId xmlns:a16="http://schemas.microsoft.com/office/drawing/2014/main" id="{05F5BA08-0FBD-58EA-90F3-39762DC66B6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6" name="Freeform 262">
                  <a:extLst>
                    <a:ext uri="{FF2B5EF4-FFF2-40B4-BE49-F238E27FC236}">
                      <a16:creationId xmlns:a16="http://schemas.microsoft.com/office/drawing/2014/main" id="{2C20180B-0774-6A8D-C308-4DC6B52D073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7" name="Freeform 263">
                  <a:extLst>
                    <a:ext uri="{FF2B5EF4-FFF2-40B4-BE49-F238E27FC236}">
                      <a16:creationId xmlns:a16="http://schemas.microsoft.com/office/drawing/2014/main" id="{371F92EE-D815-8B67-47AF-CF9070E3D496}"/>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8" name="Freeform 264">
                  <a:extLst>
                    <a:ext uri="{FF2B5EF4-FFF2-40B4-BE49-F238E27FC236}">
                      <a16:creationId xmlns:a16="http://schemas.microsoft.com/office/drawing/2014/main" id="{70FFD22A-81EA-6F72-D34C-74F70530E0F7}"/>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9" name="Freeform 265">
                  <a:extLst>
                    <a:ext uri="{FF2B5EF4-FFF2-40B4-BE49-F238E27FC236}">
                      <a16:creationId xmlns:a16="http://schemas.microsoft.com/office/drawing/2014/main" id="{B970B47A-2917-2B78-0357-B0791290B764}"/>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0" name="Freeform 266">
                  <a:extLst>
                    <a:ext uri="{FF2B5EF4-FFF2-40B4-BE49-F238E27FC236}">
                      <a16:creationId xmlns:a16="http://schemas.microsoft.com/office/drawing/2014/main" id="{949176F1-A3DA-5219-CB37-EDADE641D592}"/>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1" name="Freeform 267">
                  <a:extLst>
                    <a:ext uri="{FF2B5EF4-FFF2-40B4-BE49-F238E27FC236}">
                      <a16:creationId xmlns:a16="http://schemas.microsoft.com/office/drawing/2014/main" id="{1B3F653E-A8C5-B42F-1406-620AD200F768}"/>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02" name="Picture 268">
                  <a:extLst>
                    <a:ext uri="{FF2B5EF4-FFF2-40B4-BE49-F238E27FC236}">
                      <a16:creationId xmlns:a16="http://schemas.microsoft.com/office/drawing/2014/main" id="{028943C6-D93E-C2FD-0E81-BC929EF61B5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269">
                  <a:extLst>
                    <a:ext uri="{FF2B5EF4-FFF2-40B4-BE49-F238E27FC236}">
                      <a16:creationId xmlns:a16="http://schemas.microsoft.com/office/drawing/2014/main" id="{B5F16866-0227-D180-AFE2-9A7E1402227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 name="Freeform 270">
                  <a:extLst>
                    <a:ext uri="{FF2B5EF4-FFF2-40B4-BE49-F238E27FC236}">
                      <a16:creationId xmlns:a16="http://schemas.microsoft.com/office/drawing/2014/main" id="{6645C205-A78D-77B2-71C1-F0B42151FC92}"/>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5" name="Freeform 271">
                  <a:extLst>
                    <a:ext uri="{FF2B5EF4-FFF2-40B4-BE49-F238E27FC236}">
                      <a16:creationId xmlns:a16="http://schemas.microsoft.com/office/drawing/2014/main" id="{1AD89954-1B85-3C1A-3F45-59B6D4557FCD}"/>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6" name="Freeform 272">
                  <a:extLst>
                    <a:ext uri="{FF2B5EF4-FFF2-40B4-BE49-F238E27FC236}">
                      <a16:creationId xmlns:a16="http://schemas.microsoft.com/office/drawing/2014/main" id="{2847BCD4-8C90-CEB5-5576-E29A54D0A93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7" name="Freeform 273">
                  <a:extLst>
                    <a:ext uri="{FF2B5EF4-FFF2-40B4-BE49-F238E27FC236}">
                      <a16:creationId xmlns:a16="http://schemas.microsoft.com/office/drawing/2014/main" id="{CAB77ECE-6717-9648-8527-90B3699AA9FF}"/>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8" name="Freeform 274">
                  <a:extLst>
                    <a:ext uri="{FF2B5EF4-FFF2-40B4-BE49-F238E27FC236}">
                      <a16:creationId xmlns:a16="http://schemas.microsoft.com/office/drawing/2014/main" id="{316599EE-E9E2-AFBF-3A6D-010D12561597}"/>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9" name="Freeform 275">
                  <a:extLst>
                    <a:ext uri="{FF2B5EF4-FFF2-40B4-BE49-F238E27FC236}">
                      <a16:creationId xmlns:a16="http://schemas.microsoft.com/office/drawing/2014/main" id="{D58DB0DD-EDFA-66AB-BDEF-53283730858B}"/>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0" name="Freeform 276">
                  <a:extLst>
                    <a:ext uri="{FF2B5EF4-FFF2-40B4-BE49-F238E27FC236}">
                      <a16:creationId xmlns:a16="http://schemas.microsoft.com/office/drawing/2014/main" id="{A40027BC-FAAF-5BCB-F8F0-824B701FC423}"/>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1" name="Freeform 277">
                  <a:extLst>
                    <a:ext uri="{FF2B5EF4-FFF2-40B4-BE49-F238E27FC236}">
                      <a16:creationId xmlns:a16="http://schemas.microsoft.com/office/drawing/2014/main" id="{3FBEB429-A416-127F-A09A-88AC6B54BF37}"/>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2" name="Freeform 278">
                  <a:extLst>
                    <a:ext uri="{FF2B5EF4-FFF2-40B4-BE49-F238E27FC236}">
                      <a16:creationId xmlns:a16="http://schemas.microsoft.com/office/drawing/2014/main" id="{2EBB227C-1F21-A909-3FAB-501A57574D68}"/>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3" name="Freeform 279">
                  <a:extLst>
                    <a:ext uri="{FF2B5EF4-FFF2-40B4-BE49-F238E27FC236}">
                      <a16:creationId xmlns:a16="http://schemas.microsoft.com/office/drawing/2014/main" id="{36916757-6883-F21F-8E9A-E0EA79567FB8}"/>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4" name="Freeform 280">
                  <a:extLst>
                    <a:ext uri="{FF2B5EF4-FFF2-40B4-BE49-F238E27FC236}">
                      <a16:creationId xmlns:a16="http://schemas.microsoft.com/office/drawing/2014/main" id="{60A3CA79-A22D-5E5F-38D1-AC6A00D54BC9}"/>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5" name="Freeform 281">
                  <a:extLst>
                    <a:ext uri="{FF2B5EF4-FFF2-40B4-BE49-F238E27FC236}">
                      <a16:creationId xmlns:a16="http://schemas.microsoft.com/office/drawing/2014/main" id="{7493EFA7-EE53-7563-02C5-D2DC3015AE3C}"/>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6" name="Freeform 282">
                  <a:extLst>
                    <a:ext uri="{FF2B5EF4-FFF2-40B4-BE49-F238E27FC236}">
                      <a16:creationId xmlns:a16="http://schemas.microsoft.com/office/drawing/2014/main" id="{5E79F129-1C35-EF5B-36C7-3E38FF4FE2EA}"/>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7" name="Freeform 283">
                  <a:extLst>
                    <a:ext uri="{FF2B5EF4-FFF2-40B4-BE49-F238E27FC236}">
                      <a16:creationId xmlns:a16="http://schemas.microsoft.com/office/drawing/2014/main" id="{255A57B1-CB55-5AAC-9372-52D8301B549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18" name="Picture 284">
                  <a:extLst>
                    <a:ext uri="{FF2B5EF4-FFF2-40B4-BE49-F238E27FC236}">
                      <a16:creationId xmlns:a16="http://schemas.microsoft.com/office/drawing/2014/main" id="{A489BBE3-2F21-4BF7-184F-A3FA9691AC0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285">
                  <a:extLst>
                    <a:ext uri="{FF2B5EF4-FFF2-40B4-BE49-F238E27FC236}">
                      <a16:creationId xmlns:a16="http://schemas.microsoft.com/office/drawing/2014/main" id="{50E19A71-F846-F5E7-7489-ACDC1934C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 name="Freeform 286">
                  <a:extLst>
                    <a:ext uri="{FF2B5EF4-FFF2-40B4-BE49-F238E27FC236}">
                      <a16:creationId xmlns:a16="http://schemas.microsoft.com/office/drawing/2014/main" id="{30518F1A-4A86-FB4A-976E-D0A3B1007B70}"/>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1" name="Freeform 287">
                  <a:extLst>
                    <a:ext uri="{FF2B5EF4-FFF2-40B4-BE49-F238E27FC236}">
                      <a16:creationId xmlns:a16="http://schemas.microsoft.com/office/drawing/2014/main" id="{9D0D0167-41D9-E27B-7831-F34D79409A3E}"/>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2" name="Freeform 288">
                  <a:extLst>
                    <a:ext uri="{FF2B5EF4-FFF2-40B4-BE49-F238E27FC236}">
                      <a16:creationId xmlns:a16="http://schemas.microsoft.com/office/drawing/2014/main" id="{592FA0C0-6F82-D98B-72B7-CCD4C251DF4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3" name="Freeform 289">
                  <a:extLst>
                    <a:ext uri="{FF2B5EF4-FFF2-40B4-BE49-F238E27FC236}">
                      <a16:creationId xmlns:a16="http://schemas.microsoft.com/office/drawing/2014/main" id="{515DC7A8-2604-99C3-F40E-AE4B56BA0AA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4" name="Freeform 290">
                  <a:extLst>
                    <a:ext uri="{FF2B5EF4-FFF2-40B4-BE49-F238E27FC236}">
                      <a16:creationId xmlns:a16="http://schemas.microsoft.com/office/drawing/2014/main" id="{33D41FE2-50CF-CBB4-8E54-551D490D9BBD}"/>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5" name="Freeform 291">
                  <a:extLst>
                    <a:ext uri="{FF2B5EF4-FFF2-40B4-BE49-F238E27FC236}">
                      <a16:creationId xmlns:a16="http://schemas.microsoft.com/office/drawing/2014/main" id="{EDDCE26B-2DEF-92EC-0217-368B89375381}"/>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6" name="Freeform 292">
                  <a:extLst>
                    <a:ext uri="{FF2B5EF4-FFF2-40B4-BE49-F238E27FC236}">
                      <a16:creationId xmlns:a16="http://schemas.microsoft.com/office/drawing/2014/main" id="{2751547C-80F1-83AD-9482-071787870B5F}"/>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7" name="Freeform 293">
                  <a:extLst>
                    <a:ext uri="{FF2B5EF4-FFF2-40B4-BE49-F238E27FC236}">
                      <a16:creationId xmlns:a16="http://schemas.microsoft.com/office/drawing/2014/main" id="{A0F0A955-9A52-1E7D-8D23-2C9D502EC9A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8" name="Freeform 294">
                  <a:extLst>
                    <a:ext uri="{FF2B5EF4-FFF2-40B4-BE49-F238E27FC236}">
                      <a16:creationId xmlns:a16="http://schemas.microsoft.com/office/drawing/2014/main" id="{EDD44B96-C119-B978-E8C1-9EE9BCA0E150}"/>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9" name="Freeform 295">
                  <a:extLst>
                    <a:ext uri="{FF2B5EF4-FFF2-40B4-BE49-F238E27FC236}">
                      <a16:creationId xmlns:a16="http://schemas.microsoft.com/office/drawing/2014/main" id="{0B062ACC-1DC6-BC69-B3C2-3DF069CFCCB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0" name="Freeform 296">
                  <a:extLst>
                    <a:ext uri="{FF2B5EF4-FFF2-40B4-BE49-F238E27FC236}">
                      <a16:creationId xmlns:a16="http://schemas.microsoft.com/office/drawing/2014/main" id="{D76E27FF-847E-191F-7822-4E9A333EF1A6}"/>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1" name="Freeform 297">
                  <a:extLst>
                    <a:ext uri="{FF2B5EF4-FFF2-40B4-BE49-F238E27FC236}">
                      <a16:creationId xmlns:a16="http://schemas.microsoft.com/office/drawing/2014/main" id="{08C4B3EC-A765-8063-02FB-52EAB362AA8F}"/>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2" name="Freeform 298">
                  <a:extLst>
                    <a:ext uri="{FF2B5EF4-FFF2-40B4-BE49-F238E27FC236}">
                      <a16:creationId xmlns:a16="http://schemas.microsoft.com/office/drawing/2014/main" id="{3C51E229-60C1-CE48-CE75-9EDA7B14C6B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3" name="Freeform 299">
                  <a:extLst>
                    <a:ext uri="{FF2B5EF4-FFF2-40B4-BE49-F238E27FC236}">
                      <a16:creationId xmlns:a16="http://schemas.microsoft.com/office/drawing/2014/main" id="{406AA9DC-E922-9A99-2C27-5FE12F8940E8}"/>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4" name="Freeform 300">
                  <a:extLst>
                    <a:ext uri="{FF2B5EF4-FFF2-40B4-BE49-F238E27FC236}">
                      <a16:creationId xmlns:a16="http://schemas.microsoft.com/office/drawing/2014/main" id="{13609B38-274D-5957-0B51-9BDF6A4AC0DA}"/>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5" name="Freeform 301">
                  <a:extLst>
                    <a:ext uri="{FF2B5EF4-FFF2-40B4-BE49-F238E27FC236}">
                      <a16:creationId xmlns:a16="http://schemas.microsoft.com/office/drawing/2014/main" id="{6004184D-B589-1EE8-E06D-472C47C2AC78}"/>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6" name="Freeform 302">
                  <a:extLst>
                    <a:ext uri="{FF2B5EF4-FFF2-40B4-BE49-F238E27FC236}">
                      <a16:creationId xmlns:a16="http://schemas.microsoft.com/office/drawing/2014/main" id="{AFC77ABC-B68C-666B-A007-08FA1480090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7" name="Freeform 303">
                  <a:extLst>
                    <a:ext uri="{FF2B5EF4-FFF2-40B4-BE49-F238E27FC236}">
                      <a16:creationId xmlns:a16="http://schemas.microsoft.com/office/drawing/2014/main" id="{C8D35768-8196-2FC2-D7CD-C2CB726985D4}"/>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38" name="Picture 304">
                  <a:extLst>
                    <a:ext uri="{FF2B5EF4-FFF2-40B4-BE49-F238E27FC236}">
                      <a16:creationId xmlns:a16="http://schemas.microsoft.com/office/drawing/2014/main" id="{8532A756-9E96-AC7A-F276-EF00378FC0E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Freeform 305">
                  <a:extLst>
                    <a:ext uri="{FF2B5EF4-FFF2-40B4-BE49-F238E27FC236}">
                      <a16:creationId xmlns:a16="http://schemas.microsoft.com/office/drawing/2014/main" id="{A54F677E-F1C0-456F-4BA7-AF97D86087EE}"/>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0" name="Freeform 306">
                  <a:extLst>
                    <a:ext uri="{FF2B5EF4-FFF2-40B4-BE49-F238E27FC236}">
                      <a16:creationId xmlns:a16="http://schemas.microsoft.com/office/drawing/2014/main" id="{78AA7254-0362-3E5F-713D-679B1C8E97DB}"/>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1" name="Freeform 308">
                  <a:extLst>
                    <a:ext uri="{FF2B5EF4-FFF2-40B4-BE49-F238E27FC236}">
                      <a16:creationId xmlns:a16="http://schemas.microsoft.com/office/drawing/2014/main" id="{24E0B216-BDC7-B4A3-5FAD-842FC4506DA6}"/>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2" name="Freeform 309">
                  <a:extLst>
                    <a:ext uri="{FF2B5EF4-FFF2-40B4-BE49-F238E27FC236}">
                      <a16:creationId xmlns:a16="http://schemas.microsoft.com/office/drawing/2014/main" id="{7EA53810-2CFD-4471-4C6F-1A9C7808E53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3" name="Freeform 310">
                  <a:extLst>
                    <a:ext uri="{FF2B5EF4-FFF2-40B4-BE49-F238E27FC236}">
                      <a16:creationId xmlns:a16="http://schemas.microsoft.com/office/drawing/2014/main" id="{E70F99B0-B11F-8D5D-78DD-23551E18BB12}"/>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4" name="Freeform 311">
                  <a:extLst>
                    <a:ext uri="{FF2B5EF4-FFF2-40B4-BE49-F238E27FC236}">
                      <a16:creationId xmlns:a16="http://schemas.microsoft.com/office/drawing/2014/main" id="{643EE12D-516F-2533-766D-2F2CA85B45D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5" name="Freeform 312">
                  <a:extLst>
                    <a:ext uri="{FF2B5EF4-FFF2-40B4-BE49-F238E27FC236}">
                      <a16:creationId xmlns:a16="http://schemas.microsoft.com/office/drawing/2014/main" id="{310CCA20-C65B-93E4-90AA-5B150225825E}"/>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6" name="Freeform 313">
                  <a:extLst>
                    <a:ext uri="{FF2B5EF4-FFF2-40B4-BE49-F238E27FC236}">
                      <a16:creationId xmlns:a16="http://schemas.microsoft.com/office/drawing/2014/main" id="{1D7491E2-28CA-7B7C-574E-A596AFC7AED4}"/>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7" name="Freeform 314">
                  <a:extLst>
                    <a:ext uri="{FF2B5EF4-FFF2-40B4-BE49-F238E27FC236}">
                      <a16:creationId xmlns:a16="http://schemas.microsoft.com/office/drawing/2014/main" id="{94DFBB2B-6273-A832-9F4C-CB108E8B8E2C}"/>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8" name="Freeform 315">
                  <a:extLst>
                    <a:ext uri="{FF2B5EF4-FFF2-40B4-BE49-F238E27FC236}">
                      <a16:creationId xmlns:a16="http://schemas.microsoft.com/office/drawing/2014/main" id="{E26782E3-E0E9-403B-7D0B-B6417228D70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9" name="Freeform 316">
                  <a:extLst>
                    <a:ext uri="{FF2B5EF4-FFF2-40B4-BE49-F238E27FC236}">
                      <a16:creationId xmlns:a16="http://schemas.microsoft.com/office/drawing/2014/main" id="{16861687-ABC8-665E-4A78-6D5239209ADF}"/>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0" name="Freeform 317">
                  <a:extLst>
                    <a:ext uri="{FF2B5EF4-FFF2-40B4-BE49-F238E27FC236}">
                      <a16:creationId xmlns:a16="http://schemas.microsoft.com/office/drawing/2014/main" id="{D813BF08-3701-74BE-C46C-794BC532BA51}"/>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1" name="Freeform 318">
                  <a:extLst>
                    <a:ext uri="{FF2B5EF4-FFF2-40B4-BE49-F238E27FC236}">
                      <a16:creationId xmlns:a16="http://schemas.microsoft.com/office/drawing/2014/main" id="{33A2CF87-E501-D6AA-9B96-4686E620015F}"/>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2" name="Freeform 319">
                  <a:extLst>
                    <a:ext uri="{FF2B5EF4-FFF2-40B4-BE49-F238E27FC236}">
                      <a16:creationId xmlns:a16="http://schemas.microsoft.com/office/drawing/2014/main" id="{516ACC4F-B292-9B83-F4D7-39CC00F1C30D}"/>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3" name="Freeform 320">
                  <a:extLst>
                    <a:ext uri="{FF2B5EF4-FFF2-40B4-BE49-F238E27FC236}">
                      <a16:creationId xmlns:a16="http://schemas.microsoft.com/office/drawing/2014/main" id="{8127A5C5-23F6-8537-4CA5-E2C8AE52F5F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4" name="Freeform 321">
                  <a:extLst>
                    <a:ext uri="{FF2B5EF4-FFF2-40B4-BE49-F238E27FC236}">
                      <a16:creationId xmlns:a16="http://schemas.microsoft.com/office/drawing/2014/main" id="{497D06E9-00E7-9D08-F9C2-6950611F0C56}"/>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5" name="Freeform 322">
                  <a:extLst>
                    <a:ext uri="{FF2B5EF4-FFF2-40B4-BE49-F238E27FC236}">
                      <a16:creationId xmlns:a16="http://schemas.microsoft.com/office/drawing/2014/main" id="{9C303735-43F8-3221-8749-55972103130F}"/>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6" name="Freeform 323">
                  <a:extLst>
                    <a:ext uri="{FF2B5EF4-FFF2-40B4-BE49-F238E27FC236}">
                      <a16:creationId xmlns:a16="http://schemas.microsoft.com/office/drawing/2014/main" id="{CAA4D075-DBE6-2C3F-DB64-E35914C25C2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7" name="Freeform 324">
                  <a:extLst>
                    <a:ext uri="{FF2B5EF4-FFF2-40B4-BE49-F238E27FC236}">
                      <a16:creationId xmlns:a16="http://schemas.microsoft.com/office/drawing/2014/main" id="{CFADCED8-7A0F-FBE3-8C9A-72C461CEF42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8" name="Freeform 325">
                  <a:extLst>
                    <a:ext uri="{FF2B5EF4-FFF2-40B4-BE49-F238E27FC236}">
                      <a16:creationId xmlns:a16="http://schemas.microsoft.com/office/drawing/2014/main" id="{05D2F0EE-1BDC-097B-4D47-8063C8789D6C}"/>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9" name="Freeform 326">
                  <a:extLst>
                    <a:ext uri="{FF2B5EF4-FFF2-40B4-BE49-F238E27FC236}">
                      <a16:creationId xmlns:a16="http://schemas.microsoft.com/office/drawing/2014/main" id="{B58F2944-3436-90EF-C5BE-4B7E5FE04EF3}"/>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0" name="Freeform 327">
                  <a:extLst>
                    <a:ext uri="{FF2B5EF4-FFF2-40B4-BE49-F238E27FC236}">
                      <a16:creationId xmlns:a16="http://schemas.microsoft.com/office/drawing/2014/main" id="{7048726E-AB2B-6D16-8768-47DFD2AD101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1" name="Oval 328">
                  <a:extLst>
                    <a:ext uri="{FF2B5EF4-FFF2-40B4-BE49-F238E27FC236}">
                      <a16:creationId xmlns:a16="http://schemas.microsoft.com/office/drawing/2014/main" id="{7B17CA15-C0D1-9108-FEB7-A10D01356C1D}"/>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2" name="Oval 329">
                  <a:extLst>
                    <a:ext uri="{FF2B5EF4-FFF2-40B4-BE49-F238E27FC236}">
                      <a16:creationId xmlns:a16="http://schemas.microsoft.com/office/drawing/2014/main" id="{2FA269CC-8A21-5555-BCB8-E2B7494DA01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3" name="Freeform 330">
                  <a:extLst>
                    <a:ext uri="{FF2B5EF4-FFF2-40B4-BE49-F238E27FC236}">
                      <a16:creationId xmlns:a16="http://schemas.microsoft.com/office/drawing/2014/main" id="{10650472-11C2-F46B-B443-FF466FEBE935}"/>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4" name="Freeform 331">
                  <a:extLst>
                    <a:ext uri="{FF2B5EF4-FFF2-40B4-BE49-F238E27FC236}">
                      <a16:creationId xmlns:a16="http://schemas.microsoft.com/office/drawing/2014/main" id="{877C4EFC-6C82-E27B-19B3-BB88D9EFD73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5" name="Freeform 332">
                  <a:extLst>
                    <a:ext uri="{FF2B5EF4-FFF2-40B4-BE49-F238E27FC236}">
                      <a16:creationId xmlns:a16="http://schemas.microsoft.com/office/drawing/2014/main" id="{1AFA3980-9C5E-4011-F03E-4661392EBD55}"/>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6" name="Freeform 333">
                  <a:extLst>
                    <a:ext uri="{FF2B5EF4-FFF2-40B4-BE49-F238E27FC236}">
                      <a16:creationId xmlns:a16="http://schemas.microsoft.com/office/drawing/2014/main" id="{F96DAC31-AC00-A354-63F5-E5BC760BD01E}"/>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7" name="Freeform 334">
                  <a:extLst>
                    <a:ext uri="{FF2B5EF4-FFF2-40B4-BE49-F238E27FC236}">
                      <a16:creationId xmlns:a16="http://schemas.microsoft.com/office/drawing/2014/main" id="{D784454D-813D-ACB1-DB5B-4E33C2E0C39C}"/>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69" name="Freeform 336">
                <a:extLst>
                  <a:ext uri="{FF2B5EF4-FFF2-40B4-BE49-F238E27FC236}">
                    <a16:creationId xmlns:a16="http://schemas.microsoft.com/office/drawing/2014/main" id="{23032B60-2AA1-378C-F87D-5A7FBE9595B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0" name="Freeform 337">
                <a:extLst>
                  <a:ext uri="{FF2B5EF4-FFF2-40B4-BE49-F238E27FC236}">
                    <a16:creationId xmlns:a16="http://schemas.microsoft.com/office/drawing/2014/main" id="{D1B39FA4-F1F7-F84C-6418-96C00F0454C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1" name="Freeform 338">
                <a:extLst>
                  <a:ext uri="{FF2B5EF4-FFF2-40B4-BE49-F238E27FC236}">
                    <a16:creationId xmlns:a16="http://schemas.microsoft.com/office/drawing/2014/main" id="{4D028DBB-5829-1044-DCFB-21209C331AE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2" name="Freeform 339">
                <a:extLst>
                  <a:ext uri="{FF2B5EF4-FFF2-40B4-BE49-F238E27FC236}">
                    <a16:creationId xmlns:a16="http://schemas.microsoft.com/office/drawing/2014/main" id="{FE6266C4-15E3-DF7C-0062-B92E7099BB08}"/>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3" name="Freeform 340">
                <a:extLst>
                  <a:ext uri="{FF2B5EF4-FFF2-40B4-BE49-F238E27FC236}">
                    <a16:creationId xmlns:a16="http://schemas.microsoft.com/office/drawing/2014/main" id="{B89F149B-1A0B-6765-BC4E-529911FEC354}"/>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
        <p:nvSpPr>
          <p:cNvPr id="322" name="TextBox 321">
            <a:extLst>
              <a:ext uri="{FF2B5EF4-FFF2-40B4-BE49-F238E27FC236}">
                <a16:creationId xmlns:a16="http://schemas.microsoft.com/office/drawing/2014/main" id="{2CADF2AF-F0CA-D755-8B36-AE0832CC07B5}"/>
              </a:ext>
            </a:extLst>
          </p:cNvPr>
          <p:cNvSpPr txBox="1"/>
          <p:nvPr/>
        </p:nvSpPr>
        <p:spPr>
          <a:xfrm rot="21283975">
            <a:off x="3273460" y="4525181"/>
            <a:ext cx="36257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9EDAC6">
                    <a:lumMod val="75000"/>
                  </a:srgbClr>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Cùng</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323" name="TextBox 322">
            <a:extLst>
              <a:ext uri="{FF2B5EF4-FFF2-40B4-BE49-F238E27FC236}">
                <a16:creationId xmlns:a16="http://schemas.microsoft.com/office/drawing/2014/main" id="{5AE3A069-ABA2-EBB7-B3CD-5CF1074328D1}"/>
              </a:ext>
            </a:extLst>
          </p:cNvPr>
          <p:cNvSpPr txBox="1"/>
          <p:nvPr/>
        </p:nvSpPr>
        <p:spPr>
          <a:xfrm rot="173436">
            <a:off x="9182201" y="4426167"/>
            <a:ext cx="18390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sẻ</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1642911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14:bounceEnd="80000">
                                          <p:cBhvr additive="base">
                                            <p:cTn id="7" dur="500" fill="hold"/>
                                            <p:tgtEl>
                                              <p:spTgt spid="32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14:bounceEnd="80000">
                                          <p:cBhvr additive="base">
                                            <p:cTn id="12" dur="500" fill="hold"/>
                                            <p:tgtEl>
                                              <p:spTgt spid="586"/>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80000">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14:bounceEnd="80000">
                                          <p:cBhvr additive="base">
                                            <p:cTn id="17" dur="500" fill="hold"/>
                                            <p:tgtEl>
                                              <p:spTgt spid="323"/>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fill="hold"/>
                                            <p:tgtEl>
                                              <p:spTgt spid="322"/>
                                            </p:tgtEl>
                                            <p:attrNameLst>
                                              <p:attrName>ppt_x</p:attrName>
                                            </p:attrNameLst>
                                          </p:cBhvr>
                                          <p:tavLst>
                                            <p:tav tm="0">
                                              <p:val>
                                                <p:strVal val="0-#ppt_w/2"/>
                                              </p:val>
                                            </p:tav>
                                            <p:tav tm="100000">
                                              <p:val>
                                                <p:strVal val="#ppt_x"/>
                                              </p:val>
                                            </p:tav>
                                          </p:tavLst>
                                        </p:anim>
                                        <p:anim calcmode="lin" valueType="num">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cBhvr additive="base">
                                            <p:cTn id="12" dur="500" fill="hold"/>
                                            <p:tgtEl>
                                              <p:spTgt spid="586"/>
                                            </p:tgtEl>
                                            <p:attrNameLst>
                                              <p:attrName>ppt_x</p:attrName>
                                            </p:attrNameLst>
                                          </p:cBhvr>
                                          <p:tavLst>
                                            <p:tav tm="0">
                                              <p:val>
                                                <p:strVal val="0-#ppt_w/2"/>
                                              </p:val>
                                            </p:tav>
                                            <p:tav tm="100000">
                                              <p:val>
                                                <p:strVal val="#ppt_x"/>
                                              </p:val>
                                            </p:tav>
                                          </p:tavLst>
                                        </p:anim>
                                        <p:anim calcmode="lin" valueType="num">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fill="hold"/>
                                            <p:tgtEl>
                                              <p:spTgt spid="323"/>
                                            </p:tgtEl>
                                            <p:attrNameLst>
                                              <p:attrName>ppt_x</p:attrName>
                                            </p:attrNameLst>
                                          </p:cBhvr>
                                          <p:tavLst>
                                            <p:tav tm="0">
                                              <p:val>
                                                <p:strVal val="0-#ppt_w/2"/>
                                              </p:val>
                                            </p:tav>
                                            <p:tav tm="100000">
                                              <p:val>
                                                <p:strVal val="#ppt_x"/>
                                              </p:val>
                                            </p:tav>
                                          </p:tavLst>
                                        </p:anim>
                                        <p:anim calcmode="lin" valueType="num">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8" y="1631252"/>
            <a:ext cx="6006661" cy="3416320"/>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Ai sinh ra cũng có một gia đình. Ông bà, bố mẹ và anh chị em là những người thân yêu nhất. Mọi người trong gia đình phải thương yêu, quan tâm, chăm sóc lẫn nhau.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47575" y="52141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Về</a:t>
            </a:r>
            <a:r>
              <a:rPr kumimoji="0" lang="en-US" sz="6000" b="1" i="0" u="none" strike="noStrike" kern="1200" cap="none" spc="0" normalizeH="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nhà</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3962924" y="1122225"/>
            <a:ext cx="4447615" cy="6595019"/>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626431" y="2834684"/>
            <a:ext cx="5222294" cy="2554545"/>
          </a:xfrm>
          <a:prstGeom prst="rect">
            <a:avLst/>
          </a:prstGeom>
          <a:noFill/>
        </p:spPr>
        <p:txBody>
          <a:bodyPr wrap="square" rtlCol="0">
            <a:spAutoFit/>
          </a:bodyPr>
          <a:lstStyle/>
          <a:p>
            <a:pPr lvl="0" algn="just">
              <a:defRPr/>
            </a:pPr>
            <a:r>
              <a:rPr lang="en-US" sz="4000" b="1" dirty="0" err="1">
                <a:solidFill>
                  <a:srgbClr val="328C96"/>
                </a:solidFill>
                <a:latin typeface="Calibri" panose="020F0502020204030204" pitchFamily="34" charset="0"/>
                <a:cs typeface="Calibri" panose="020F0502020204030204" pitchFamily="34" charset="0"/>
              </a:rPr>
              <a:t>Chuẩn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bị</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tranh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ảnh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về</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những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hoạt</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động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của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các</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thành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viên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trong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gia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đình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nếu</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có</a:t>
            </a:r>
            <a:r>
              <a:rPr lang="en-US" sz="4000" b="1" dirty="0">
                <a:solidFill>
                  <a:srgbClr val="328C9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0DD1B747-DF56-4157-AA1B-CB742D652D77}"/>
              </a:ext>
            </a:extLst>
          </p:cNvPr>
          <p:cNvSpPr/>
          <p:nvPr/>
        </p:nvSpPr>
        <p:spPr>
          <a:xfrm>
            <a:off x="1824446" y="3047431"/>
            <a:ext cx="8360228" cy="158988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mj-lt"/>
              </a:rPr>
              <a:t>Học sinh nghe </a:t>
            </a:r>
            <a:r>
              <a:rPr lang="en-US" sz="5000" b="1" dirty="0" err="1">
                <a:solidFill>
                  <a:schemeClr val="tx1"/>
                </a:solidFill>
                <a:latin typeface="+mj-lt"/>
              </a:rPr>
              <a:t>bài</a:t>
            </a:r>
            <a:r>
              <a:rPr lang="vi-VN" sz="5000" b="1" dirty="0">
                <a:solidFill>
                  <a:schemeClr val="tx1"/>
                </a:solidFill>
                <a:latin typeface="+mj-lt"/>
              </a:rPr>
              <a:t> thơ </a:t>
            </a:r>
          </a:p>
          <a:p>
            <a:pPr algn="ctr"/>
            <a:r>
              <a:rPr lang="vi-VN" sz="5000" b="1" dirty="0">
                <a:solidFill>
                  <a:schemeClr val="tx1"/>
                </a:solidFill>
                <a:latin typeface="+mj-lt"/>
              </a:rPr>
              <a:t>Giúp mẹ</a:t>
            </a:r>
            <a:endParaRPr lang="en-US" sz="5000" b="1" dirty="0">
              <a:solidFill>
                <a:schemeClr val="tx1"/>
              </a:solidFill>
              <a:latin typeface="+mj-lt"/>
            </a:endParaRPr>
          </a:p>
        </p:txBody>
      </p:sp>
      <p:sp>
        <p:nvSpPr>
          <p:cNvPr id="4" name="TextBox 3"/>
          <p:cNvSpPr txBox="1"/>
          <p:nvPr/>
        </p:nvSpPr>
        <p:spPr>
          <a:xfrm>
            <a:off x="3877418" y="1162595"/>
            <a:ext cx="4014240" cy="861774"/>
          </a:xfrm>
          <a:prstGeom prst="rect">
            <a:avLst/>
          </a:prstGeom>
          <a:noFill/>
        </p:spPr>
        <p:txBody>
          <a:bodyPr wrap="none" rtlCol="0">
            <a:spAutoFit/>
          </a:bodyPr>
          <a:lstStyle/>
          <a:p>
            <a:pPr algn="ctr"/>
            <a:r>
              <a:rPr lang="vi-VN" sz="5000" b="1" dirty="0">
                <a:solidFill>
                  <a:srgbClr val="FF0000"/>
                </a:solidFill>
                <a:latin typeface="+mj-lt"/>
              </a:rPr>
              <a:t>KHỞI ĐỘNG</a:t>
            </a:r>
            <a:endParaRPr lang="en-US" sz="5000" b="1" dirty="0">
              <a:solidFill>
                <a:srgbClr val="FF0000"/>
              </a:solidFill>
              <a:latin typeface="+mj-lt"/>
            </a:endParaRPr>
          </a:p>
        </p:txBody>
      </p:sp>
      <p:sp>
        <p:nvSpPr>
          <p:cNvPr id="5" name="TextBox 4"/>
          <p:cNvSpPr txBox="1"/>
          <p:nvPr/>
        </p:nvSpPr>
        <p:spPr>
          <a:xfrm>
            <a:off x="5166993" y="296081"/>
            <a:ext cx="1434944" cy="630942"/>
          </a:xfrm>
          <a:prstGeom prst="rect">
            <a:avLst/>
          </a:prstGeom>
          <a:noFill/>
        </p:spPr>
        <p:txBody>
          <a:bodyPr wrap="none" rtlCol="0">
            <a:spAutoFit/>
          </a:bodyPr>
          <a:lstStyle/>
          <a:p>
            <a:pPr algn="ctr"/>
            <a:r>
              <a:rPr lang="vi-VN" sz="3500" b="1" dirty="0">
                <a:solidFill>
                  <a:srgbClr val="FF0000"/>
                </a:solidFill>
                <a:latin typeface="+mj-lt"/>
              </a:rPr>
              <a:t>Tiết 2:</a:t>
            </a:r>
            <a:endParaRPr lang="en-US" sz="3500" b="1" dirty="0">
              <a:solidFill>
                <a:srgbClr val="FF0000"/>
              </a:solidFill>
              <a:latin typeface="+mj-lt"/>
            </a:endParaRPr>
          </a:p>
        </p:txBody>
      </p:sp>
    </p:spTree>
    <p:extLst>
      <p:ext uri="{BB962C8B-B14F-4D97-AF65-F5344CB8AC3E}">
        <p14:creationId xmlns:p14="http://schemas.microsoft.com/office/powerpoint/2010/main" val="37366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EFD27-0C3C-4161-B0AF-50A3F5DA500B}"/>
              </a:ext>
            </a:extLst>
          </p:cNvPr>
          <p:cNvPicPr>
            <a:picLocks noChangeAspect="1"/>
          </p:cNvPicPr>
          <p:nvPr/>
        </p:nvPicPr>
        <p:blipFill>
          <a:blip r:embed="rId2" cstate="print"/>
          <a:stretch>
            <a:fillRect/>
          </a:stretch>
        </p:blipFill>
        <p:spPr>
          <a:xfrm>
            <a:off x="162893" y="1"/>
            <a:ext cx="3581793" cy="1141584"/>
          </a:xfrm>
          <a:prstGeom prst="rect">
            <a:avLst/>
          </a:prstGeom>
        </p:spPr>
      </p:pic>
      <p:sp>
        <p:nvSpPr>
          <p:cNvPr id="10" name="TextBox 9">
            <a:extLst>
              <a:ext uri="{FF2B5EF4-FFF2-40B4-BE49-F238E27FC236}">
                <a16:creationId xmlns:a16="http://schemas.microsoft.com/office/drawing/2014/main" id="{7A46C712-42E2-444E-972D-3A114FE1F6EA}"/>
              </a:ext>
            </a:extLst>
          </p:cNvPr>
          <p:cNvSpPr txBox="1"/>
          <p:nvPr/>
        </p:nvSpPr>
        <p:spPr>
          <a:xfrm>
            <a:off x="689348" y="1141585"/>
            <a:ext cx="10808385" cy="1169551"/>
          </a:xfrm>
          <a:prstGeom prst="rect">
            <a:avLst/>
          </a:prstGeom>
          <a:noFill/>
        </p:spPr>
        <p:txBody>
          <a:bodyPr wrap="square" rtlCol="0">
            <a:spAutoFit/>
          </a:bodyPr>
          <a:lstStyle/>
          <a:p>
            <a:pPr algn="just"/>
            <a:r>
              <a:rPr lang="en-US" sz="3500" b="1" dirty="0">
                <a:solidFill>
                  <a:srgbClr val="FF0000"/>
                </a:solidFill>
                <a:latin typeface="Times New Roman" panose="02020603050405020304" pitchFamily="18" charset="0"/>
                <a:cs typeface="Times New Roman" panose="02020603050405020304" pitchFamily="18" charset="0"/>
              </a:rPr>
              <a:t>Quan </a:t>
            </a:r>
            <a:r>
              <a:rPr lang="en-US" sz="3500" b="1" dirty="0" err="1">
                <a:solidFill>
                  <a:srgbClr val="FF0000"/>
                </a:solidFill>
                <a:latin typeface="Times New Roman" panose="02020603050405020304" pitchFamily="18" charset="0"/>
                <a:cs typeface="Times New Roman" panose="02020603050405020304" pitchFamily="18" charset="0"/>
              </a:rPr>
              <a:t>sát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hình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biết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mọi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người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đình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Hoa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cùng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tham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công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việc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như</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thế</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nào</a:t>
            </a:r>
            <a:r>
              <a:rPr lang="en-US" sz="3500" b="1" dirty="0">
                <a:solidFill>
                  <a:srgbClr val="FF000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72AC5F6-1108-4498-A27B-1D2699B9B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48" y="2311136"/>
            <a:ext cx="10808385" cy="4409711"/>
          </a:xfrm>
          <a:prstGeom prst="rect">
            <a:avLst/>
          </a:prstGeom>
        </p:spPr>
      </p:pic>
    </p:spTree>
    <p:extLst>
      <p:ext uri="{BB962C8B-B14F-4D97-AF65-F5344CB8AC3E}">
        <p14:creationId xmlns:p14="http://schemas.microsoft.com/office/powerpoint/2010/main" val="391566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23C07-3F20-4667-AF10-4673A5181240}"/>
              </a:ext>
            </a:extLst>
          </p:cNvPr>
          <p:cNvPicPr>
            <a:picLocks noChangeAspect="1"/>
          </p:cNvPicPr>
          <p:nvPr/>
        </p:nvPicPr>
        <p:blipFill>
          <a:blip r:embed="rId2" cstate="print"/>
          <a:stretch>
            <a:fillRect/>
          </a:stretch>
        </p:blipFill>
        <p:spPr>
          <a:xfrm>
            <a:off x="0" y="-1"/>
            <a:ext cx="4375586" cy="1439333"/>
          </a:xfrm>
          <a:prstGeom prst="rect">
            <a:avLst/>
          </a:prstGeom>
        </p:spPr>
      </p:pic>
      <p:sp>
        <p:nvSpPr>
          <p:cNvPr id="4" name="TextBox 3">
            <a:extLst>
              <a:ext uri="{FF2B5EF4-FFF2-40B4-BE49-F238E27FC236}">
                <a16:creationId xmlns:a16="http://schemas.microsoft.com/office/drawing/2014/main" id="{60750800-A39B-4018-99E0-BEA48BFE2FD4}"/>
              </a:ext>
            </a:extLst>
          </p:cNvPr>
          <p:cNvSpPr txBox="1"/>
          <p:nvPr/>
        </p:nvSpPr>
        <p:spPr>
          <a:xfrm>
            <a:off x="814116" y="1699900"/>
            <a:ext cx="10277218" cy="1169551"/>
          </a:xfrm>
          <a:prstGeom prst="rect">
            <a:avLst/>
          </a:prstGeom>
          <a:noFill/>
        </p:spPr>
        <p:txBody>
          <a:bodyPr wrap="square" rtlCol="0">
            <a:spAutoFit/>
          </a:bodyPr>
          <a:lstStyle/>
          <a:p>
            <a:pPr algn="ctr"/>
            <a:r>
              <a:rPr lang="en-US" sz="7000" b="1" dirty="0" err="1">
                <a:solidFill>
                  <a:srgbClr val="FF0000"/>
                </a:solidFill>
                <a:latin typeface="Times New Roman" panose="02020603050405020304" pitchFamily="18" charset="0"/>
                <a:cs typeface="Times New Roman" panose="02020603050405020304" pitchFamily="18" charset="0"/>
              </a:rPr>
              <a:t>Cùng</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vẽ</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về</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gia</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đình</a:t>
            </a:r>
            <a:r>
              <a:rPr lang="en-US" sz="7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18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7DCDB0-98BB-46CF-8635-68CA11E68543}"/>
              </a:ext>
            </a:extLst>
          </p:cNvPr>
          <p:cNvPicPr>
            <a:picLocks noChangeAspect="1"/>
          </p:cNvPicPr>
          <p:nvPr/>
        </p:nvPicPr>
        <p:blipFill>
          <a:blip r:embed="rId2"/>
          <a:stretch>
            <a:fillRect/>
          </a:stretch>
        </p:blipFill>
        <p:spPr>
          <a:xfrm>
            <a:off x="0" y="0"/>
            <a:ext cx="4402667" cy="1368341"/>
          </a:xfrm>
          <a:prstGeom prst="rect">
            <a:avLst/>
          </a:prstGeom>
        </p:spPr>
      </p:pic>
      <p:pic>
        <p:nvPicPr>
          <p:cNvPr id="7" name="Picture 6">
            <a:extLst>
              <a:ext uri="{FF2B5EF4-FFF2-40B4-BE49-F238E27FC236}">
                <a16:creationId xmlns:a16="http://schemas.microsoft.com/office/drawing/2014/main" id="{1D00136F-A141-40E7-AE1C-22192763B2E9}"/>
              </a:ext>
            </a:extLst>
          </p:cNvPr>
          <p:cNvPicPr>
            <a:picLocks noChangeAspect="1"/>
          </p:cNvPicPr>
          <p:nvPr/>
        </p:nvPicPr>
        <p:blipFill>
          <a:blip r:embed="rId3"/>
          <a:stretch>
            <a:fillRect/>
          </a:stretch>
        </p:blipFill>
        <p:spPr>
          <a:xfrm>
            <a:off x="254007" y="3757986"/>
            <a:ext cx="3520410" cy="2924443"/>
          </a:xfrm>
          <a:prstGeom prst="rect">
            <a:avLst/>
          </a:prstGeom>
        </p:spPr>
      </p:pic>
      <p:pic>
        <p:nvPicPr>
          <p:cNvPr id="8" name="Picture 7">
            <a:extLst>
              <a:ext uri="{FF2B5EF4-FFF2-40B4-BE49-F238E27FC236}">
                <a16:creationId xmlns:a16="http://schemas.microsoft.com/office/drawing/2014/main" id="{BB640ABB-E533-4E1D-9651-E42BB249DF87}"/>
              </a:ext>
            </a:extLst>
          </p:cNvPr>
          <p:cNvPicPr>
            <a:picLocks noChangeAspect="1"/>
          </p:cNvPicPr>
          <p:nvPr/>
        </p:nvPicPr>
        <p:blipFill>
          <a:blip r:embed="rId4"/>
          <a:stretch>
            <a:fillRect/>
          </a:stretch>
        </p:blipFill>
        <p:spPr>
          <a:xfrm>
            <a:off x="4209933" y="3757986"/>
            <a:ext cx="3630423" cy="2934739"/>
          </a:xfrm>
          <a:prstGeom prst="rect">
            <a:avLst/>
          </a:prstGeom>
        </p:spPr>
      </p:pic>
      <p:pic>
        <p:nvPicPr>
          <p:cNvPr id="9" name="Picture 8">
            <a:extLst>
              <a:ext uri="{FF2B5EF4-FFF2-40B4-BE49-F238E27FC236}">
                <a16:creationId xmlns:a16="http://schemas.microsoft.com/office/drawing/2014/main" id="{8436C00E-F281-44FD-9239-394511992D22}"/>
              </a:ext>
            </a:extLst>
          </p:cNvPr>
          <p:cNvPicPr>
            <a:picLocks noChangeAspect="1"/>
          </p:cNvPicPr>
          <p:nvPr/>
        </p:nvPicPr>
        <p:blipFill>
          <a:blip r:embed="rId5"/>
          <a:stretch>
            <a:fillRect/>
          </a:stretch>
        </p:blipFill>
        <p:spPr>
          <a:xfrm>
            <a:off x="8275873" y="3737392"/>
            <a:ext cx="3520410" cy="2934740"/>
          </a:xfrm>
          <a:prstGeom prst="rect">
            <a:avLst/>
          </a:prstGeom>
        </p:spPr>
      </p:pic>
      <p:sp>
        <p:nvSpPr>
          <p:cNvPr id="10" name="TextBox 9">
            <a:extLst>
              <a:ext uri="{FF2B5EF4-FFF2-40B4-BE49-F238E27FC236}">
                <a16:creationId xmlns:a16="http://schemas.microsoft.com/office/drawing/2014/main" id="{2AEA3FE1-1C5A-4E75-BB52-4AD4B4AABB13}"/>
              </a:ext>
            </a:extLst>
          </p:cNvPr>
          <p:cNvSpPr txBox="1"/>
          <p:nvPr/>
        </p:nvSpPr>
        <p:spPr>
          <a:xfrm>
            <a:off x="886536" y="1302869"/>
            <a:ext cx="10277218" cy="2400657"/>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Ở </a:t>
            </a:r>
            <a:r>
              <a:rPr lang="en-US" sz="5000" b="1" dirty="0" err="1">
                <a:solidFill>
                  <a:srgbClr val="FF0000"/>
                </a:solidFill>
                <a:latin typeface="Times New Roman" panose="02020603050405020304" pitchFamily="18" charset="0"/>
                <a:cs typeface="Times New Roman" panose="02020603050405020304" pitchFamily="18" charset="0"/>
              </a:rPr>
              <a:t>nhà</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em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đã</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làm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được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những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việc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gì</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để</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giúp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bố</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mẹ</a:t>
            </a:r>
            <a:r>
              <a:rPr lang="en-US" sz="5000" b="1" dirty="0">
                <a:solidFill>
                  <a:srgbClr val="FF0000"/>
                </a:solidFill>
                <a:latin typeface="Times New Roman" panose="02020603050405020304" pitchFamily="18" charset="0"/>
                <a:cs typeface="Times New Roman" panose="02020603050405020304" pitchFamily="18" charset="0"/>
              </a:rPr>
              <a:t>? </a:t>
            </a:r>
            <a:r>
              <a:rPr lang="vi-VN" sz="5000" b="1" dirty="0">
                <a:solidFill>
                  <a:srgbClr val="FF0000"/>
                </a:solidFill>
                <a:latin typeface="Times New Roman" panose="02020603050405020304" pitchFamily="18" charset="0"/>
                <a:cs typeface="Times New Roman" panose="02020603050405020304" pitchFamily="18" charset="0"/>
              </a:rPr>
              <a:t>Em </a:t>
            </a:r>
            <a:r>
              <a:rPr lang="en-US" sz="5000" b="1" dirty="0" err="1">
                <a:solidFill>
                  <a:srgbClr val="FF0000"/>
                </a:solidFill>
                <a:latin typeface="Times New Roman" panose="02020603050405020304" pitchFamily="18" charset="0"/>
                <a:cs typeface="Times New Roman" panose="02020603050405020304" pitchFamily="18" charset="0"/>
              </a:rPr>
              <a:t>cảm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thấy</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thế</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nào</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khi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tham</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gia</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các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công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việc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đó</a:t>
            </a:r>
            <a:r>
              <a:rPr lang="en-US" sz="5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89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jpg"/>
          <p:cNvPicPr>
            <a:picLocks noChangeAspect="1"/>
          </p:cNvPicPr>
          <p:nvPr/>
        </p:nvPicPr>
        <p:blipFill>
          <a:blip r:embed="rId2" cstate="print"/>
          <a:stretch>
            <a:fillRect/>
          </a:stretch>
        </p:blipFill>
        <p:spPr>
          <a:xfrm>
            <a:off x="5994400" y="0"/>
            <a:ext cx="6197600" cy="6858000"/>
          </a:xfrm>
          <a:prstGeom prst="rect">
            <a:avLst/>
          </a:prstGeom>
        </p:spPr>
      </p:pic>
      <p:pic>
        <p:nvPicPr>
          <p:cNvPr id="9" name="Picture 8" descr="1.jpg"/>
          <p:cNvPicPr>
            <a:picLocks noChangeAspect="1"/>
          </p:cNvPicPr>
          <p:nvPr/>
        </p:nvPicPr>
        <p:blipFill>
          <a:blip r:embed="rId3" cstate="print"/>
          <a:stretch>
            <a:fillRect/>
          </a:stretch>
        </p:blipFill>
        <p:spPr>
          <a:xfrm>
            <a:off x="2" y="0"/>
            <a:ext cx="5994399" cy="6858000"/>
          </a:xfrm>
          <a:prstGeom prst="rect">
            <a:avLst/>
          </a:prstGeom>
        </p:spPr>
      </p:pic>
    </p:spTree>
    <p:extLst>
      <p:ext uri="{BB962C8B-B14F-4D97-AF65-F5344CB8AC3E}">
        <p14:creationId xmlns:p14="http://schemas.microsoft.com/office/powerpoint/2010/main" val="233368129"/>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4.jpg"/>
          <p:cNvPicPr>
            <a:picLocks noChangeAspect="1"/>
          </p:cNvPicPr>
          <p:nvPr/>
        </p:nvPicPr>
        <p:blipFill>
          <a:blip r:embed="rId2" cstate="print"/>
          <a:stretch>
            <a:fillRect/>
          </a:stretch>
        </p:blipFill>
        <p:spPr>
          <a:xfrm>
            <a:off x="2" y="0"/>
            <a:ext cx="5994399" cy="6858000"/>
          </a:xfrm>
          <a:prstGeom prst="rect">
            <a:avLst/>
          </a:prstGeom>
        </p:spPr>
      </p:pic>
      <p:pic>
        <p:nvPicPr>
          <p:cNvPr id="7" name="Picture 6" descr="23.jpg"/>
          <p:cNvPicPr>
            <a:picLocks noChangeAspect="1"/>
          </p:cNvPicPr>
          <p:nvPr/>
        </p:nvPicPr>
        <p:blipFill>
          <a:blip r:embed="rId3" cstate="print"/>
          <a:stretch>
            <a:fillRect/>
          </a:stretch>
        </p:blipFill>
        <p:spPr>
          <a:xfrm>
            <a:off x="5994400" y="0"/>
            <a:ext cx="6197600" cy="6858000"/>
          </a:xfrm>
          <a:prstGeom prst="rect">
            <a:avLst/>
          </a:prstGeom>
        </p:spPr>
      </p:pic>
    </p:spTree>
    <p:extLst>
      <p:ext uri="{BB962C8B-B14F-4D97-AF65-F5344CB8AC3E}">
        <p14:creationId xmlns:p14="http://schemas.microsoft.com/office/powerpoint/2010/main" val="4117853792"/>
      </p:ext>
    </p:extLst>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44B37DE2-A44C-DBD7-5D78-145A21CFD20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pic>
        <p:nvPicPr>
          <p:cNvPr id="13" name="图片 7">
            <a:extLst>
              <a:ext uri="{FF2B5EF4-FFF2-40B4-BE49-F238E27FC236}">
                <a16:creationId xmlns:a16="http://schemas.microsoft.com/office/drawing/2014/main" id="{C23F9B3D-7309-7A14-CD63-0D471A6509C3}"/>
              </a:ext>
            </a:extLst>
          </p:cNvPr>
          <p:cNvPicPr>
            <a:picLocks noChangeAspect="1"/>
          </p:cNvPicPr>
          <p:nvPr/>
        </p:nvPicPr>
        <p:blipFill rotWithShape="1">
          <a:blip r:embed="rId4">
            <a:extLst>
              <a:ext uri="{28A0092B-C50C-407E-A947-70E740481C1C}">
                <a14:useLocalDpi xmlns:a14="http://schemas.microsoft.com/office/drawing/2010/main" val="0"/>
              </a:ext>
            </a:extLst>
          </a:blip>
          <a:srcRect t="49443" r="55276" b="8874"/>
          <a:stretch/>
        </p:blipFill>
        <p:spPr>
          <a:xfrm flipH="1">
            <a:off x="9758153" y="4100923"/>
            <a:ext cx="2534396" cy="2738076"/>
          </a:xfrm>
          <a:prstGeom prst="rect">
            <a:avLst/>
          </a:prstGeom>
        </p:spPr>
      </p:pic>
      <p:grpSp>
        <p:nvGrpSpPr>
          <p:cNvPr id="3" name="Group 2">
            <a:extLst>
              <a:ext uri="{FF2B5EF4-FFF2-40B4-BE49-F238E27FC236}">
                <a16:creationId xmlns:a16="http://schemas.microsoft.com/office/drawing/2014/main" id="{829F3CA9-7C24-138F-208B-82BBD94C6127}"/>
              </a:ext>
            </a:extLst>
          </p:cNvPr>
          <p:cNvGrpSpPr/>
          <p:nvPr/>
        </p:nvGrpSpPr>
        <p:grpSpPr>
          <a:xfrm>
            <a:off x="2657267" y="3085296"/>
            <a:ext cx="7705195" cy="3703132"/>
            <a:chOff x="2657267" y="3085296"/>
            <a:chExt cx="7705195" cy="3703132"/>
          </a:xfrm>
        </p:grpSpPr>
        <p:sp>
          <p:nvSpPr>
            <p:cNvPr id="2" name="TextBox 4">
              <a:extLst>
                <a:ext uri="{FF2B5EF4-FFF2-40B4-BE49-F238E27FC236}">
                  <a16:creationId xmlns:a16="http://schemas.microsoft.com/office/drawing/2014/main" id="{A0665E2E-D11D-635D-B968-7745D9C8AFB2}"/>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90" name="Group 4">
              <a:extLst>
                <a:ext uri="{FF2B5EF4-FFF2-40B4-BE49-F238E27FC236}">
                  <a16:creationId xmlns:a16="http://schemas.microsoft.com/office/drawing/2014/main" id="{9ACAB927-070B-D727-CD67-19443B81D505}"/>
                </a:ext>
              </a:extLst>
            </p:cNvPr>
            <p:cNvGrpSpPr>
              <a:grpSpLocks noChangeAspect="1"/>
            </p:cNvGrpSpPr>
            <p:nvPr/>
          </p:nvGrpSpPr>
          <p:grpSpPr bwMode="auto">
            <a:xfrm>
              <a:off x="2657267" y="3085296"/>
              <a:ext cx="7705195" cy="3703132"/>
              <a:chOff x="850" y="1426"/>
              <a:chExt cx="5980" cy="2874"/>
            </a:xfrm>
          </p:grpSpPr>
          <p:sp>
            <p:nvSpPr>
              <p:cNvPr id="291" name="AutoShape 3">
                <a:extLst>
                  <a:ext uri="{FF2B5EF4-FFF2-40B4-BE49-F238E27FC236}">
                    <a16:creationId xmlns:a16="http://schemas.microsoft.com/office/drawing/2014/main" id="{06BB0A85-9181-D36C-CDB9-E62477655F2E}"/>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92" name="Group 205">
                <a:extLst>
                  <a:ext uri="{FF2B5EF4-FFF2-40B4-BE49-F238E27FC236}">
                    <a16:creationId xmlns:a16="http://schemas.microsoft.com/office/drawing/2014/main" id="{A14EA763-A7F7-AB68-A09D-586F1DC102EC}"/>
                  </a:ext>
                </a:extLst>
              </p:cNvPr>
              <p:cNvGrpSpPr>
                <a:grpSpLocks/>
              </p:cNvGrpSpPr>
              <p:nvPr/>
            </p:nvGrpSpPr>
            <p:grpSpPr bwMode="auto">
              <a:xfrm>
                <a:off x="1235" y="1490"/>
                <a:ext cx="5207" cy="2682"/>
                <a:chOff x="1235" y="1490"/>
                <a:chExt cx="5207" cy="2682"/>
              </a:xfrm>
            </p:grpSpPr>
            <p:sp>
              <p:nvSpPr>
                <p:cNvPr id="344" name="Freeform 15">
                  <a:extLst>
                    <a:ext uri="{FF2B5EF4-FFF2-40B4-BE49-F238E27FC236}">
                      <a16:creationId xmlns:a16="http://schemas.microsoft.com/office/drawing/2014/main" id="{A11E8D65-5D1A-4608-FE3F-FA678402166E}"/>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5" name="Freeform 16">
                  <a:extLst>
                    <a:ext uri="{FF2B5EF4-FFF2-40B4-BE49-F238E27FC236}">
                      <a16:creationId xmlns:a16="http://schemas.microsoft.com/office/drawing/2014/main" id="{63DB1DF3-65B3-16E6-5A4B-AF0FC89FE3D7}"/>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6" name="Freeform 17">
                  <a:extLst>
                    <a:ext uri="{FF2B5EF4-FFF2-40B4-BE49-F238E27FC236}">
                      <a16:creationId xmlns:a16="http://schemas.microsoft.com/office/drawing/2014/main" id="{36A8F949-169C-7EF6-4775-22A3A3F23B24}"/>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7" name="Rectangle 18">
                  <a:extLst>
                    <a:ext uri="{FF2B5EF4-FFF2-40B4-BE49-F238E27FC236}">
                      <a16:creationId xmlns:a16="http://schemas.microsoft.com/office/drawing/2014/main" id="{6CDC77E3-160B-8BB6-086E-FF855C65C44B}"/>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8" name="Freeform 19">
                  <a:extLst>
                    <a:ext uri="{FF2B5EF4-FFF2-40B4-BE49-F238E27FC236}">
                      <a16:creationId xmlns:a16="http://schemas.microsoft.com/office/drawing/2014/main" id="{12519F1F-FBC8-6F04-1BE4-FC8767FB475D}"/>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9" name="Freeform 20">
                  <a:extLst>
                    <a:ext uri="{FF2B5EF4-FFF2-40B4-BE49-F238E27FC236}">
                      <a16:creationId xmlns:a16="http://schemas.microsoft.com/office/drawing/2014/main" id="{9CED0C91-0194-3EEE-A06E-C32A0919492A}"/>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0" name="Freeform 21">
                  <a:extLst>
                    <a:ext uri="{FF2B5EF4-FFF2-40B4-BE49-F238E27FC236}">
                      <a16:creationId xmlns:a16="http://schemas.microsoft.com/office/drawing/2014/main" id="{BB67DC5E-6C56-4672-1B3C-3CB94ACDE203}"/>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1" name="Freeform 22">
                  <a:extLst>
                    <a:ext uri="{FF2B5EF4-FFF2-40B4-BE49-F238E27FC236}">
                      <a16:creationId xmlns:a16="http://schemas.microsoft.com/office/drawing/2014/main" id="{10FA867D-C418-5F7D-DBAB-CD557FAA897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2" name="Freeform 23">
                  <a:extLst>
                    <a:ext uri="{FF2B5EF4-FFF2-40B4-BE49-F238E27FC236}">
                      <a16:creationId xmlns:a16="http://schemas.microsoft.com/office/drawing/2014/main" id="{A98603C2-0736-2F34-D185-382A1E69CCBC}"/>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3" name="Freeform 24">
                  <a:extLst>
                    <a:ext uri="{FF2B5EF4-FFF2-40B4-BE49-F238E27FC236}">
                      <a16:creationId xmlns:a16="http://schemas.microsoft.com/office/drawing/2014/main" id="{C717FF2E-0A45-4928-105C-14CEE791A62A}"/>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4" name="Freeform 25">
                  <a:extLst>
                    <a:ext uri="{FF2B5EF4-FFF2-40B4-BE49-F238E27FC236}">
                      <a16:creationId xmlns:a16="http://schemas.microsoft.com/office/drawing/2014/main" id="{73EFC3C5-4318-EF21-2EB8-3018D7A694C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5" name="Freeform 26">
                  <a:extLst>
                    <a:ext uri="{FF2B5EF4-FFF2-40B4-BE49-F238E27FC236}">
                      <a16:creationId xmlns:a16="http://schemas.microsoft.com/office/drawing/2014/main" id="{8C16CB4D-F037-044D-8E66-37CA6B6DB3A7}"/>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6" name="Freeform 27">
                  <a:extLst>
                    <a:ext uri="{FF2B5EF4-FFF2-40B4-BE49-F238E27FC236}">
                      <a16:creationId xmlns:a16="http://schemas.microsoft.com/office/drawing/2014/main" id="{5262F588-698E-B3A4-09E7-0E84C813680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7" name="Freeform 28">
                  <a:extLst>
                    <a:ext uri="{FF2B5EF4-FFF2-40B4-BE49-F238E27FC236}">
                      <a16:creationId xmlns:a16="http://schemas.microsoft.com/office/drawing/2014/main" id="{6FBF4B85-3082-C370-D271-1FD8E9F43D22}"/>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8" name="Freeform 29">
                  <a:extLst>
                    <a:ext uri="{FF2B5EF4-FFF2-40B4-BE49-F238E27FC236}">
                      <a16:creationId xmlns:a16="http://schemas.microsoft.com/office/drawing/2014/main" id="{6CE33C12-E196-19C3-394E-56617A1CA0E2}"/>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9" name="Freeform 30">
                  <a:extLst>
                    <a:ext uri="{FF2B5EF4-FFF2-40B4-BE49-F238E27FC236}">
                      <a16:creationId xmlns:a16="http://schemas.microsoft.com/office/drawing/2014/main" id="{38126D34-A25B-AAB6-0FB0-2A193A6EC1AC}"/>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0" name="Freeform 31">
                  <a:extLst>
                    <a:ext uri="{FF2B5EF4-FFF2-40B4-BE49-F238E27FC236}">
                      <a16:creationId xmlns:a16="http://schemas.microsoft.com/office/drawing/2014/main" id="{63908EE1-8ECC-77F7-237A-46F0194D14A6}"/>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1" name="Freeform 32">
                  <a:extLst>
                    <a:ext uri="{FF2B5EF4-FFF2-40B4-BE49-F238E27FC236}">
                      <a16:creationId xmlns:a16="http://schemas.microsoft.com/office/drawing/2014/main" id="{629CBDBE-867E-E232-1EAF-4D71F0764626}"/>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2" name="Freeform 33">
                  <a:extLst>
                    <a:ext uri="{FF2B5EF4-FFF2-40B4-BE49-F238E27FC236}">
                      <a16:creationId xmlns:a16="http://schemas.microsoft.com/office/drawing/2014/main" id="{03D09CA0-67C7-7489-1D44-55040BEFFBD4}"/>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3" name="Freeform 34">
                  <a:extLst>
                    <a:ext uri="{FF2B5EF4-FFF2-40B4-BE49-F238E27FC236}">
                      <a16:creationId xmlns:a16="http://schemas.microsoft.com/office/drawing/2014/main" id="{844B45A7-B77E-DEBC-B460-B694AC79508B}"/>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4" name="Freeform 35">
                  <a:extLst>
                    <a:ext uri="{FF2B5EF4-FFF2-40B4-BE49-F238E27FC236}">
                      <a16:creationId xmlns:a16="http://schemas.microsoft.com/office/drawing/2014/main" id="{228A38BB-F0CA-1CEA-1F87-33301CBCA2D1}"/>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5" name="Freeform 36">
                  <a:extLst>
                    <a:ext uri="{FF2B5EF4-FFF2-40B4-BE49-F238E27FC236}">
                      <a16:creationId xmlns:a16="http://schemas.microsoft.com/office/drawing/2014/main" id="{E827BAB2-01F9-EEA5-1C3D-2F19220C0FBD}"/>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6" name="Freeform 37">
                  <a:extLst>
                    <a:ext uri="{FF2B5EF4-FFF2-40B4-BE49-F238E27FC236}">
                      <a16:creationId xmlns:a16="http://schemas.microsoft.com/office/drawing/2014/main" id="{50CC5E0D-54D1-7B09-133A-593B5F404EDE}"/>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7" name="Freeform 38">
                  <a:extLst>
                    <a:ext uri="{FF2B5EF4-FFF2-40B4-BE49-F238E27FC236}">
                      <a16:creationId xmlns:a16="http://schemas.microsoft.com/office/drawing/2014/main" id="{780318CF-B5D7-B2B9-4766-C890EFB2D3B4}"/>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8" name="Freeform 39">
                  <a:extLst>
                    <a:ext uri="{FF2B5EF4-FFF2-40B4-BE49-F238E27FC236}">
                      <a16:creationId xmlns:a16="http://schemas.microsoft.com/office/drawing/2014/main" id="{074BA7C4-28D7-AE85-9C1A-279FE2335DA6}"/>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9" name="Freeform 40">
                  <a:extLst>
                    <a:ext uri="{FF2B5EF4-FFF2-40B4-BE49-F238E27FC236}">
                      <a16:creationId xmlns:a16="http://schemas.microsoft.com/office/drawing/2014/main" id="{B96EAB40-5DC6-4B24-7269-668AAAC3C091}"/>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0" name="Freeform 41">
                  <a:extLst>
                    <a:ext uri="{FF2B5EF4-FFF2-40B4-BE49-F238E27FC236}">
                      <a16:creationId xmlns:a16="http://schemas.microsoft.com/office/drawing/2014/main" id="{2C82199D-5172-06F9-A246-493145D47837}"/>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1" name="Freeform 42">
                  <a:extLst>
                    <a:ext uri="{FF2B5EF4-FFF2-40B4-BE49-F238E27FC236}">
                      <a16:creationId xmlns:a16="http://schemas.microsoft.com/office/drawing/2014/main" id="{C73F6D3E-5FD7-08A1-3A18-C537A71CF242}"/>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2" name="Freeform 43">
                  <a:extLst>
                    <a:ext uri="{FF2B5EF4-FFF2-40B4-BE49-F238E27FC236}">
                      <a16:creationId xmlns:a16="http://schemas.microsoft.com/office/drawing/2014/main" id="{D6F5891B-7F72-924A-059E-138882E77F56}"/>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3" name="Freeform 44">
                  <a:extLst>
                    <a:ext uri="{FF2B5EF4-FFF2-40B4-BE49-F238E27FC236}">
                      <a16:creationId xmlns:a16="http://schemas.microsoft.com/office/drawing/2014/main" id="{61FECE0E-0E00-7359-8E2D-F007A67A06A0}"/>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4" name="Freeform 45">
                  <a:extLst>
                    <a:ext uri="{FF2B5EF4-FFF2-40B4-BE49-F238E27FC236}">
                      <a16:creationId xmlns:a16="http://schemas.microsoft.com/office/drawing/2014/main" id="{AC442669-8CDC-41D6-8E8F-48801A44B3DA}"/>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5" name="Freeform 46">
                  <a:extLst>
                    <a:ext uri="{FF2B5EF4-FFF2-40B4-BE49-F238E27FC236}">
                      <a16:creationId xmlns:a16="http://schemas.microsoft.com/office/drawing/2014/main" id="{21CC91CA-588E-4532-3CAC-4A54BCE943C3}"/>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6" name="Freeform 47">
                  <a:extLst>
                    <a:ext uri="{FF2B5EF4-FFF2-40B4-BE49-F238E27FC236}">
                      <a16:creationId xmlns:a16="http://schemas.microsoft.com/office/drawing/2014/main" id="{04421814-16BC-2ED3-C853-2FC1E3ADEF93}"/>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7" name="Freeform 48">
                  <a:extLst>
                    <a:ext uri="{FF2B5EF4-FFF2-40B4-BE49-F238E27FC236}">
                      <a16:creationId xmlns:a16="http://schemas.microsoft.com/office/drawing/2014/main" id="{78DFF997-0F8C-1FDA-AE80-A933DABDFA32}"/>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8" name="Freeform 49">
                  <a:extLst>
                    <a:ext uri="{FF2B5EF4-FFF2-40B4-BE49-F238E27FC236}">
                      <a16:creationId xmlns:a16="http://schemas.microsoft.com/office/drawing/2014/main" id="{492169D7-FC08-AAE6-F2AB-BA88FD27AA85}"/>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9" name="Freeform 50">
                  <a:extLst>
                    <a:ext uri="{FF2B5EF4-FFF2-40B4-BE49-F238E27FC236}">
                      <a16:creationId xmlns:a16="http://schemas.microsoft.com/office/drawing/2014/main" id="{C81C6845-9782-CE0B-7C10-23BE4BD71C1E}"/>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0" name="Freeform 51">
                  <a:extLst>
                    <a:ext uri="{FF2B5EF4-FFF2-40B4-BE49-F238E27FC236}">
                      <a16:creationId xmlns:a16="http://schemas.microsoft.com/office/drawing/2014/main" id="{B0C47AD3-9E50-320B-47CC-460491B0E6E3}"/>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1" name="Freeform 52">
                  <a:extLst>
                    <a:ext uri="{FF2B5EF4-FFF2-40B4-BE49-F238E27FC236}">
                      <a16:creationId xmlns:a16="http://schemas.microsoft.com/office/drawing/2014/main" id="{22EB787A-2E3A-E812-6011-78C51A778F9E}"/>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2" name="Freeform 53">
                  <a:extLst>
                    <a:ext uri="{FF2B5EF4-FFF2-40B4-BE49-F238E27FC236}">
                      <a16:creationId xmlns:a16="http://schemas.microsoft.com/office/drawing/2014/main" id="{C4BDAEC7-38D2-CA58-2F5A-80C30F3B43C5}"/>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3" name="Freeform 54">
                  <a:extLst>
                    <a:ext uri="{FF2B5EF4-FFF2-40B4-BE49-F238E27FC236}">
                      <a16:creationId xmlns:a16="http://schemas.microsoft.com/office/drawing/2014/main" id="{E2A4D352-9590-CA8A-B8DB-07A3264B2480}"/>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4" name="Freeform 55">
                  <a:extLst>
                    <a:ext uri="{FF2B5EF4-FFF2-40B4-BE49-F238E27FC236}">
                      <a16:creationId xmlns:a16="http://schemas.microsoft.com/office/drawing/2014/main" id="{7B0128B9-6428-D5C3-1A5B-C1B8317F43C3}"/>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5" name="Rectangle 56">
                  <a:extLst>
                    <a:ext uri="{FF2B5EF4-FFF2-40B4-BE49-F238E27FC236}">
                      <a16:creationId xmlns:a16="http://schemas.microsoft.com/office/drawing/2014/main" id="{8ACF7FFE-DD12-A268-2066-2F82B1724D20}"/>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6" name="Freeform 57">
                  <a:extLst>
                    <a:ext uri="{FF2B5EF4-FFF2-40B4-BE49-F238E27FC236}">
                      <a16:creationId xmlns:a16="http://schemas.microsoft.com/office/drawing/2014/main" id="{18DBE106-BD24-A3A3-4F36-2A6EFA540E09}"/>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7" name="Freeform 58">
                  <a:extLst>
                    <a:ext uri="{FF2B5EF4-FFF2-40B4-BE49-F238E27FC236}">
                      <a16:creationId xmlns:a16="http://schemas.microsoft.com/office/drawing/2014/main" id="{CDAA1EAF-4052-E039-69DE-119CD7D38590}"/>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8" name="Freeform 59">
                  <a:extLst>
                    <a:ext uri="{FF2B5EF4-FFF2-40B4-BE49-F238E27FC236}">
                      <a16:creationId xmlns:a16="http://schemas.microsoft.com/office/drawing/2014/main" id="{9E61478D-D57C-B2FB-0685-7CD7974EA096}"/>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9" name="Freeform 60">
                  <a:extLst>
                    <a:ext uri="{FF2B5EF4-FFF2-40B4-BE49-F238E27FC236}">
                      <a16:creationId xmlns:a16="http://schemas.microsoft.com/office/drawing/2014/main" id="{5FA9C421-AB6C-4A4B-9C40-C4E364DF4F21}"/>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0" name="Freeform 61">
                  <a:extLst>
                    <a:ext uri="{FF2B5EF4-FFF2-40B4-BE49-F238E27FC236}">
                      <a16:creationId xmlns:a16="http://schemas.microsoft.com/office/drawing/2014/main" id="{AD55735F-3030-DA9B-CCE2-1AB88ECA7AB2}"/>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1" name="Freeform 62">
                  <a:extLst>
                    <a:ext uri="{FF2B5EF4-FFF2-40B4-BE49-F238E27FC236}">
                      <a16:creationId xmlns:a16="http://schemas.microsoft.com/office/drawing/2014/main" id="{4CD92D4D-0ADB-3FE3-EA4E-3492809D4A85}"/>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2" name="Freeform 63">
                  <a:extLst>
                    <a:ext uri="{FF2B5EF4-FFF2-40B4-BE49-F238E27FC236}">
                      <a16:creationId xmlns:a16="http://schemas.microsoft.com/office/drawing/2014/main" id="{3D0316AD-6A92-04EF-1C25-1268C69D1BD1}"/>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3" name="Freeform 64">
                  <a:extLst>
                    <a:ext uri="{FF2B5EF4-FFF2-40B4-BE49-F238E27FC236}">
                      <a16:creationId xmlns:a16="http://schemas.microsoft.com/office/drawing/2014/main" id="{D865E65C-D554-7272-1F64-927F5EBD7930}"/>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4" name="Freeform 65">
                  <a:extLst>
                    <a:ext uri="{FF2B5EF4-FFF2-40B4-BE49-F238E27FC236}">
                      <a16:creationId xmlns:a16="http://schemas.microsoft.com/office/drawing/2014/main" id="{0A4A3247-91D8-3D95-74C1-247383BE209D}"/>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5" name="Freeform 66">
                  <a:extLst>
                    <a:ext uri="{FF2B5EF4-FFF2-40B4-BE49-F238E27FC236}">
                      <a16:creationId xmlns:a16="http://schemas.microsoft.com/office/drawing/2014/main" id="{CF202F27-9B2B-CFCD-FE40-5F5FA884ACE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6" name="Freeform 67">
                  <a:extLst>
                    <a:ext uri="{FF2B5EF4-FFF2-40B4-BE49-F238E27FC236}">
                      <a16:creationId xmlns:a16="http://schemas.microsoft.com/office/drawing/2014/main" id="{97895C7F-AE23-003E-7BF8-EB76AE7DA305}"/>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7" name="Freeform 68">
                  <a:extLst>
                    <a:ext uri="{FF2B5EF4-FFF2-40B4-BE49-F238E27FC236}">
                      <a16:creationId xmlns:a16="http://schemas.microsoft.com/office/drawing/2014/main" id="{D5F12966-AB62-8659-0A91-3946C42D0DE1}"/>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8" name="Freeform 69">
                  <a:extLst>
                    <a:ext uri="{FF2B5EF4-FFF2-40B4-BE49-F238E27FC236}">
                      <a16:creationId xmlns:a16="http://schemas.microsoft.com/office/drawing/2014/main" id="{BCBA4AC2-7CD5-EA22-752F-7AA3DB42AE5B}"/>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9" name="Freeform 70">
                  <a:extLst>
                    <a:ext uri="{FF2B5EF4-FFF2-40B4-BE49-F238E27FC236}">
                      <a16:creationId xmlns:a16="http://schemas.microsoft.com/office/drawing/2014/main" id="{6E2C4CFE-5CAC-4C2C-10FC-7C7CAE0E4E82}"/>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0" name="Freeform 71">
                  <a:extLst>
                    <a:ext uri="{FF2B5EF4-FFF2-40B4-BE49-F238E27FC236}">
                      <a16:creationId xmlns:a16="http://schemas.microsoft.com/office/drawing/2014/main" id="{CB0AECA4-79BC-5640-75D4-9295460C0536}"/>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1" name="Freeform 72">
                  <a:extLst>
                    <a:ext uri="{FF2B5EF4-FFF2-40B4-BE49-F238E27FC236}">
                      <a16:creationId xmlns:a16="http://schemas.microsoft.com/office/drawing/2014/main" id="{DC3F945D-7565-7C57-A557-2E0B5EC251E3}"/>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2" name="Freeform 73">
                  <a:extLst>
                    <a:ext uri="{FF2B5EF4-FFF2-40B4-BE49-F238E27FC236}">
                      <a16:creationId xmlns:a16="http://schemas.microsoft.com/office/drawing/2014/main" id="{ECAE1F57-2559-7633-A4C5-066F1E258E11}"/>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3" name="Freeform 74">
                  <a:extLst>
                    <a:ext uri="{FF2B5EF4-FFF2-40B4-BE49-F238E27FC236}">
                      <a16:creationId xmlns:a16="http://schemas.microsoft.com/office/drawing/2014/main" id="{3D98CF0A-87D9-6533-35B0-C933EC368187}"/>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4" name="Freeform 75">
                  <a:extLst>
                    <a:ext uri="{FF2B5EF4-FFF2-40B4-BE49-F238E27FC236}">
                      <a16:creationId xmlns:a16="http://schemas.microsoft.com/office/drawing/2014/main" id="{22D9FBC1-519D-3FFE-4D11-2630EEB97561}"/>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5" name="Freeform 76">
                  <a:extLst>
                    <a:ext uri="{FF2B5EF4-FFF2-40B4-BE49-F238E27FC236}">
                      <a16:creationId xmlns:a16="http://schemas.microsoft.com/office/drawing/2014/main" id="{7AD2E39F-5C66-CF83-0E16-BA373A0F093D}"/>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6" name="Freeform 77">
                  <a:extLst>
                    <a:ext uri="{FF2B5EF4-FFF2-40B4-BE49-F238E27FC236}">
                      <a16:creationId xmlns:a16="http://schemas.microsoft.com/office/drawing/2014/main" id="{3E4CCAE8-1A8E-0B96-7BD7-AFA5431DD49A}"/>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7" name="Freeform 78">
                  <a:extLst>
                    <a:ext uri="{FF2B5EF4-FFF2-40B4-BE49-F238E27FC236}">
                      <a16:creationId xmlns:a16="http://schemas.microsoft.com/office/drawing/2014/main" id="{F1D95E7C-C277-B558-21F1-E9EA449BEFF0}"/>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8" name="Freeform 79">
                  <a:extLst>
                    <a:ext uri="{FF2B5EF4-FFF2-40B4-BE49-F238E27FC236}">
                      <a16:creationId xmlns:a16="http://schemas.microsoft.com/office/drawing/2014/main" id="{E29416F2-F4B9-1D9F-1A90-D82DBCC2AC6F}"/>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9" name="Freeform 80">
                  <a:extLst>
                    <a:ext uri="{FF2B5EF4-FFF2-40B4-BE49-F238E27FC236}">
                      <a16:creationId xmlns:a16="http://schemas.microsoft.com/office/drawing/2014/main" id="{ED25419F-8BD2-6312-7174-E43CE9A8F6C3}"/>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0" name="Freeform 81">
                  <a:extLst>
                    <a:ext uri="{FF2B5EF4-FFF2-40B4-BE49-F238E27FC236}">
                      <a16:creationId xmlns:a16="http://schemas.microsoft.com/office/drawing/2014/main" id="{CF52B2AF-9D8E-F78B-945C-B204A30624E3}"/>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1" name="Freeform 82">
                  <a:extLst>
                    <a:ext uri="{FF2B5EF4-FFF2-40B4-BE49-F238E27FC236}">
                      <a16:creationId xmlns:a16="http://schemas.microsoft.com/office/drawing/2014/main" id="{FA4B9F0D-36D6-8171-0B7B-F8306CBF6A0E}"/>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2" name="Freeform 83">
                  <a:extLst>
                    <a:ext uri="{FF2B5EF4-FFF2-40B4-BE49-F238E27FC236}">
                      <a16:creationId xmlns:a16="http://schemas.microsoft.com/office/drawing/2014/main" id="{05D5D0D5-D792-FA9F-EF89-C41D753A7E9B}"/>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3" name="Freeform 84">
                  <a:extLst>
                    <a:ext uri="{FF2B5EF4-FFF2-40B4-BE49-F238E27FC236}">
                      <a16:creationId xmlns:a16="http://schemas.microsoft.com/office/drawing/2014/main" id="{8D42C0F6-ED97-CC6B-6876-11977ACB8C20}"/>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4" name="Freeform 85">
                  <a:extLst>
                    <a:ext uri="{FF2B5EF4-FFF2-40B4-BE49-F238E27FC236}">
                      <a16:creationId xmlns:a16="http://schemas.microsoft.com/office/drawing/2014/main" id="{D93B3283-06D7-EDBA-E27E-C27294DB917C}"/>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5" name="Freeform 86">
                  <a:extLst>
                    <a:ext uri="{FF2B5EF4-FFF2-40B4-BE49-F238E27FC236}">
                      <a16:creationId xmlns:a16="http://schemas.microsoft.com/office/drawing/2014/main" id="{7F9D3D9D-5B8F-523D-D62A-36F8095FFC54}"/>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6" name="Freeform 87">
                  <a:extLst>
                    <a:ext uri="{FF2B5EF4-FFF2-40B4-BE49-F238E27FC236}">
                      <a16:creationId xmlns:a16="http://schemas.microsoft.com/office/drawing/2014/main" id="{FE80E0A8-6663-D61E-E0F6-89D83EBEBFA9}"/>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7" name="Rectangle 88">
                  <a:extLst>
                    <a:ext uri="{FF2B5EF4-FFF2-40B4-BE49-F238E27FC236}">
                      <a16:creationId xmlns:a16="http://schemas.microsoft.com/office/drawing/2014/main" id="{02C191FB-0346-CF06-C49F-213636C172F4}"/>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8" name="Freeform 89">
                  <a:extLst>
                    <a:ext uri="{FF2B5EF4-FFF2-40B4-BE49-F238E27FC236}">
                      <a16:creationId xmlns:a16="http://schemas.microsoft.com/office/drawing/2014/main" id="{909030A5-0F0B-A79A-7116-48292AC050DA}"/>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9" name="Freeform 90">
                  <a:extLst>
                    <a:ext uri="{FF2B5EF4-FFF2-40B4-BE49-F238E27FC236}">
                      <a16:creationId xmlns:a16="http://schemas.microsoft.com/office/drawing/2014/main" id="{C0C7A4B2-0E7D-842F-7ADB-10E84A21FB4F}"/>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0" name="Freeform 91">
                  <a:extLst>
                    <a:ext uri="{FF2B5EF4-FFF2-40B4-BE49-F238E27FC236}">
                      <a16:creationId xmlns:a16="http://schemas.microsoft.com/office/drawing/2014/main" id="{6B31DB9F-B674-0ACC-84D3-AFA55A035FFF}"/>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1" name="Freeform 92">
                  <a:extLst>
                    <a:ext uri="{FF2B5EF4-FFF2-40B4-BE49-F238E27FC236}">
                      <a16:creationId xmlns:a16="http://schemas.microsoft.com/office/drawing/2014/main" id="{7C117B9F-259E-EA85-CE46-77D26D902C2C}"/>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2" name="Freeform 93">
                  <a:extLst>
                    <a:ext uri="{FF2B5EF4-FFF2-40B4-BE49-F238E27FC236}">
                      <a16:creationId xmlns:a16="http://schemas.microsoft.com/office/drawing/2014/main" id="{BB0162A1-7FC1-94BC-2429-5831BBD467F6}"/>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3" name="Freeform 94">
                  <a:extLst>
                    <a:ext uri="{FF2B5EF4-FFF2-40B4-BE49-F238E27FC236}">
                      <a16:creationId xmlns:a16="http://schemas.microsoft.com/office/drawing/2014/main" id="{B0C564C6-59BD-93AB-3FCC-347D44DA3399}"/>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4" name="Freeform 95">
                  <a:extLst>
                    <a:ext uri="{FF2B5EF4-FFF2-40B4-BE49-F238E27FC236}">
                      <a16:creationId xmlns:a16="http://schemas.microsoft.com/office/drawing/2014/main" id="{D5F841D0-E003-21AE-1D5D-A85BB1537590}"/>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5" name="Freeform 96">
                  <a:extLst>
                    <a:ext uri="{FF2B5EF4-FFF2-40B4-BE49-F238E27FC236}">
                      <a16:creationId xmlns:a16="http://schemas.microsoft.com/office/drawing/2014/main" id="{374884F6-5BDC-91EA-5869-018D61AA0DFD}"/>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6" name="Freeform 97">
                  <a:extLst>
                    <a:ext uri="{FF2B5EF4-FFF2-40B4-BE49-F238E27FC236}">
                      <a16:creationId xmlns:a16="http://schemas.microsoft.com/office/drawing/2014/main" id="{A414FF8D-BD94-00A8-789C-6B788E55152F}"/>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7" name="Freeform 98">
                  <a:extLst>
                    <a:ext uri="{FF2B5EF4-FFF2-40B4-BE49-F238E27FC236}">
                      <a16:creationId xmlns:a16="http://schemas.microsoft.com/office/drawing/2014/main" id="{A5F77A8D-A602-BE68-4107-5A58CAC0A7BB}"/>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8" name="Freeform 99">
                  <a:extLst>
                    <a:ext uri="{FF2B5EF4-FFF2-40B4-BE49-F238E27FC236}">
                      <a16:creationId xmlns:a16="http://schemas.microsoft.com/office/drawing/2014/main" id="{1D8E0CED-F33C-C0E3-46D9-9790D0F68313}"/>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9" name="Freeform 100">
                  <a:extLst>
                    <a:ext uri="{FF2B5EF4-FFF2-40B4-BE49-F238E27FC236}">
                      <a16:creationId xmlns:a16="http://schemas.microsoft.com/office/drawing/2014/main" id="{CD49DC91-B584-7B63-6D8B-23E882CB27EB}"/>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0" name="Freeform 101">
                  <a:extLst>
                    <a:ext uri="{FF2B5EF4-FFF2-40B4-BE49-F238E27FC236}">
                      <a16:creationId xmlns:a16="http://schemas.microsoft.com/office/drawing/2014/main" id="{73F9F96B-8FD6-2CDF-03CA-8137D968D8F2}"/>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1" name="Freeform 102">
                  <a:extLst>
                    <a:ext uri="{FF2B5EF4-FFF2-40B4-BE49-F238E27FC236}">
                      <a16:creationId xmlns:a16="http://schemas.microsoft.com/office/drawing/2014/main" id="{A1FCCC18-8C11-42A0-20A5-54456CBE6DB1}"/>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2" name="Freeform 103">
                  <a:extLst>
                    <a:ext uri="{FF2B5EF4-FFF2-40B4-BE49-F238E27FC236}">
                      <a16:creationId xmlns:a16="http://schemas.microsoft.com/office/drawing/2014/main" id="{60DB281D-F888-C330-7FF3-C536D7DC6C00}"/>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3" name="Freeform 104">
                  <a:extLst>
                    <a:ext uri="{FF2B5EF4-FFF2-40B4-BE49-F238E27FC236}">
                      <a16:creationId xmlns:a16="http://schemas.microsoft.com/office/drawing/2014/main" id="{DC9C96C0-D51E-B94B-9C39-E6AD9682030C}"/>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4" name="Freeform 105">
                  <a:extLst>
                    <a:ext uri="{FF2B5EF4-FFF2-40B4-BE49-F238E27FC236}">
                      <a16:creationId xmlns:a16="http://schemas.microsoft.com/office/drawing/2014/main" id="{20093A25-8FF0-DCAD-BA8F-0B57AA8A0910}"/>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5" name="Freeform 106">
                  <a:extLst>
                    <a:ext uri="{FF2B5EF4-FFF2-40B4-BE49-F238E27FC236}">
                      <a16:creationId xmlns:a16="http://schemas.microsoft.com/office/drawing/2014/main" id="{8619B32A-9AC4-BC41-212C-34D7F6453411}"/>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6" name="Freeform 107">
                  <a:extLst>
                    <a:ext uri="{FF2B5EF4-FFF2-40B4-BE49-F238E27FC236}">
                      <a16:creationId xmlns:a16="http://schemas.microsoft.com/office/drawing/2014/main" id="{A3C04B7A-0B30-49FC-C4D9-162ADEE0B386}"/>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7" name="Freeform 108">
                  <a:extLst>
                    <a:ext uri="{FF2B5EF4-FFF2-40B4-BE49-F238E27FC236}">
                      <a16:creationId xmlns:a16="http://schemas.microsoft.com/office/drawing/2014/main" id="{3154CB45-BFB7-9302-39F8-BCA1AA846DB9}"/>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8" name="Freeform 109">
                  <a:extLst>
                    <a:ext uri="{FF2B5EF4-FFF2-40B4-BE49-F238E27FC236}">
                      <a16:creationId xmlns:a16="http://schemas.microsoft.com/office/drawing/2014/main" id="{0F06B1C4-F6D4-4AEB-D9E8-ADE91073A579}"/>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9" name="Freeform 110">
                  <a:extLst>
                    <a:ext uri="{FF2B5EF4-FFF2-40B4-BE49-F238E27FC236}">
                      <a16:creationId xmlns:a16="http://schemas.microsoft.com/office/drawing/2014/main" id="{FDCE17D6-A623-3A65-DAC3-E9B9A5F6BD78}"/>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0" name="Freeform 111">
                  <a:extLst>
                    <a:ext uri="{FF2B5EF4-FFF2-40B4-BE49-F238E27FC236}">
                      <a16:creationId xmlns:a16="http://schemas.microsoft.com/office/drawing/2014/main" id="{606C024E-31A9-DFAE-507C-8A2DC5DB339B}"/>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1" name="Freeform 112">
                  <a:extLst>
                    <a:ext uri="{FF2B5EF4-FFF2-40B4-BE49-F238E27FC236}">
                      <a16:creationId xmlns:a16="http://schemas.microsoft.com/office/drawing/2014/main" id="{0C980D74-F489-B3A5-0A9A-A95E8E86D9E2}"/>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2" name="Freeform 113">
                  <a:extLst>
                    <a:ext uri="{FF2B5EF4-FFF2-40B4-BE49-F238E27FC236}">
                      <a16:creationId xmlns:a16="http://schemas.microsoft.com/office/drawing/2014/main" id="{4FD68820-F75A-3FD7-3587-65F0C6ABD2AE}"/>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3" name="Freeform 114">
                  <a:extLst>
                    <a:ext uri="{FF2B5EF4-FFF2-40B4-BE49-F238E27FC236}">
                      <a16:creationId xmlns:a16="http://schemas.microsoft.com/office/drawing/2014/main" id="{E98DF2C6-B2E7-7221-CD3F-DAEF9D88F201}"/>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4" name="Freeform 115">
                  <a:extLst>
                    <a:ext uri="{FF2B5EF4-FFF2-40B4-BE49-F238E27FC236}">
                      <a16:creationId xmlns:a16="http://schemas.microsoft.com/office/drawing/2014/main" id="{EF8C40F3-A5B3-1C6B-DACE-9C083C954490}"/>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5" name="Freeform 116">
                  <a:extLst>
                    <a:ext uri="{FF2B5EF4-FFF2-40B4-BE49-F238E27FC236}">
                      <a16:creationId xmlns:a16="http://schemas.microsoft.com/office/drawing/2014/main" id="{7D2E1CC5-70F6-FB3C-5907-A01226D89744}"/>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6" name="Freeform 117">
                  <a:extLst>
                    <a:ext uri="{FF2B5EF4-FFF2-40B4-BE49-F238E27FC236}">
                      <a16:creationId xmlns:a16="http://schemas.microsoft.com/office/drawing/2014/main" id="{4EC61009-676A-FC40-633C-B71A8BD3DFC7}"/>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7" name="Freeform 118">
                  <a:extLst>
                    <a:ext uri="{FF2B5EF4-FFF2-40B4-BE49-F238E27FC236}">
                      <a16:creationId xmlns:a16="http://schemas.microsoft.com/office/drawing/2014/main" id="{B61A56E5-D49C-AA21-DAC2-8AB1F76E694D}"/>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8" name="Freeform 119">
                  <a:extLst>
                    <a:ext uri="{FF2B5EF4-FFF2-40B4-BE49-F238E27FC236}">
                      <a16:creationId xmlns:a16="http://schemas.microsoft.com/office/drawing/2014/main" id="{2F629CC4-0A2E-B560-B06D-D324E2F1399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9" name="Freeform 120">
                  <a:extLst>
                    <a:ext uri="{FF2B5EF4-FFF2-40B4-BE49-F238E27FC236}">
                      <a16:creationId xmlns:a16="http://schemas.microsoft.com/office/drawing/2014/main" id="{872D1E06-6EA1-AD1B-5E09-489BCEAA81EB}"/>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0" name="Freeform 121">
                  <a:extLst>
                    <a:ext uri="{FF2B5EF4-FFF2-40B4-BE49-F238E27FC236}">
                      <a16:creationId xmlns:a16="http://schemas.microsoft.com/office/drawing/2014/main" id="{352984E2-34F7-0C24-26E6-892328DFACEF}"/>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1" name="Rectangle 122">
                  <a:extLst>
                    <a:ext uri="{FF2B5EF4-FFF2-40B4-BE49-F238E27FC236}">
                      <a16:creationId xmlns:a16="http://schemas.microsoft.com/office/drawing/2014/main" id="{F3DA373D-F3ED-92B3-5302-A7743F8C2F4F}"/>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2" name="Freeform 123">
                  <a:extLst>
                    <a:ext uri="{FF2B5EF4-FFF2-40B4-BE49-F238E27FC236}">
                      <a16:creationId xmlns:a16="http://schemas.microsoft.com/office/drawing/2014/main" id="{77E9719D-D090-AEAC-C7B5-9852A5A9232E}"/>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3" name="Freeform 124">
                  <a:extLst>
                    <a:ext uri="{FF2B5EF4-FFF2-40B4-BE49-F238E27FC236}">
                      <a16:creationId xmlns:a16="http://schemas.microsoft.com/office/drawing/2014/main" id="{353245B5-0AE4-D6C7-E339-DBAE737BE637}"/>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4" name="Freeform 125">
                  <a:extLst>
                    <a:ext uri="{FF2B5EF4-FFF2-40B4-BE49-F238E27FC236}">
                      <a16:creationId xmlns:a16="http://schemas.microsoft.com/office/drawing/2014/main" id="{0D6E40D9-6E51-8192-1BD9-A6D2D460FCAC}"/>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5" name="Freeform 126">
                  <a:extLst>
                    <a:ext uri="{FF2B5EF4-FFF2-40B4-BE49-F238E27FC236}">
                      <a16:creationId xmlns:a16="http://schemas.microsoft.com/office/drawing/2014/main" id="{B0C53B14-DB41-3564-9F24-245C6E16CC65}"/>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6" name="Freeform 127">
                  <a:extLst>
                    <a:ext uri="{FF2B5EF4-FFF2-40B4-BE49-F238E27FC236}">
                      <a16:creationId xmlns:a16="http://schemas.microsoft.com/office/drawing/2014/main" id="{F8EEBD35-D12A-7756-DFE0-29ACFA96A9DC}"/>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7" name="Freeform 128">
                  <a:extLst>
                    <a:ext uri="{FF2B5EF4-FFF2-40B4-BE49-F238E27FC236}">
                      <a16:creationId xmlns:a16="http://schemas.microsoft.com/office/drawing/2014/main" id="{D0B4EB4E-7F31-B68A-8FFF-D38CB709B13F}"/>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8" name="Freeform 129">
                  <a:extLst>
                    <a:ext uri="{FF2B5EF4-FFF2-40B4-BE49-F238E27FC236}">
                      <a16:creationId xmlns:a16="http://schemas.microsoft.com/office/drawing/2014/main" id="{BEFA2B19-26B7-C02B-365C-FC19AB0C947C}"/>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9" name="Freeform 130">
                  <a:extLst>
                    <a:ext uri="{FF2B5EF4-FFF2-40B4-BE49-F238E27FC236}">
                      <a16:creationId xmlns:a16="http://schemas.microsoft.com/office/drawing/2014/main" id="{6320DF0E-4A72-46F5-AF7E-AED54DDBBB1E}"/>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0" name="Freeform 131">
                  <a:extLst>
                    <a:ext uri="{FF2B5EF4-FFF2-40B4-BE49-F238E27FC236}">
                      <a16:creationId xmlns:a16="http://schemas.microsoft.com/office/drawing/2014/main" id="{DFDAE997-DE32-2BC6-DDF7-BBD8C0584CBF}"/>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1" name="Freeform 132">
                  <a:extLst>
                    <a:ext uri="{FF2B5EF4-FFF2-40B4-BE49-F238E27FC236}">
                      <a16:creationId xmlns:a16="http://schemas.microsoft.com/office/drawing/2014/main" id="{FC86EA65-432B-2995-4CD7-6EF2DB90D1B5}"/>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2" name="Freeform 133">
                  <a:extLst>
                    <a:ext uri="{FF2B5EF4-FFF2-40B4-BE49-F238E27FC236}">
                      <a16:creationId xmlns:a16="http://schemas.microsoft.com/office/drawing/2014/main" id="{902009BC-4789-B3FC-DFF0-65C73B08E789}"/>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3" name="Freeform 134">
                  <a:extLst>
                    <a:ext uri="{FF2B5EF4-FFF2-40B4-BE49-F238E27FC236}">
                      <a16:creationId xmlns:a16="http://schemas.microsoft.com/office/drawing/2014/main" id="{F527747B-30CC-4DB7-DA97-D470D72E7F86}"/>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4" name="Freeform 135">
                  <a:extLst>
                    <a:ext uri="{FF2B5EF4-FFF2-40B4-BE49-F238E27FC236}">
                      <a16:creationId xmlns:a16="http://schemas.microsoft.com/office/drawing/2014/main" id="{9560231E-32CF-8889-986E-A437C886A7B8}"/>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5" name="Freeform 136">
                  <a:extLst>
                    <a:ext uri="{FF2B5EF4-FFF2-40B4-BE49-F238E27FC236}">
                      <a16:creationId xmlns:a16="http://schemas.microsoft.com/office/drawing/2014/main" id="{A584712F-1CC9-2AE2-D965-AB8C35AF3811}"/>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6" name="Freeform 137">
                  <a:extLst>
                    <a:ext uri="{FF2B5EF4-FFF2-40B4-BE49-F238E27FC236}">
                      <a16:creationId xmlns:a16="http://schemas.microsoft.com/office/drawing/2014/main" id="{88A1EB30-CF4E-1C46-50D4-98F5E616582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7" name="Freeform 138">
                  <a:extLst>
                    <a:ext uri="{FF2B5EF4-FFF2-40B4-BE49-F238E27FC236}">
                      <a16:creationId xmlns:a16="http://schemas.microsoft.com/office/drawing/2014/main" id="{AF7643BC-5746-CAC2-CC7B-659619DDA5A3}"/>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8" name="Freeform 139">
                  <a:extLst>
                    <a:ext uri="{FF2B5EF4-FFF2-40B4-BE49-F238E27FC236}">
                      <a16:creationId xmlns:a16="http://schemas.microsoft.com/office/drawing/2014/main" id="{FCD80F78-D231-67D3-3B1C-2F0D49C03CC4}"/>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9" name="Freeform 140">
                  <a:extLst>
                    <a:ext uri="{FF2B5EF4-FFF2-40B4-BE49-F238E27FC236}">
                      <a16:creationId xmlns:a16="http://schemas.microsoft.com/office/drawing/2014/main" id="{DA0AE5E0-40A0-B87F-F67A-E59BF133A876}"/>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0" name="Freeform 141">
                  <a:extLst>
                    <a:ext uri="{FF2B5EF4-FFF2-40B4-BE49-F238E27FC236}">
                      <a16:creationId xmlns:a16="http://schemas.microsoft.com/office/drawing/2014/main" id="{5B574BC4-1BBE-F281-732D-8ED9523D7F14}"/>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1" name="Freeform 142">
                  <a:extLst>
                    <a:ext uri="{FF2B5EF4-FFF2-40B4-BE49-F238E27FC236}">
                      <a16:creationId xmlns:a16="http://schemas.microsoft.com/office/drawing/2014/main" id="{4553005D-4541-CA1E-8BC2-3458E7580780}"/>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2" name="Freeform 143">
                  <a:extLst>
                    <a:ext uri="{FF2B5EF4-FFF2-40B4-BE49-F238E27FC236}">
                      <a16:creationId xmlns:a16="http://schemas.microsoft.com/office/drawing/2014/main" id="{8E17804D-EE47-63FD-DC86-3F3D6D2B0B8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3" name="Freeform 144">
                  <a:extLst>
                    <a:ext uri="{FF2B5EF4-FFF2-40B4-BE49-F238E27FC236}">
                      <a16:creationId xmlns:a16="http://schemas.microsoft.com/office/drawing/2014/main" id="{82DA8F7A-C41D-F15F-EAED-17D1E3123C3B}"/>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4" name="Freeform 145">
                  <a:extLst>
                    <a:ext uri="{FF2B5EF4-FFF2-40B4-BE49-F238E27FC236}">
                      <a16:creationId xmlns:a16="http://schemas.microsoft.com/office/drawing/2014/main" id="{7DE55EE9-586B-431D-9DF1-7396AD14E4D3}"/>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5" name="Freeform 146">
                  <a:extLst>
                    <a:ext uri="{FF2B5EF4-FFF2-40B4-BE49-F238E27FC236}">
                      <a16:creationId xmlns:a16="http://schemas.microsoft.com/office/drawing/2014/main" id="{D049D6F2-4BF2-6CED-EE04-82474C06929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6" name="Freeform 147">
                  <a:extLst>
                    <a:ext uri="{FF2B5EF4-FFF2-40B4-BE49-F238E27FC236}">
                      <a16:creationId xmlns:a16="http://schemas.microsoft.com/office/drawing/2014/main" id="{E1DEDF63-9A65-4F03-A396-2C1FAAF8A088}"/>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7" name="Freeform 148">
                  <a:extLst>
                    <a:ext uri="{FF2B5EF4-FFF2-40B4-BE49-F238E27FC236}">
                      <a16:creationId xmlns:a16="http://schemas.microsoft.com/office/drawing/2014/main" id="{F4BBC9B9-EF33-ACDF-03F9-9D79760FE25D}"/>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8" name="Freeform 149">
                  <a:extLst>
                    <a:ext uri="{FF2B5EF4-FFF2-40B4-BE49-F238E27FC236}">
                      <a16:creationId xmlns:a16="http://schemas.microsoft.com/office/drawing/2014/main" id="{FC1CBE11-756B-4438-BFA0-52D39240B9F1}"/>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9" name="Freeform 150">
                  <a:extLst>
                    <a:ext uri="{FF2B5EF4-FFF2-40B4-BE49-F238E27FC236}">
                      <a16:creationId xmlns:a16="http://schemas.microsoft.com/office/drawing/2014/main" id="{423EAB79-D2C8-B929-65AE-0C4BDA13B7A3}"/>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0" name="Freeform 151">
                  <a:extLst>
                    <a:ext uri="{FF2B5EF4-FFF2-40B4-BE49-F238E27FC236}">
                      <a16:creationId xmlns:a16="http://schemas.microsoft.com/office/drawing/2014/main" id="{45752B32-CC68-FE78-8C01-B1CA4C17EDFC}"/>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1" name="Freeform 152">
                  <a:extLst>
                    <a:ext uri="{FF2B5EF4-FFF2-40B4-BE49-F238E27FC236}">
                      <a16:creationId xmlns:a16="http://schemas.microsoft.com/office/drawing/2014/main" id="{7976C05E-044B-9098-D061-9F4DC015BAE1}"/>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2" name="Freeform 153">
                  <a:extLst>
                    <a:ext uri="{FF2B5EF4-FFF2-40B4-BE49-F238E27FC236}">
                      <a16:creationId xmlns:a16="http://schemas.microsoft.com/office/drawing/2014/main" id="{84FDA4FF-E1CF-C6F3-2F53-46440F6A2D8F}"/>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3" name="Freeform 154">
                  <a:extLst>
                    <a:ext uri="{FF2B5EF4-FFF2-40B4-BE49-F238E27FC236}">
                      <a16:creationId xmlns:a16="http://schemas.microsoft.com/office/drawing/2014/main" id="{CAA582A2-536D-3F4A-C2F3-91C855CB2BF4}"/>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4" name="Freeform 155">
                  <a:extLst>
                    <a:ext uri="{FF2B5EF4-FFF2-40B4-BE49-F238E27FC236}">
                      <a16:creationId xmlns:a16="http://schemas.microsoft.com/office/drawing/2014/main" id="{DF6FC23F-A6B6-D824-A9AA-AC77143A51B2}"/>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5" name="Freeform 156">
                  <a:extLst>
                    <a:ext uri="{FF2B5EF4-FFF2-40B4-BE49-F238E27FC236}">
                      <a16:creationId xmlns:a16="http://schemas.microsoft.com/office/drawing/2014/main" id="{4A9FBBD8-A913-87BA-9631-3713A62330C4}"/>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6" name="Freeform 157">
                  <a:extLst>
                    <a:ext uri="{FF2B5EF4-FFF2-40B4-BE49-F238E27FC236}">
                      <a16:creationId xmlns:a16="http://schemas.microsoft.com/office/drawing/2014/main" id="{C03277E5-507B-D5A2-7D93-434CCAF8AF8E}"/>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7" name="Freeform 158">
                  <a:extLst>
                    <a:ext uri="{FF2B5EF4-FFF2-40B4-BE49-F238E27FC236}">
                      <a16:creationId xmlns:a16="http://schemas.microsoft.com/office/drawing/2014/main" id="{477B7CD6-9842-5522-7233-51ACB8AB70BC}"/>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8" name="Freeform 159">
                  <a:extLst>
                    <a:ext uri="{FF2B5EF4-FFF2-40B4-BE49-F238E27FC236}">
                      <a16:creationId xmlns:a16="http://schemas.microsoft.com/office/drawing/2014/main" id="{69EDD30C-B733-A732-4F5E-6012422A30AA}"/>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9" name="Freeform 160">
                  <a:extLst>
                    <a:ext uri="{FF2B5EF4-FFF2-40B4-BE49-F238E27FC236}">
                      <a16:creationId xmlns:a16="http://schemas.microsoft.com/office/drawing/2014/main" id="{37C5552E-65C0-9785-8F41-86E222D42387}"/>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0" name="Rectangle 161">
                  <a:extLst>
                    <a:ext uri="{FF2B5EF4-FFF2-40B4-BE49-F238E27FC236}">
                      <a16:creationId xmlns:a16="http://schemas.microsoft.com/office/drawing/2014/main" id="{E596924E-D55B-2497-ED21-5CD5BCFE13CD}"/>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1" name="Freeform 162">
                  <a:extLst>
                    <a:ext uri="{FF2B5EF4-FFF2-40B4-BE49-F238E27FC236}">
                      <a16:creationId xmlns:a16="http://schemas.microsoft.com/office/drawing/2014/main" id="{BBC087BC-9504-2C7F-03A4-72D3C2C2347A}"/>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2" name="Freeform 163">
                  <a:extLst>
                    <a:ext uri="{FF2B5EF4-FFF2-40B4-BE49-F238E27FC236}">
                      <a16:creationId xmlns:a16="http://schemas.microsoft.com/office/drawing/2014/main" id="{1E15D535-D226-109B-3B5B-D3BAA59D1198}"/>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3" name="Freeform 164">
                  <a:extLst>
                    <a:ext uri="{FF2B5EF4-FFF2-40B4-BE49-F238E27FC236}">
                      <a16:creationId xmlns:a16="http://schemas.microsoft.com/office/drawing/2014/main" id="{6C9E5B36-1697-9734-B4B3-FC7D59B319DC}"/>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4" name="Freeform 165">
                  <a:extLst>
                    <a:ext uri="{FF2B5EF4-FFF2-40B4-BE49-F238E27FC236}">
                      <a16:creationId xmlns:a16="http://schemas.microsoft.com/office/drawing/2014/main" id="{00073411-E749-EAAB-D177-BA788F9D8C31}"/>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5" name="Freeform 166">
                  <a:extLst>
                    <a:ext uri="{FF2B5EF4-FFF2-40B4-BE49-F238E27FC236}">
                      <a16:creationId xmlns:a16="http://schemas.microsoft.com/office/drawing/2014/main" id="{5A1ACE03-68D9-99CE-186A-EBB4D26EA71F}"/>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6" name="Freeform 167">
                  <a:extLst>
                    <a:ext uri="{FF2B5EF4-FFF2-40B4-BE49-F238E27FC236}">
                      <a16:creationId xmlns:a16="http://schemas.microsoft.com/office/drawing/2014/main" id="{93F41242-969A-0646-C98C-56B499A6642D}"/>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7" name="Freeform 168">
                  <a:extLst>
                    <a:ext uri="{FF2B5EF4-FFF2-40B4-BE49-F238E27FC236}">
                      <a16:creationId xmlns:a16="http://schemas.microsoft.com/office/drawing/2014/main" id="{CD10E282-16E9-C864-23A8-57020CC75830}"/>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8" name="Freeform 169">
                  <a:extLst>
                    <a:ext uri="{FF2B5EF4-FFF2-40B4-BE49-F238E27FC236}">
                      <a16:creationId xmlns:a16="http://schemas.microsoft.com/office/drawing/2014/main" id="{5B6FEEF9-6025-98A3-1F8D-4C1AFF77F289}"/>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9" name="Freeform 170">
                  <a:extLst>
                    <a:ext uri="{FF2B5EF4-FFF2-40B4-BE49-F238E27FC236}">
                      <a16:creationId xmlns:a16="http://schemas.microsoft.com/office/drawing/2014/main" id="{C721109E-CAC4-F96E-74A7-11F87E2FBB16}"/>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0" name="Freeform 171">
                  <a:extLst>
                    <a:ext uri="{FF2B5EF4-FFF2-40B4-BE49-F238E27FC236}">
                      <a16:creationId xmlns:a16="http://schemas.microsoft.com/office/drawing/2014/main" id="{E3A9C083-4C08-7036-B2A1-4C3E70299A14}"/>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1" name="Freeform 172">
                  <a:extLst>
                    <a:ext uri="{FF2B5EF4-FFF2-40B4-BE49-F238E27FC236}">
                      <a16:creationId xmlns:a16="http://schemas.microsoft.com/office/drawing/2014/main" id="{B231C871-D37D-974C-291B-64C1A8B46E9F}"/>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2" name="Freeform 173">
                  <a:extLst>
                    <a:ext uri="{FF2B5EF4-FFF2-40B4-BE49-F238E27FC236}">
                      <a16:creationId xmlns:a16="http://schemas.microsoft.com/office/drawing/2014/main" id="{D745AD88-B3DF-E65C-F69E-8A7FD4F2FB5D}"/>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3" name="Freeform 174">
                  <a:extLst>
                    <a:ext uri="{FF2B5EF4-FFF2-40B4-BE49-F238E27FC236}">
                      <a16:creationId xmlns:a16="http://schemas.microsoft.com/office/drawing/2014/main" id="{6BDF7E2C-0180-188B-2AB3-A55287D24DF2}"/>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4" name="Freeform 175">
                  <a:extLst>
                    <a:ext uri="{FF2B5EF4-FFF2-40B4-BE49-F238E27FC236}">
                      <a16:creationId xmlns:a16="http://schemas.microsoft.com/office/drawing/2014/main" id="{E5219E66-7A6F-75A2-18F9-65C1279B95E5}"/>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5" name="Freeform 176">
                  <a:extLst>
                    <a:ext uri="{FF2B5EF4-FFF2-40B4-BE49-F238E27FC236}">
                      <a16:creationId xmlns:a16="http://schemas.microsoft.com/office/drawing/2014/main" id="{8804CEFC-F4C6-211F-F884-07C9D6FEFC14}"/>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6" name="Freeform 177">
                  <a:extLst>
                    <a:ext uri="{FF2B5EF4-FFF2-40B4-BE49-F238E27FC236}">
                      <a16:creationId xmlns:a16="http://schemas.microsoft.com/office/drawing/2014/main" id="{97043316-8C61-FF91-6C2A-C8A32FAD87BF}"/>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7" name="Freeform 178">
                  <a:extLst>
                    <a:ext uri="{FF2B5EF4-FFF2-40B4-BE49-F238E27FC236}">
                      <a16:creationId xmlns:a16="http://schemas.microsoft.com/office/drawing/2014/main" id="{D54B4FD1-D8BA-220B-2246-31F582BCC0F9}"/>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8" name="Freeform 179">
                  <a:extLst>
                    <a:ext uri="{FF2B5EF4-FFF2-40B4-BE49-F238E27FC236}">
                      <a16:creationId xmlns:a16="http://schemas.microsoft.com/office/drawing/2014/main" id="{F616A768-D6E1-39ED-31F6-35DAA3432C04}"/>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9" name="Freeform 180">
                  <a:extLst>
                    <a:ext uri="{FF2B5EF4-FFF2-40B4-BE49-F238E27FC236}">
                      <a16:creationId xmlns:a16="http://schemas.microsoft.com/office/drawing/2014/main" id="{664F8E3E-D1F7-D6FD-EEB1-B5BA867F43E7}"/>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0" name="Freeform 181">
                  <a:extLst>
                    <a:ext uri="{FF2B5EF4-FFF2-40B4-BE49-F238E27FC236}">
                      <a16:creationId xmlns:a16="http://schemas.microsoft.com/office/drawing/2014/main" id="{88E22856-0F43-66E7-4A8C-7E44DA91737F}"/>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1" name="Freeform 182">
                  <a:extLst>
                    <a:ext uri="{FF2B5EF4-FFF2-40B4-BE49-F238E27FC236}">
                      <a16:creationId xmlns:a16="http://schemas.microsoft.com/office/drawing/2014/main" id="{60AFCDC0-A4B5-16FB-5149-DAECFB96A5B8}"/>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2" name="Freeform 183">
                  <a:extLst>
                    <a:ext uri="{FF2B5EF4-FFF2-40B4-BE49-F238E27FC236}">
                      <a16:creationId xmlns:a16="http://schemas.microsoft.com/office/drawing/2014/main" id="{6047D37E-9C5D-165B-55AE-2BF3800DB27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3" name="Freeform 184">
                  <a:extLst>
                    <a:ext uri="{FF2B5EF4-FFF2-40B4-BE49-F238E27FC236}">
                      <a16:creationId xmlns:a16="http://schemas.microsoft.com/office/drawing/2014/main" id="{8824E81A-DEDA-C683-D197-67DDEC67229D}"/>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4" name="Freeform 185">
                  <a:extLst>
                    <a:ext uri="{FF2B5EF4-FFF2-40B4-BE49-F238E27FC236}">
                      <a16:creationId xmlns:a16="http://schemas.microsoft.com/office/drawing/2014/main" id="{9B943879-22DE-5F6D-6946-6EDCB2C11414}"/>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5" name="Freeform 186">
                  <a:extLst>
                    <a:ext uri="{FF2B5EF4-FFF2-40B4-BE49-F238E27FC236}">
                      <a16:creationId xmlns:a16="http://schemas.microsoft.com/office/drawing/2014/main" id="{151ACEE2-B1C5-A31F-77BD-581A73134BF6}"/>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6" name="Freeform 187">
                  <a:extLst>
                    <a:ext uri="{FF2B5EF4-FFF2-40B4-BE49-F238E27FC236}">
                      <a16:creationId xmlns:a16="http://schemas.microsoft.com/office/drawing/2014/main" id="{702CA650-F947-E04B-E6F4-134946E89ABF}"/>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7" name="Freeform 188">
                  <a:extLst>
                    <a:ext uri="{FF2B5EF4-FFF2-40B4-BE49-F238E27FC236}">
                      <a16:creationId xmlns:a16="http://schemas.microsoft.com/office/drawing/2014/main" id="{7C264B9B-C146-68E6-9366-4E51C6A56B48}"/>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8" name="Freeform 189">
                  <a:extLst>
                    <a:ext uri="{FF2B5EF4-FFF2-40B4-BE49-F238E27FC236}">
                      <a16:creationId xmlns:a16="http://schemas.microsoft.com/office/drawing/2014/main" id="{3AFD154C-61B8-2B43-55D9-CA8BBBDD19FB}"/>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9" name="Freeform 190">
                  <a:extLst>
                    <a:ext uri="{FF2B5EF4-FFF2-40B4-BE49-F238E27FC236}">
                      <a16:creationId xmlns:a16="http://schemas.microsoft.com/office/drawing/2014/main" id="{CE709140-0A05-FA07-ECD8-F796D04F79F0}"/>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0" name="Freeform 191">
                  <a:extLst>
                    <a:ext uri="{FF2B5EF4-FFF2-40B4-BE49-F238E27FC236}">
                      <a16:creationId xmlns:a16="http://schemas.microsoft.com/office/drawing/2014/main" id="{0A185ADB-3AA2-706A-4CB1-26658B33498C}"/>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1" name="Freeform 192">
                  <a:extLst>
                    <a:ext uri="{FF2B5EF4-FFF2-40B4-BE49-F238E27FC236}">
                      <a16:creationId xmlns:a16="http://schemas.microsoft.com/office/drawing/2014/main" id="{BE92921D-E4AE-A32B-0BEE-838E5BCC657B}"/>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2" name="Freeform 193">
                  <a:extLst>
                    <a:ext uri="{FF2B5EF4-FFF2-40B4-BE49-F238E27FC236}">
                      <a16:creationId xmlns:a16="http://schemas.microsoft.com/office/drawing/2014/main" id="{868FDE53-CF23-036E-4DC9-2FD6EB04C2A5}"/>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3" name="Freeform 194">
                  <a:extLst>
                    <a:ext uri="{FF2B5EF4-FFF2-40B4-BE49-F238E27FC236}">
                      <a16:creationId xmlns:a16="http://schemas.microsoft.com/office/drawing/2014/main" id="{98B4F0AC-1315-F390-96C7-54742A7B2F7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4" name="Rectangle 195">
                  <a:extLst>
                    <a:ext uri="{FF2B5EF4-FFF2-40B4-BE49-F238E27FC236}">
                      <a16:creationId xmlns:a16="http://schemas.microsoft.com/office/drawing/2014/main" id="{5F7EBAC6-D4CC-5041-53A5-3B1C5772AF3E}"/>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5" name="Rectangle 196">
                  <a:extLst>
                    <a:ext uri="{FF2B5EF4-FFF2-40B4-BE49-F238E27FC236}">
                      <a16:creationId xmlns:a16="http://schemas.microsoft.com/office/drawing/2014/main" id="{FAB4EA3E-A68B-D3EF-1FDF-D7E950832AE4}"/>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6" name="Freeform 197">
                  <a:extLst>
                    <a:ext uri="{FF2B5EF4-FFF2-40B4-BE49-F238E27FC236}">
                      <a16:creationId xmlns:a16="http://schemas.microsoft.com/office/drawing/2014/main" id="{EB2D2115-5929-3153-B928-72ED34BBA73D}"/>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7" name="Freeform 198">
                  <a:extLst>
                    <a:ext uri="{FF2B5EF4-FFF2-40B4-BE49-F238E27FC236}">
                      <a16:creationId xmlns:a16="http://schemas.microsoft.com/office/drawing/2014/main" id="{6306459A-816B-2D07-DBFB-568EB9458C6D}"/>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8" name="Freeform 199">
                  <a:extLst>
                    <a:ext uri="{FF2B5EF4-FFF2-40B4-BE49-F238E27FC236}">
                      <a16:creationId xmlns:a16="http://schemas.microsoft.com/office/drawing/2014/main" id="{BE40CAA3-7855-5960-5B5D-5138501532B5}"/>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9" name="Freeform 200">
                  <a:extLst>
                    <a:ext uri="{FF2B5EF4-FFF2-40B4-BE49-F238E27FC236}">
                      <a16:creationId xmlns:a16="http://schemas.microsoft.com/office/drawing/2014/main" id="{688C13B2-436C-4360-3575-560B4EE4A3FC}"/>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0" name="Freeform 201">
                  <a:extLst>
                    <a:ext uri="{FF2B5EF4-FFF2-40B4-BE49-F238E27FC236}">
                      <a16:creationId xmlns:a16="http://schemas.microsoft.com/office/drawing/2014/main" id="{84C2AFA2-F86A-BDA9-932A-DA204677B5CD}"/>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1" name="Freeform 202">
                  <a:extLst>
                    <a:ext uri="{FF2B5EF4-FFF2-40B4-BE49-F238E27FC236}">
                      <a16:creationId xmlns:a16="http://schemas.microsoft.com/office/drawing/2014/main" id="{A5327C7B-7BCC-1C62-8E76-034B06B350D7}"/>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2" name="Freeform 203">
                  <a:extLst>
                    <a:ext uri="{FF2B5EF4-FFF2-40B4-BE49-F238E27FC236}">
                      <a16:creationId xmlns:a16="http://schemas.microsoft.com/office/drawing/2014/main" id="{ECC1D541-5715-8701-7C4E-BAD76F923E19}"/>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3" name="Freeform 204">
                  <a:extLst>
                    <a:ext uri="{FF2B5EF4-FFF2-40B4-BE49-F238E27FC236}">
                      <a16:creationId xmlns:a16="http://schemas.microsoft.com/office/drawing/2014/main" id="{33471C21-B146-193E-004F-CC5F6E7BBCC1}"/>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sp>
            <p:nvSpPr>
              <p:cNvPr id="293" name="Freeform 206">
                <a:extLst>
                  <a:ext uri="{FF2B5EF4-FFF2-40B4-BE49-F238E27FC236}">
                    <a16:creationId xmlns:a16="http://schemas.microsoft.com/office/drawing/2014/main" id="{E3FE6395-4CD9-5182-D641-A3DB56641B52}"/>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4" name="Freeform 207">
                <a:extLst>
                  <a:ext uri="{FF2B5EF4-FFF2-40B4-BE49-F238E27FC236}">
                    <a16:creationId xmlns:a16="http://schemas.microsoft.com/office/drawing/2014/main" id="{EBA5AEBE-87AC-DA5B-15B6-F691C104CD7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5" name="Freeform 208">
                <a:extLst>
                  <a:ext uri="{FF2B5EF4-FFF2-40B4-BE49-F238E27FC236}">
                    <a16:creationId xmlns:a16="http://schemas.microsoft.com/office/drawing/2014/main" id="{379E5A89-3FC4-92FE-1558-FB429CE46D67}"/>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6" name="Freeform 209">
                <a:extLst>
                  <a:ext uri="{FF2B5EF4-FFF2-40B4-BE49-F238E27FC236}">
                    <a16:creationId xmlns:a16="http://schemas.microsoft.com/office/drawing/2014/main" id="{FAB179A1-E06A-DA54-BF44-B3FCF4C3447D}"/>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7" name="Freeform 210">
                <a:extLst>
                  <a:ext uri="{FF2B5EF4-FFF2-40B4-BE49-F238E27FC236}">
                    <a16:creationId xmlns:a16="http://schemas.microsoft.com/office/drawing/2014/main" id="{FB73A285-8E0A-F432-322A-037EAA511B92}"/>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8" name="Freeform 211">
                <a:extLst>
                  <a:ext uri="{FF2B5EF4-FFF2-40B4-BE49-F238E27FC236}">
                    <a16:creationId xmlns:a16="http://schemas.microsoft.com/office/drawing/2014/main" id="{825353EC-B216-5F4C-2FE9-FF6102FFAF80}"/>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9" name="Freeform 212">
                <a:extLst>
                  <a:ext uri="{FF2B5EF4-FFF2-40B4-BE49-F238E27FC236}">
                    <a16:creationId xmlns:a16="http://schemas.microsoft.com/office/drawing/2014/main" id="{D28B6E22-03B0-B5A1-A3EB-042B04D4BB7D}"/>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0" name="Freeform 213">
                <a:extLst>
                  <a:ext uri="{FF2B5EF4-FFF2-40B4-BE49-F238E27FC236}">
                    <a16:creationId xmlns:a16="http://schemas.microsoft.com/office/drawing/2014/main" id="{FE68966C-7B07-D725-77D1-58AC1BFC3689}"/>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1" name="Freeform 214">
                <a:extLst>
                  <a:ext uri="{FF2B5EF4-FFF2-40B4-BE49-F238E27FC236}">
                    <a16:creationId xmlns:a16="http://schemas.microsoft.com/office/drawing/2014/main" id="{E1976CE0-9D50-5A71-9484-B39753348147}"/>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2" name="Freeform 215">
                <a:extLst>
                  <a:ext uri="{FF2B5EF4-FFF2-40B4-BE49-F238E27FC236}">
                    <a16:creationId xmlns:a16="http://schemas.microsoft.com/office/drawing/2014/main" id="{10DC5F33-EAFD-F499-5CB4-505EBAB229F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3" name="Freeform 216">
                <a:extLst>
                  <a:ext uri="{FF2B5EF4-FFF2-40B4-BE49-F238E27FC236}">
                    <a16:creationId xmlns:a16="http://schemas.microsoft.com/office/drawing/2014/main" id="{E39964CC-E498-7D6B-5431-FE72139FFBF5}"/>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4" name="Freeform 217">
                <a:extLst>
                  <a:ext uri="{FF2B5EF4-FFF2-40B4-BE49-F238E27FC236}">
                    <a16:creationId xmlns:a16="http://schemas.microsoft.com/office/drawing/2014/main" id="{492CDD24-0832-5861-BE59-836ABB7E990A}"/>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5" name="Freeform 218">
                <a:extLst>
                  <a:ext uri="{FF2B5EF4-FFF2-40B4-BE49-F238E27FC236}">
                    <a16:creationId xmlns:a16="http://schemas.microsoft.com/office/drawing/2014/main" id="{2A6D405F-BF90-D818-33BF-4EB303595F93}"/>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6" name="Freeform 219">
                <a:extLst>
                  <a:ext uri="{FF2B5EF4-FFF2-40B4-BE49-F238E27FC236}">
                    <a16:creationId xmlns:a16="http://schemas.microsoft.com/office/drawing/2014/main" id="{6C509FCD-BB85-76A3-B210-873888842AD9}"/>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7" name="Freeform 220">
                <a:extLst>
                  <a:ext uri="{FF2B5EF4-FFF2-40B4-BE49-F238E27FC236}">
                    <a16:creationId xmlns:a16="http://schemas.microsoft.com/office/drawing/2014/main" id="{FAB78E8D-1AA7-D1F8-2435-9F16528A2435}"/>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8" name="Freeform 221">
                <a:extLst>
                  <a:ext uri="{FF2B5EF4-FFF2-40B4-BE49-F238E27FC236}">
                    <a16:creationId xmlns:a16="http://schemas.microsoft.com/office/drawing/2014/main" id="{D299DF76-891B-F609-1F9C-0F42584FB38F}"/>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9" name="Freeform 222">
                <a:extLst>
                  <a:ext uri="{FF2B5EF4-FFF2-40B4-BE49-F238E27FC236}">
                    <a16:creationId xmlns:a16="http://schemas.microsoft.com/office/drawing/2014/main" id="{F383A823-CD08-3C9E-1586-7024CEF3D2CB}"/>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0" name="Freeform 223">
                <a:extLst>
                  <a:ext uri="{FF2B5EF4-FFF2-40B4-BE49-F238E27FC236}">
                    <a16:creationId xmlns:a16="http://schemas.microsoft.com/office/drawing/2014/main" id="{0A23673F-8685-88A0-0822-68B030AB6EDF}"/>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1" name="Freeform 224">
                <a:extLst>
                  <a:ext uri="{FF2B5EF4-FFF2-40B4-BE49-F238E27FC236}">
                    <a16:creationId xmlns:a16="http://schemas.microsoft.com/office/drawing/2014/main" id="{87344132-A030-813F-260E-3AD1AE0A1136}"/>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2" name="Freeform 225">
                <a:extLst>
                  <a:ext uri="{FF2B5EF4-FFF2-40B4-BE49-F238E27FC236}">
                    <a16:creationId xmlns:a16="http://schemas.microsoft.com/office/drawing/2014/main" id="{CDEFFA6C-B680-A3AF-0B85-BCD5928D2B2B}"/>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3" name="Freeform 226">
                <a:extLst>
                  <a:ext uri="{FF2B5EF4-FFF2-40B4-BE49-F238E27FC236}">
                    <a16:creationId xmlns:a16="http://schemas.microsoft.com/office/drawing/2014/main" id="{A7B8E406-36C7-B31C-D756-473F823412BC}"/>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4" name="Freeform 227">
                <a:extLst>
                  <a:ext uri="{FF2B5EF4-FFF2-40B4-BE49-F238E27FC236}">
                    <a16:creationId xmlns:a16="http://schemas.microsoft.com/office/drawing/2014/main" id="{25BA098F-0938-8941-79CF-941D9AA27AAE}"/>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5" name="Freeform 228">
                <a:extLst>
                  <a:ext uri="{FF2B5EF4-FFF2-40B4-BE49-F238E27FC236}">
                    <a16:creationId xmlns:a16="http://schemas.microsoft.com/office/drawing/2014/main" id="{D7579BA4-3130-E6C8-6F53-078D934545A0}"/>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6" name="Freeform 229">
                <a:extLst>
                  <a:ext uri="{FF2B5EF4-FFF2-40B4-BE49-F238E27FC236}">
                    <a16:creationId xmlns:a16="http://schemas.microsoft.com/office/drawing/2014/main" id="{5280BC12-CEEB-0A5E-49E6-7565FD4B26A5}"/>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7" name="Freeform 230">
                <a:extLst>
                  <a:ext uri="{FF2B5EF4-FFF2-40B4-BE49-F238E27FC236}">
                    <a16:creationId xmlns:a16="http://schemas.microsoft.com/office/drawing/2014/main" id="{C8DAC009-FD15-1AFF-1118-801B5B20921E}"/>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8" name="Freeform 231">
                <a:extLst>
                  <a:ext uri="{FF2B5EF4-FFF2-40B4-BE49-F238E27FC236}">
                    <a16:creationId xmlns:a16="http://schemas.microsoft.com/office/drawing/2014/main" id="{C618E58B-AFCC-4886-A1D5-057AA41779A0}"/>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9" name="Freeform 232">
                <a:extLst>
                  <a:ext uri="{FF2B5EF4-FFF2-40B4-BE49-F238E27FC236}">
                    <a16:creationId xmlns:a16="http://schemas.microsoft.com/office/drawing/2014/main" id="{A0F7D6B9-91D2-6120-75AB-E464F420FD69}"/>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0" name="Freeform 233">
                <a:extLst>
                  <a:ext uri="{FF2B5EF4-FFF2-40B4-BE49-F238E27FC236}">
                    <a16:creationId xmlns:a16="http://schemas.microsoft.com/office/drawing/2014/main" id="{53D43ECC-C7E2-1315-50DD-27F4B350D1DA}"/>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1" name="Freeform 234">
                <a:extLst>
                  <a:ext uri="{FF2B5EF4-FFF2-40B4-BE49-F238E27FC236}">
                    <a16:creationId xmlns:a16="http://schemas.microsoft.com/office/drawing/2014/main" id="{148B700D-D038-E1B8-209C-E770B0AFB169}"/>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2" name="Freeform 235">
                <a:extLst>
                  <a:ext uri="{FF2B5EF4-FFF2-40B4-BE49-F238E27FC236}">
                    <a16:creationId xmlns:a16="http://schemas.microsoft.com/office/drawing/2014/main" id="{E53B3D51-2A22-1434-58D4-16BCB079AF12}"/>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3" name="Freeform 236">
                <a:extLst>
                  <a:ext uri="{FF2B5EF4-FFF2-40B4-BE49-F238E27FC236}">
                    <a16:creationId xmlns:a16="http://schemas.microsoft.com/office/drawing/2014/main" id="{A785A615-C87C-3C83-35B0-6AEDD67C0FDC}"/>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4" name="Freeform 237">
                <a:extLst>
                  <a:ext uri="{FF2B5EF4-FFF2-40B4-BE49-F238E27FC236}">
                    <a16:creationId xmlns:a16="http://schemas.microsoft.com/office/drawing/2014/main" id="{4807779E-9038-41E4-294D-FF9DCDF24FEB}"/>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5" name="Freeform 238">
                <a:extLst>
                  <a:ext uri="{FF2B5EF4-FFF2-40B4-BE49-F238E27FC236}">
                    <a16:creationId xmlns:a16="http://schemas.microsoft.com/office/drawing/2014/main" id="{C71B2294-44C9-93DE-D59F-E304B967C384}"/>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6" name="Freeform 239">
                <a:extLst>
                  <a:ext uri="{FF2B5EF4-FFF2-40B4-BE49-F238E27FC236}">
                    <a16:creationId xmlns:a16="http://schemas.microsoft.com/office/drawing/2014/main" id="{12703FF6-EEED-3623-C1C6-3EEB7F32ADDF}"/>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7" name="Freeform 240">
                <a:extLst>
                  <a:ext uri="{FF2B5EF4-FFF2-40B4-BE49-F238E27FC236}">
                    <a16:creationId xmlns:a16="http://schemas.microsoft.com/office/drawing/2014/main" id="{CF23FA8D-30F7-EDF4-D249-7E890DA11E76}"/>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8" name="Freeform 241">
                <a:extLst>
                  <a:ext uri="{FF2B5EF4-FFF2-40B4-BE49-F238E27FC236}">
                    <a16:creationId xmlns:a16="http://schemas.microsoft.com/office/drawing/2014/main" id="{5E23560C-642C-D9B4-1198-8F5E404CCF63}"/>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9" name="Freeform 242">
                <a:extLst>
                  <a:ext uri="{FF2B5EF4-FFF2-40B4-BE49-F238E27FC236}">
                    <a16:creationId xmlns:a16="http://schemas.microsoft.com/office/drawing/2014/main" id="{240A36B9-4AB4-0FBF-A0E4-BBC0B9F410F2}"/>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0" name="Freeform 243">
                <a:extLst>
                  <a:ext uri="{FF2B5EF4-FFF2-40B4-BE49-F238E27FC236}">
                    <a16:creationId xmlns:a16="http://schemas.microsoft.com/office/drawing/2014/main" id="{D4883FD3-FF76-239B-4A55-FB0EEA3FD480}"/>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1" name="Freeform 244">
                <a:extLst>
                  <a:ext uri="{FF2B5EF4-FFF2-40B4-BE49-F238E27FC236}">
                    <a16:creationId xmlns:a16="http://schemas.microsoft.com/office/drawing/2014/main" id="{5D3088E5-DD73-6DCE-AC4F-F387A2A2FCC5}"/>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2" name="Freeform 245">
                <a:extLst>
                  <a:ext uri="{FF2B5EF4-FFF2-40B4-BE49-F238E27FC236}">
                    <a16:creationId xmlns:a16="http://schemas.microsoft.com/office/drawing/2014/main" id="{F29D006A-C720-747D-FE2E-2173377048B4}"/>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3" name="Freeform 246">
                <a:extLst>
                  <a:ext uri="{FF2B5EF4-FFF2-40B4-BE49-F238E27FC236}">
                    <a16:creationId xmlns:a16="http://schemas.microsoft.com/office/drawing/2014/main" id="{74B49CE6-6D07-7A93-8641-4BDFA32CFB19}"/>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4" name="Freeform 247">
                <a:extLst>
                  <a:ext uri="{FF2B5EF4-FFF2-40B4-BE49-F238E27FC236}">
                    <a16:creationId xmlns:a16="http://schemas.microsoft.com/office/drawing/2014/main" id="{D605D245-36C2-AB2D-580E-F83C9E85DC4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5" name="Freeform 248">
                <a:extLst>
                  <a:ext uri="{FF2B5EF4-FFF2-40B4-BE49-F238E27FC236}">
                    <a16:creationId xmlns:a16="http://schemas.microsoft.com/office/drawing/2014/main" id="{F16CFEF6-2EAE-8970-BFA1-0A5C5DCE5C07}"/>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6" name="Freeform 249">
                <a:extLst>
                  <a:ext uri="{FF2B5EF4-FFF2-40B4-BE49-F238E27FC236}">
                    <a16:creationId xmlns:a16="http://schemas.microsoft.com/office/drawing/2014/main" id="{AE4851D2-530B-72DC-EC55-3A92D83B9474}"/>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7" name="Freeform 250">
                <a:extLst>
                  <a:ext uri="{FF2B5EF4-FFF2-40B4-BE49-F238E27FC236}">
                    <a16:creationId xmlns:a16="http://schemas.microsoft.com/office/drawing/2014/main" id="{24741686-B1D1-EF71-75B0-2425880EF70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8" name="Freeform 251">
                <a:extLst>
                  <a:ext uri="{FF2B5EF4-FFF2-40B4-BE49-F238E27FC236}">
                    <a16:creationId xmlns:a16="http://schemas.microsoft.com/office/drawing/2014/main" id="{DE617B1C-E403-EEF1-47D4-FDFFEA85D5AE}"/>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9" name="Freeform 252">
                <a:extLst>
                  <a:ext uri="{FF2B5EF4-FFF2-40B4-BE49-F238E27FC236}">
                    <a16:creationId xmlns:a16="http://schemas.microsoft.com/office/drawing/2014/main" id="{78D589AF-4F01-7D04-CAD9-7D1D45C6B711}"/>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0" name="Freeform 253">
                <a:extLst>
                  <a:ext uri="{FF2B5EF4-FFF2-40B4-BE49-F238E27FC236}">
                    <a16:creationId xmlns:a16="http://schemas.microsoft.com/office/drawing/2014/main" id="{57B66BB2-2297-4C73-7D3D-E7F8E7DFE204}"/>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1" name="Freeform 254">
                <a:extLst>
                  <a:ext uri="{FF2B5EF4-FFF2-40B4-BE49-F238E27FC236}">
                    <a16:creationId xmlns:a16="http://schemas.microsoft.com/office/drawing/2014/main" id="{33D81911-0AEF-9544-A0B9-6268DAB04D73}"/>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2" name="Freeform 255">
                <a:extLst>
                  <a:ext uri="{FF2B5EF4-FFF2-40B4-BE49-F238E27FC236}">
                    <a16:creationId xmlns:a16="http://schemas.microsoft.com/office/drawing/2014/main" id="{90485F6F-52CB-E95A-A692-FA3524066076}"/>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3" name="Freeform 256">
                <a:extLst>
                  <a:ext uri="{FF2B5EF4-FFF2-40B4-BE49-F238E27FC236}">
                    <a16:creationId xmlns:a16="http://schemas.microsoft.com/office/drawing/2014/main" id="{C46FA4D7-7C44-8673-3EFF-1EBB2869B3B1}"/>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grpSp>
      <p:pic>
        <p:nvPicPr>
          <p:cNvPr id="534" name="图片 7">
            <a:extLst>
              <a:ext uri="{FF2B5EF4-FFF2-40B4-BE49-F238E27FC236}">
                <a16:creationId xmlns:a16="http://schemas.microsoft.com/office/drawing/2014/main" id="{92DA1EE6-089C-0854-4D8A-7AC93F60210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9443" r="55276" b="8874"/>
          <a:stretch/>
        </p:blipFill>
        <p:spPr>
          <a:xfrm>
            <a:off x="10219308" y="5167985"/>
            <a:ext cx="1558499" cy="1683750"/>
          </a:xfrm>
          <a:prstGeom prst="rect">
            <a:avLst/>
          </a:prstGeom>
        </p:spPr>
      </p:pic>
      <p:grpSp>
        <p:nvGrpSpPr>
          <p:cNvPr id="613" name="Group 612">
            <a:extLst>
              <a:ext uri="{FF2B5EF4-FFF2-40B4-BE49-F238E27FC236}">
                <a16:creationId xmlns:a16="http://schemas.microsoft.com/office/drawing/2014/main" id="{DC3F79CA-6C6A-ED0D-4432-3A164D17FCAA}"/>
              </a:ext>
            </a:extLst>
          </p:cNvPr>
          <p:cNvGrpSpPr/>
          <p:nvPr/>
        </p:nvGrpSpPr>
        <p:grpSpPr>
          <a:xfrm>
            <a:off x="284018" y="4054128"/>
            <a:ext cx="1073151" cy="2530475"/>
            <a:chOff x="9507047" y="3027363"/>
            <a:chExt cx="1073151" cy="2530475"/>
          </a:xfrm>
        </p:grpSpPr>
        <p:sp>
          <p:nvSpPr>
            <p:cNvPr id="535" name="Freeform 64">
              <a:extLst>
                <a:ext uri="{FF2B5EF4-FFF2-40B4-BE49-F238E27FC236}">
                  <a16:creationId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65">
              <a:extLst>
                <a:ext uri="{FF2B5EF4-FFF2-40B4-BE49-F238E27FC236}">
                  <a16:creationId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66">
              <a:extLst>
                <a:ext uri="{FF2B5EF4-FFF2-40B4-BE49-F238E27FC236}">
                  <a16:creationId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67">
              <a:extLst>
                <a:ext uri="{FF2B5EF4-FFF2-40B4-BE49-F238E27FC236}">
                  <a16:creationId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68">
              <a:extLst>
                <a:ext uri="{FF2B5EF4-FFF2-40B4-BE49-F238E27FC236}">
                  <a16:creationId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69">
              <a:extLst>
                <a:ext uri="{FF2B5EF4-FFF2-40B4-BE49-F238E27FC236}">
                  <a16:creationId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70">
              <a:extLst>
                <a:ext uri="{FF2B5EF4-FFF2-40B4-BE49-F238E27FC236}">
                  <a16:creationId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71">
              <a:extLst>
                <a:ext uri="{FF2B5EF4-FFF2-40B4-BE49-F238E27FC236}">
                  <a16:creationId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72">
              <a:extLst>
                <a:ext uri="{FF2B5EF4-FFF2-40B4-BE49-F238E27FC236}">
                  <a16:creationId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73">
              <a:extLst>
                <a:ext uri="{FF2B5EF4-FFF2-40B4-BE49-F238E27FC236}">
                  <a16:creationId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74">
              <a:extLst>
                <a:ext uri="{FF2B5EF4-FFF2-40B4-BE49-F238E27FC236}">
                  <a16:creationId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75">
              <a:extLst>
                <a:ext uri="{FF2B5EF4-FFF2-40B4-BE49-F238E27FC236}">
                  <a16:creationId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76">
              <a:extLst>
                <a:ext uri="{FF2B5EF4-FFF2-40B4-BE49-F238E27FC236}">
                  <a16:creationId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77">
              <a:extLst>
                <a:ext uri="{FF2B5EF4-FFF2-40B4-BE49-F238E27FC236}">
                  <a16:creationId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78">
              <a:extLst>
                <a:ext uri="{FF2B5EF4-FFF2-40B4-BE49-F238E27FC236}">
                  <a16:creationId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79">
              <a:extLst>
                <a:ext uri="{FF2B5EF4-FFF2-40B4-BE49-F238E27FC236}">
                  <a16:creationId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80">
              <a:extLst>
                <a:ext uri="{FF2B5EF4-FFF2-40B4-BE49-F238E27FC236}">
                  <a16:creationId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81">
              <a:extLst>
                <a:ext uri="{FF2B5EF4-FFF2-40B4-BE49-F238E27FC236}">
                  <a16:creationId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82">
              <a:extLst>
                <a:ext uri="{FF2B5EF4-FFF2-40B4-BE49-F238E27FC236}">
                  <a16:creationId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83">
              <a:extLst>
                <a:ext uri="{FF2B5EF4-FFF2-40B4-BE49-F238E27FC236}">
                  <a16:creationId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84">
              <a:extLst>
                <a:ext uri="{FF2B5EF4-FFF2-40B4-BE49-F238E27FC236}">
                  <a16:creationId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85">
              <a:extLst>
                <a:ext uri="{FF2B5EF4-FFF2-40B4-BE49-F238E27FC236}">
                  <a16:creationId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86">
              <a:extLst>
                <a:ext uri="{FF2B5EF4-FFF2-40B4-BE49-F238E27FC236}">
                  <a16:creationId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87">
              <a:extLst>
                <a:ext uri="{FF2B5EF4-FFF2-40B4-BE49-F238E27FC236}">
                  <a16:creationId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88">
              <a:extLst>
                <a:ext uri="{FF2B5EF4-FFF2-40B4-BE49-F238E27FC236}">
                  <a16:creationId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89">
              <a:extLst>
                <a:ext uri="{FF2B5EF4-FFF2-40B4-BE49-F238E27FC236}">
                  <a16:creationId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90">
              <a:extLst>
                <a:ext uri="{FF2B5EF4-FFF2-40B4-BE49-F238E27FC236}">
                  <a16:creationId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91">
              <a:extLst>
                <a:ext uri="{FF2B5EF4-FFF2-40B4-BE49-F238E27FC236}">
                  <a16:creationId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92">
              <a:extLst>
                <a:ext uri="{FF2B5EF4-FFF2-40B4-BE49-F238E27FC236}">
                  <a16:creationId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93">
              <a:extLst>
                <a:ext uri="{FF2B5EF4-FFF2-40B4-BE49-F238E27FC236}">
                  <a16:creationId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94">
              <a:extLst>
                <a:ext uri="{FF2B5EF4-FFF2-40B4-BE49-F238E27FC236}">
                  <a16:creationId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95">
              <a:extLst>
                <a:ext uri="{FF2B5EF4-FFF2-40B4-BE49-F238E27FC236}">
                  <a16:creationId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96">
              <a:extLst>
                <a:ext uri="{FF2B5EF4-FFF2-40B4-BE49-F238E27FC236}">
                  <a16:creationId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97">
              <a:extLst>
                <a:ext uri="{FF2B5EF4-FFF2-40B4-BE49-F238E27FC236}">
                  <a16:creationId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98">
              <a:extLst>
                <a:ext uri="{FF2B5EF4-FFF2-40B4-BE49-F238E27FC236}">
                  <a16:creationId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99">
              <a:extLst>
                <a:ext uri="{FF2B5EF4-FFF2-40B4-BE49-F238E27FC236}">
                  <a16:creationId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100">
              <a:extLst>
                <a:ext uri="{FF2B5EF4-FFF2-40B4-BE49-F238E27FC236}">
                  <a16:creationId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101">
              <a:extLst>
                <a:ext uri="{FF2B5EF4-FFF2-40B4-BE49-F238E27FC236}">
                  <a16:creationId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102">
              <a:extLst>
                <a:ext uri="{FF2B5EF4-FFF2-40B4-BE49-F238E27FC236}">
                  <a16:creationId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103">
              <a:extLst>
                <a:ext uri="{FF2B5EF4-FFF2-40B4-BE49-F238E27FC236}">
                  <a16:creationId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104">
              <a:extLst>
                <a:ext uri="{FF2B5EF4-FFF2-40B4-BE49-F238E27FC236}">
                  <a16:creationId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105">
              <a:extLst>
                <a:ext uri="{FF2B5EF4-FFF2-40B4-BE49-F238E27FC236}">
                  <a16:creationId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106">
              <a:extLst>
                <a:ext uri="{FF2B5EF4-FFF2-40B4-BE49-F238E27FC236}">
                  <a16:creationId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107">
              <a:extLst>
                <a:ext uri="{FF2B5EF4-FFF2-40B4-BE49-F238E27FC236}">
                  <a16:creationId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108">
              <a:extLst>
                <a:ext uri="{FF2B5EF4-FFF2-40B4-BE49-F238E27FC236}">
                  <a16:creationId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109">
              <a:extLst>
                <a:ext uri="{FF2B5EF4-FFF2-40B4-BE49-F238E27FC236}">
                  <a16:creationId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110">
              <a:extLst>
                <a:ext uri="{FF2B5EF4-FFF2-40B4-BE49-F238E27FC236}">
                  <a16:creationId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111">
              <a:extLst>
                <a:ext uri="{FF2B5EF4-FFF2-40B4-BE49-F238E27FC236}">
                  <a16:creationId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112">
              <a:extLst>
                <a:ext uri="{FF2B5EF4-FFF2-40B4-BE49-F238E27FC236}">
                  <a16:creationId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113">
              <a:extLst>
                <a:ext uri="{FF2B5EF4-FFF2-40B4-BE49-F238E27FC236}">
                  <a16:creationId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114">
              <a:extLst>
                <a:ext uri="{FF2B5EF4-FFF2-40B4-BE49-F238E27FC236}">
                  <a16:creationId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115">
              <a:extLst>
                <a:ext uri="{FF2B5EF4-FFF2-40B4-BE49-F238E27FC236}">
                  <a16:creationId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116">
              <a:extLst>
                <a:ext uri="{FF2B5EF4-FFF2-40B4-BE49-F238E27FC236}">
                  <a16:creationId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117">
              <a:extLst>
                <a:ext uri="{FF2B5EF4-FFF2-40B4-BE49-F238E27FC236}">
                  <a16:creationId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118">
              <a:extLst>
                <a:ext uri="{FF2B5EF4-FFF2-40B4-BE49-F238E27FC236}">
                  <a16:creationId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119">
              <a:extLst>
                <a:ext uri="{FF2B5EF4-FFF2-40B4-BE49-F238E27FC236}">
                  <a16:creationId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120">
              <a:extLst>
                <a:ext uri="{FF2B5EF4-FFF2-40B4-BE49-F238E27FC236}">
                  <a16:creationId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121">
              <a:extLst>
                <a:ext uri="{FF2B5EF4-FFF2-40B4-BE49-F238E27FC236}">
                  <a16:creationId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122">
              <a:extLst>
                <a:ext uri="{FF2B5EF4-FFF2-40B4-BE49-F238E27FC236}">
                  <a16:creationId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123">
              <a:extLst>
                <a:ext uri="{FF2B5EF4-FFF2-40B4-BE49-F238E27FC236}">
                  <a16:creationId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124">
              <a:extLst>
                <a:ext uri="{FF2B5EF4-FFF2-40B4-BE49-F238E27FC236}">
                  <a16:creationId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125">
              <a:extLst>
                <a:ext uri="{FF2B5EF4-FFF2-40B4-BE49-F238E27FC236}">
                  <a16:creationId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126">
              <a:extLst>
                <a:ext uri="{FF2B5EF4-FFF2-40B4-BE49-F238E27FC236}">
                  <a16:creationId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127">
              <a:extLst>
                <a:ext uri="{FF2B5EF4-FFF2-40B4-BE49-F238E27FC236}">
                  <a16:creationId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128">
              <a:extLst>
                <a:ext uri="{FF2B5EF4-FFF2-40B4-BE49-F238E27FC236}">
                  <a16:creationId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129">
              <a:extLst>
                <a:ext uri="{FF2B5EF4-FFF2-40B4-BE49-F238E27FC236}">
                  <a16:creationId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130">
              <a:extLst>
                <a:ext uri="{FF2B5EF4-FFF2-40B4-BE49-F238E27FC236}">
                  <a16:creationId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131">
              <a:extLst>
                <a:ext uri="{FF2B5EF4-FFF2-40B4-BE49-F238E27FC236}">
                  <a16:creationId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132">
              <a:extLst>
                <a:ext uri="{FF2B5EF4-FFF2-40B4-BE49-F238E27FC236}">
                  <a16:creationId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133">
              <a:extLst>
                <a:ext uri="{FF2B5EF4-FFF2-40B4-BE49-F238E27FC236}">
                  <a16:creationId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134">
              <a:extLst>
                <a:ext uri="{FF2B5EF4-FFF2-40B4-BE49-F238E27FC236}">
                  <a16:creationId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6" name="Freeform 135">
              <a:extLst>
                <a:ext uri="{FF2B5EF4-FFF2-40B4-BE49-F238E27FC236}">
                  <a16:creationId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7" name="Freeform 136">
              <a:extLst>
                <a:ext uri="{FF2B5EF4-FFF2-40B4-BE49-F238E27FC236}">
                  <a16:creationId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8" name="Freeform 137">
              <a:extLst>
                <a:ext uri="{FF2B5EF4-FFF2-40B4-BE49-F238E27FC236}">
                  <a16:creationId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9" name="Freeform 138">
              <a:extLst>
                <a:ext uri="{FF2B5EF4-FFF2-40B4-BE49-F238E27FC236}">
                  <a16:creationId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0" name="Freeform 139">
              <a:extLst>
                <a:ext uri="{FF2B5EF4-FFF2-40B4-BE49-F238E27FC236}">
                  <a16:creationId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1" name="Freeform 140">
              <a:extLst>
                <a:ext uri="{FF2B5EF4-FFF2-40B4-BE49-F238E27FC236}">
                  <a16:creationId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2" name="Freeform 141">
              <a:extLst>
                <a:ext uri="{FF2B5EF4-FFF2-40B4-BE49-F238E27FC236}">
                  <a16:creationId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14" name="Group 613">
            <a:extLst>
              <a:ext uri="{FF2B5EF4-FFF2-40B4-BE49-F238E27FC236}">
                <a16:creationId xmlns:a16="http://schemas.microsoft.com/office/drawing/2014/main" id="{BEB9F26D-D037-494B-F630-0C1EC7363AA3}"/>
              </a:ext>
            </a:extLst>
          </p:cNvPr>
          <p:cNvGrpSpPr/>
          <p:nvPr/>
        </p:nvGrpSpPr>
        <p:grpSpPr>
          <a:xfrm>
            <a:off x="1119029" y="4919390"/>
            <a:ext cx="1552826" cy="1630255"/>
            <a:chOff x="6027738" y="3756025"/>
            <a:chExt cx="1858963" cy="1925638"/>
          </a:xfrm>
        </p:grpSpPr>
        <p:sp>
          <p:nvSpPr>
            <p:cNvPr id="615" name="Freeform 522">
              <a:extLst>
                <a:ext uri="{FF2B5EF4-FFF2-40B4-BE49-F238E27FC236}">
                  <a16:creationId xmlns:a16="http://schemas.microsoft.com/office/drawing/2014/main" id="{9AEB8B27-EBBB-3023-55E8-0B673F494A1F}"/>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6" name="Freeform 523">
              <a:extLst>
                <a:ext uri="{FF2B5EF4-FFF2-40B4-BE49-F238E27FC236}">
                  <a16:creationId xmlns:a16="http://schemas.microsoft.com/office/drawing/2014/main" id="{4E91C9F6-0279-D526-8436-EE1D2E80C728}"/>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7" name="Freeform 524">
              <a:extLst>
                <a:ext uri="{FF2B5EF4-FFF2-40B4-BE49-F238E27FC236}">
                  <a16:creationId xmlns:a16="http://schemas.microsoft.com/office/drawing/2014/main" id="{1EF4DF18-A636-5CF0-3A8F-D7D164DD3DEB}"/>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8" name="Freeform 525">
              <a:extLst>
                <a:ext uri="{FF2B5EF4-FFF2-40B4-BE49-F238E27FC236}">
                  <a16:creationId xmlns:a16="http://schemas.microsoft.com/office/drawing/2014/main" id="{27293AC9-D9C0-CD32-5F98-4B6505E7EDDD}"/>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9" name="Freeform 526">
              <a:extLst>
                <a:ext uri="{FF2B5EF4-FFF2-40B4-BE49-F238E27FC236}">
                  <a16:creationId xmlns:a16="http://schemas.microsoft.com/office/drawing/2014/main" id="{5333EB9D-E5D0-CB05-D2EA-6FCD4ADCF8C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0" name="Freeform 527">
              <a:extLst>
                <a:ext uri="{FF2B5EF4-FFF2-40B4-BE49-F238E27FC236}">
                  <a16:creationId xmlns:a16="http://schemas.microsoft.com/office/drawing/2014/main" id="{9BCCDC12-CB19-9CA1-89D7-7B8AEF02A61C}"/>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1" name="Freeform 528">
              <a:extLst>
                <a:ext uri="{FF2B5EF4-FFF2-40B4-BE49-F238E27FC236}">
                  <a16:creationId xmlns:a16="http://schemas.microsoft.com/office/drawing/2014/main" id="{9337A5F5-BAF1-1E88-3B6C-E4E1CFAC765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2" name="Freeform 529">
              <a:extLst>
                <a:ext uri="{FF2B5EF4-FFF2-40B4-BE49-F238E27FC236}">
                  <a16:creationId xmlns:a16="http://schemas.microsoft.com/office/drawing/2014/main" id="{39C19CF6-59C6-9F66-3F55-DE7E6AD56792}"/>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3" name="Freeform 530">
              <a:extLst>
                <a:ext uri="{FF2B5EF4-FFF2-40B4-BE49-F238E27FC236}">
                  <a16:creationId xmlns:a16="http://schemas.microsoft.com/office/drawing/2014/main" id="{C7AA0836-612F-4F70-D840-A8E632C9D07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4" name="Freeform 531">
              <a:extLst>
                <a:ext uri="{FF2B5EF4-FFF2-40B4-BE49-F238E27FC236}">
                  <a16:creationId xmlns:a16="http://schemas.microsoft.com/office/drawing/2014/main" id="{D4BD3BDB-13BD-A2C4-85D3-B8F79D178FA8}"/>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 name="Freeform 532">
              <a:extLst>
                <a:ext uri="{FF2B5EF4-FFF2-40B4-BE49-F238E27FC236}">
                  <a16:creationId xmlns:a16="http://schemas.microsoft.com/office/drawing/2014/main" id="{6FC8A1FF-6026-42BC-F8C8-B5E8ADA057C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6" name="Freeform 533">
              <a:extLst>
                <a:ext uri="{FF2B5EF4-FFF2-40B4-BE49-F238E27FC236}">
                  <a16:creationId xmlns:a16="http://schemas.microsoft.com/office/drawing/2014/main" id="{21FF6AB7-1E37-80DB-AB23-AA9CA4900B65}"/>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7" name="Freeform 534">
              <a:extLst>
                <a:ext uri="{FF2B5EF4-FFF2-40B4-BE49-F238E27FC236}">
                  <a16:creationId xmlns:a16="http://schemas.microsoft.com/office/drawing/2014/main" id="{6D4A1526-BE66-7ED6-E3F5-3DFD1BE5E3CB}"/>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8" name="Freeform 535">
              <a:extLst>
                <a:ext uri="{FF2B5EF4-FFF2-40B4-BE49-F238E27FC236}">
                  <a16:creationId xmlns:a16="http://schemas.microsoft.com/office/drawing/2014/main" id="{EAC16D29-237D-E8E3-1A1A-9F1909C4C82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9" name="Freeform 536">
              <a:extLst>
                <a:ext uri="{FF2B5EF4-FFF2-40B4-BE49-F238E27FC236}">
                  <a16:creationId xmlns:a16="http://schemas.microsoft.com/office/drawing/2014/main" id="{450AD483-E372-D94F-7A28-AB32FA9CE426}"/>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 name="Freeform 537">
              <a:extLst>
                <a:ext uri="{FF2B5EF4-FFF2-40B4-BE49-F238E27FC236}">
                  <a16:creationId xmlns:a16="http://schemas.microsoft.com/office/drawing/2014/main" id="{FF4BCB73-290C-FE55-EEB7-614835B3A4B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1" name="Freeform 538">
              <a:extLst>
                <a:ext uri="{FF2B5EF4-FFF2-40B4-BE49-F238E27FC236}">
                  <a16:creationId xmlns:a16="http://schemas.microsoft.com/office/drawing/2014/main" id="{5A9516AF-367A-79E0-8E31-8CF7FD9133CB}"/>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2" name="Freeform 539">
              <a:extLst>
                <a:ext uri="{FF2B5EF4-FFF2-40B4-BE49-F238E27FC236}">
                  <a16:creationId xmlns:a16="http://schemas.microsoft.com/office/drawing/2014/main" id="{D385BC83-F785-8E7C-6302-C2CA8A717E1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3" name="Freeform 540">
              <a:extLst>
                <a:ext uri="{FF2B5EF4-FFF2-40B4-BE49-F238E27FC236}">
                  <a16:creationId xmlns:a16="http://schemas.microsoft.com/office/drawing/2014/main" id="{74EDB0C4-0BC6-7A1F-3561-18B15A9E9794}"/>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 name="Freeform 541">
              <a:extLst>
                <a:ext uri="{FF2B5EF4-FFF2-40B4-BE49-F238E27FC236}">
                  <a16:creationId xmlns:a16="http://schemas.microsoft.com/office/drawing/2014/main" id="{B5669D9F-23BF-C303-B765-47D08E63DF0C}"/>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 name="Freeform 542">
              <a:extLst>
                <a:ext uri="{FF2B5EF4-FFF2-40B4-BE49-F238E27FC236}">
                  <a16:creationId xmlns:a16="http://schemas.microsoft.com/office/drawing/2014/main" id="{1BEA1424-5CA0-BE2E-1C23-26875FC602A7}"/>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6" name="Freeform 543">
              <a:extLst>
                <a:ext uri="{FF2B5EF4-FFF2-40B4-BE49-F238E27FC236}">
                  <a16:creationId xmlns:a16="http://schemas.microsoft.com/office/drawing/2014/main" id="{5809EEC7-A94F-EC10-1292-FC32B7E6499C}"/>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7" name="Freeform 544">
              <a:extLst>
                <a:ext uri="{FF2B5EF4-FFF2-40B4-BE49-F238E27FC236}">
                  <a16:creationId xmlns:a16="http://schemas.microsoft.com/office/drawing/2014/main" id="{C9E59BC4-DB75-2612-77BF-3E4A72B151CA}"/>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8" name="Freeform 545">
              <a:extLst>
                <a:ext uri="{FF2B5EF4-FFF2-40B4-BE49-F238E27FC236}">
                  <a16:creationId xmlns:a16="http://schemas.microsoft.com/office/drawing/2014/main" id="{4D87D903-7C5B-B3E0-7842-0038ADA891B8}"/>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9" name="Freeform 546">
              <a:extLst>
                <a:ext uri="{FF2B5EF4-FFF2-40B4-BE49-F238E27FC236}">
                  <a16:creationId xmlns:a16="http://schemas.microsoft.com/office/drawing/2014/main" id="{EF2E9B9C-0614-26FC-9EDF-424E7ECDD0C2}"/>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0" name="Freeform 547">
              <a:extLst>
                <a:ext uri="{FF2B5EF4-FFF2-40B4-BE49-F238E27FC236}">
                  <a16:creationId xmlns:a16="http://schemas.microsoft.com/office/drawing/2014/main" id="{308DB137-2764-FD62-8257-6EE85A51308F}"/>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1" name="Freeform 548">
              <a:extLst>
                <a:ext uri="{FF2B5EF4-FFF2-40B4-BE49-F238E27FC236}">
                  <a16:creationId xmlns:a16="http://schemas.microsoft.com/office/drawing/2014/main" id="{66827DD3-EF9A-6899-365F-61CA29F5299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2" name="Freeform 549">
              <a:extLst>
                <a:ext uri="{FF2B5EF4-FFF2-40B4-BE49-F238E27FC236}">
                  <a16:creationId xmlns:a16="http://schemas.microsoft.com/office/drawing/2014/main" id="{4722A416-8C50-BFC6-AB0F-FC234C130461}"/>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3" name="Freeform 550">
              <a:extLst>
                <a:ext uri="{FF2B5EF4-FFF2-40B4-BE49-F238E27FC236}">
                  <a16:creationId xmlns:a16="http://schemas.microsoft.com/office/drawing/2014/main" id="{6C35F306-32CC-26D7-982C-902EC54CA8E2}"/>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4" name="Freeform 551">
              <a:extLst>
                <a:ext uri="{FF2B5EF4-FFF2-40B4-BE49-F238E27FC236}">
                  <a16:creationId xmlns:a16="http://schemas.microsoft.com/office/drawing/2014/main" id="{FEB6CD4A-C68C-4B84-7FC7-F569E40816BB}"/>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5" name="Freeform 552">
              <a:extLst>
                <a:ext uri="{FF2B5EF4-FFF2-40B4-BE49-F238E27FC236}">
                  <a16:creationId xmlns:a16="http://schemas.microsoft.com/office/drawing/2014/main" id="{D7553116-49E1-B404-87F3-8622A4EC6F17}"/>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6" name="Freeform 553">
              <a:extLst>
                <a:ext uri="{FF2B5EF4-FFF2-40B4-BE49-F238E27FC236}">
                  <a16:creationId xmlns:a16="http://schemas.microsoft.com/office/drawing/2014/main" id="{7A907591-34C3-4B1A-003A-400E767F9C4F}"/>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7" name="Freeform 554">
              <a:extLst>
                <a:ext uri="{FF2B5EF4-FFF2-40B4-BE49-F238E27FC236}">
                  <a16:creationId xmlns:a16="http://schemas.microsoft.com/office/drawing/2014/main" id="{7794D8BA-A125-A4A1-6AED-C0745807A425}"/>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8" name="Freeform 555">
              <a:extLst>
                <a:ext uri="{FF2B5EF4-FFF2-40B4-BE49-F238E27FC236}">
                  <a16:creationId xmlns:a16="http://schemas.microsoft.com/office/drawing/2014/main" id="{A26C6A23-BC65-04E7-27D3-98AB590A476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9" name="Freeform 556">
              <a:extLst>
                <a:ext uri="{FF2B5EF4-FFF2-40B4-BE49-F238E27FC236}">
                  <a16:creationId xmlns:a16="http://schemas.microsoft.com/office/drawing/2014/main" id="{CA632351-CDDA-48BC-5B70-18E98D36846D}"/>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0" name="Freeform 557">
              <a:extLst>
                <a:ext uri="{FF2B5EF4-FFF2-40B4-BE49-F238E27FC236}">
                  <a16:creationId xmlns:a16="http://schemas.microsoft.com/office/drawing/2014/main" id="{F65914C7-50C2-A091-0473-25F3B83064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1" name="Freeform 558">
              <a:extLst>
                <a:ext uri="{FF2B5EF4-FFF2-40B4-BE49-F238E27FC236}">
                  <a16:creationId xmlns:a16="http://schemas.microsoft.com/office/drawing/2014/main" id="{BC76753A-FB33-3B3B-E50C-9F9C010E8F81}"/>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2" name="Freeform 559">
              <a:extLst>
                <a:ext uri="{FF2B5EF4-FFF2-40B4-BE49-F238E27FC236}">
                  <a16:creationId xmlns:a16="http://schemas.microsoft.com/office/drawing/2014/main" id="{B0244E8C-0593-BB6B-1BCF-A034280D9A4F}"/>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3" name="Freeform 560">
              <a:extLst>
                <a:ext uri="{FF2B5EF4-FFF2-40B4-BE49-F238E27FC236}">
                  <a16:creationId xmlns:a16="http://schemas.microsoft.com/office/drawing/2014/main" id="{25FF4376-C3CA-7DB9-EDF0-FE756235A4B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4" name="Freeform 561">
              <a:extLst>
                <a:ext uri="{FF2B5EF4-FFF2-40B4-BE49-F238E27FC236}">
                  <a16:creationId xmlns:a16="http://schemas.microsoft.com/office/drawing/2014/main" id="{B15161EE-A1BD-B0C4-19D6-29E95D412D62}"/>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5" name="Freeform 562">
              <a:extLst>
                <a:ext uri="{FF2B5EF4-FFF2-40B4-BE49-F238E27FC236}">
                  <a16:creationId xmlns:a16="http://schemas.microsoft.com/office/drawing/2014/main" id="{73E7634C-1C37-F8BE-0F3F-844A4F888B49}"/>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6" name="Freeform 563">
              <a:extLst>
                <a:ext uri="{FF2B5EF4-FFF2-40B4-BE49-F238E27FC236}">
                  <a16:creationId xmlns:a16="http://schemas.microsoft.com/office/drawing/2014/main" id="{D28CE07A-539D-2612-CC4E-1616A73DE40C}"/>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7" name="Freeform 564">
              <a:extLst>
                <a:ext uri="{FF2B5EF4-FFF2-40B4-BE49-F238E27FC236}">
                  <a16:creationId xmlns:a16="http://schemas.microsoft.com/office/drawing/2014/main" id="{852C4DAB-74A3-3554-4674-73C7F1BBFD57}"/>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8" name="Freeform 565">
              <a:extLst>
                <a:ext uri="{FF2B5EF4-FFF2-40B4-BE49-F238E27FC236}">
                  <a16:creationId xmlns:a16="http://schemas.microsoft.com/office/drawing/2014/main" id="{6BFB949B-9760-2F7C-D0D2-1B148CAB7BF5}"/>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9" name="Freeform 566">
              <a:extLst>
                <a:ext uri="{FF2B5EF4-FFF2-40B4-BE49-F238E27FC236}">
                  <a16:creationId xmlns:a16="http://schemas.microsoft.com/office/drawing/2014/main" id="{001A6FE0-BB10-7C54-62F6-D1C4A46C2E71}"/>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0" name="Freeform 567">
              <a:extLst>
                <a:ext uri="{FF2B5EF4-FFF2-40B4-BE49-F238E27FC236}">
                  <a16:creationId xmlns:a16="http://schemas.microsoft.com/office/drawing/2014/main" id="{5D15A240-06B7-891F-A10C-EE645E042CA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1" name="Freeform 568">
              <a:extLst>
                <a:ext uri="{FF2B5EF4-FFF2-40B4-BE49-F238E27FC236}">
                  <a16:creationId xmlns:a16="http://schemas.microsoft.com/office/drawing/2014/main" id="{4F4801C2-F327-75A7-56DE-396221647FBB}"/>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2" name="Freeform 569">
              <a:extLst>
                <a:ext uri="{FF2B5EF4-FFF2-40B4-BE49-F238E27FC236}">
                  <a16:creationId xmlns:a16="http://schemas.microsoft.com/office/drawing/2014/main" id="{53499AC1-7471-5449-4694-28AEA6C24BC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3" name="Freeform 570">
              <a:extLst>
                <a:ext uri="{FF2B5EF4-FFF2-40B4-BE49-F238E27FC236}">
                  <a16:creationId xmlns:a16="http://schemas.microsoft.com/office/drawing/2014/main" id="{E0F45883-07C9-9144-62BA-31AAFA233798}"/>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4" name="Freeform 571">
              <a:extLst>
                <a:ext uri="{FF2B5EF4-FFF2-40B4-BE49-F238E27FC236}">
                  <a16:creationId xmlns:a16="http://schemas.microsoft.com/office/drawing/2014/main" id="{5DD916A1-8E7C-BB63-0FAF-BF3F443D744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5" name="Freeform 572">
              <a:extLst>
                <a:ext uri="{FF2B5EF4-FFF2-40B4-BE49-F238E27FC236}">
                  <a16:creationId xmlns:a16="http://schemas.microsoft.com/office/drawing/2014/main" id="{985C18B9-A50A-A05B-7B56-207C61C62933}"/>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6" name="Freeform 573">
              <a:extLst>
                <a:ext uri="{FF2B5EF4-FFF2-40B4-BE49-F238E27FC236}">
                  <a16:creationId xmlns:a16="http://schemas.microsoft.com/office/drawing/2014/main" id="{6E817E14-2990-0A99-541C-52598A108591}"/>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7" name="Freeform 574">
              <a:extLst>
                <a:ext uri="{FF2B5EF4-FFF2-40B4-BE49-F238E27FC236}">
                  <a16:creationId xmlns:a16="http://schemas.microsoft.com/office/drawing/2014/main" id="{50BD0D67-414E-9CED-CEA5-DEFE3D8356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8" name="Freeform 575">
              <a:extLst>
                <a:ext uri="{FF2B5EF4-FFF2-40B4-BE49-F238E27FC236}">
                  <a16:creationId xmlns:a16="http://schemas.microsoft.com/office/drawing/2014/main" id="{887F8A2F-CF8C-6D75-31A8-03D0DC7BF8E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9" name="Freeform 576">
              <a:extLst>
                <a:ext uri="{FF2B5EF4-FFF2-40B4-BE49-F238E27FC236}">
                  <a16:creationId xmlns:a16="http://schemas.microsoft.com/office/drawing/2014/main" id="{961EA755-3AF9-3D50-C800-BC54CB8173C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0" name="Freeform 577">
              <a:extLst>
                <a:ext uri="{FF2B5EF4-FFF2-40B4-BE49-F238E27FC236}">
                  <a16:creationId xmlns:a16="http://schemas.microsoft.com/office/drawing/2014/main" id="{370A1EE0-6084-A5D7-CA3A-0A101DF883F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1" name="Freeform 578">
              <a:extLst>
                <a:ext uri="{FF2B5EF4-FFF2-40B4-BE49-F238E27FC236}">
                  <a16:creationId xmlns:a16="http://schemas.microsoft.com/office/drawing/2014/main" id="{95C69B5D-C606-9145-443D-0D822A5639C4}"/>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2" name="Freeform 579">
              <a:extLst>
                <a:ext uri="{FF2B5EF4-FFF2-40B4-BE49-F238E27FC236}">
                  <a16:creationId xmlns:a16="http://schemas.microsoft.com/office/drawing/2014/main" id="{D57F0933-ECA5-074B-6D92-D05C1092EED8}"/>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3" name="Freeform 580">
              <a:extLst>
                <a:ext uri="{FF2B5EF4-FFF2-40B4-BE49-F238E27FC236}">
                  <a16:creationId xmlns:a16="http://schemas.microsoft.com/office/drawing/2014/main" id="{06D123C4-C027-1646-4074-2DFE12BD7D25}"/>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4" name="Freeform 581">
              <a:extLst>
                <a:ext uri="{FF2B5EF4-FFF2-40B4-BE49-F238E27FC236}">
                  <a16:creationId xmlns:a16="http://schemas.microsoft.com/office/drawing/2014/main" id="{64B0B911-9B90-BB4C-43BB-28D5E6110491}"/>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5" name="Freeform 582">
              <a:extLst>
                <a:ext uri="{FF2B5EF4-FFF2-40B4-BE49-F238E27FC236}">
                  <a16:creationId xmlns:a16="http://schemas.microsoft.com/office/drawing/2014/main" id="{91E66C63-1AB4-BF42-AA9B-D5E578B2A5A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6" name="Freeform 583">
              <a:extLst>
                <a:ext uri="{FF2B5EF4-FFF2-40B4-BE49-F238E27FC236}">
                  <a16:creationId xmlns:a16="http://schemas.microsoft.com/office/drawing/2014/main" id="{8C4A14B5-441D-11DD-1568-5F560F0DC1A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7" name="Freeform 584">
              <a:extLst>
                <a:ext uri="{FF2B5EF4-FFF2-40B4-BE49-F238E27FC236}">
                  <a16:creationId xmlns:a16="http://schemas.microsoft.com/office/drawing/2014/main" id="{2841A0BA-4228-421B-4251-32D274FA6A4C}"/>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8" name="Freeform 585">
              <a:extLst>
                <a:ext uri="{FF2B5EF4-FFF2-40B4-BE49-F238E27FC236}">
                  <a16:creationId xmlns:a16="http://schemas.microsoft.com/office/drawing/2014/main" id="{29079C09-1CE1-255D-10AB-CED768BC1D00}"/>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9" name="Freeform 586">
              <a:extLst>
                <a:ext uri="{FF2B5EF4-FFF2-40B4-BE49-F238E27FC236}">
                  <a16:creationId xmlns:a16="http://schemas.microsoft.com/office/drawing/2014/main" id="{B4396E8A-7C5F-F795-2769-9CC08E79C0DB}"/>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0" name="Freeform 587">
              <a:extLst>
                <a:ext uri="{FF2B5EF4-FFF2-40B4-BE49-F238E27FC236}">
                  <a16:creationId xmlns:a16="http://schemas.microsoft.com/office/drawing/2014/main" id="{C0595F40-FDD4-24D4-1E3B-A358E0FD458A}"/>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1" name="Freeform 588">
              <a:extLst>
                <a:ext uri="{FF2B5EF4-FFF2-40B4-BE49-F238E27FC236}">
                  <a16:creationId xmlns:a16="http://schemas.microsoft.com/office/drawing/2014/main" id="{4A9B77F2-2829-3EA1-6A8F-38435F29D141}"/>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2" name="Freeform 589">
              <a:extLst>
                <a:ext uri="{FF2B5EF4-FFF2-40B4-BE49-F238E27FC236}">
                  <a16:creationId xmlns:a16="http://schemas.microsoft.com/office/drawing/2014/main" id="{E316B46D-21FD-139A-5840-47C6E5B9DF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3" name="Freeform 590">
              <a:extLst>
                <a:ext uri="{FF2B5EF4-FFF2-40B4-BE49-F238E27FC236}">
                  <a16:creationId xmlns:a16="http://schemas.microsoft.com/office/drawing/2014/main" id="{B262D1D3-D507-A082-B98F-92DD7B7075FC}"/>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4" name="Freeform 591">
              <a:extLst>
                <a:ext uri="{FF2B5EF4-FFF2-40B4-BE49-F238E27FC236}">
                  <a16:creationId xmlns:a16="http://schemas.microsoft.com/office/drawing/2014/main" id="{6C9EBD9B-489D-83D5-FD24-2228F46A2F0E}"/>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5" name="Freeform 592">
              <a:extLst>
                <a:ext uri="{FF2B5EF4-FFF2-40B4-BE49-F238E27FC236}">
                  <a16:creationId xmlns:a16="http://schemas.microsoft.com/office/drawing/2014/main" id="{A86F9234-AB53-C8D9-B577-8B4268741404}"/>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6" name="Freeform 593">
              <a:extLst>
                <a:ext uri="{FF2B5EF4-FFF2-40B4-BE49-F238E27FC236}">
                  <a16:creationId xmlns:a16="http://schemas.microsoft.com/office/drawing/2014/main" id="{0D084837-9736-F43A-0D6D-7C68EF7B7086}"/>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7" name="Freeform 594">
              <a:extLst>
                <a:ext uri="{FF2B5EF4-FFF2-40B4-BE49-F238E27FC236}">
                  <a16:creationId xmlns:a16="http://schemas.microsoft.com/office/drawing/2014/main" id="{35A481F7-589D-06CF-6AFB-B83AC9008107}"/>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8" name="Freeform 595">
              <a:extLst>
                <a:ext uri="{FF2B5EF4-FFF2-40B4-BE49-F238E27FC236}">
                  <a16:creationId xmlns:a16="http://schemas.microsoft.com/office/drawing/2014/main" id="{2F8CBF56-922F-60B0-ED0A-D6CBC0A3256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9" name="Freeform 596">
              <a:extLst>
                <a:ext uri="{FF2B5EF4-FFF2-40B4-BE49-F238E27FC236}">
                  <a16:creationId xmlns:a16="http://schemas.microsoft.com/office/drawing/2014/main" id="{F1DFCCE0-9DDE-814F-9556-98D2CB2BCB39}"/>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0" name="Freeform 597">
              <a:extLst>
                <a:ext uri="{FF2B5EF4-FFF2-40B4-BE49-F238E27FC236}">
                  <a16:creationId xmlns:a16="http://schemas.microsoft.com/office/drawing/2014/main" id="{D98E1541-FB1D-C2E5-0718-4FCD9E12C9CF}"/>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1" name="Freeform 598">
              <a:extLst>
                <a:ext uri="{FF2B5EF4-FFF2-40B4-BE49-F238E27FC236}">
                  <a16:creationId xmlns:a16="http://schemas.microsoft.com/office/drawing/2014/main" id="{D496E274-DB17-8DA9-6893-F17851330E3C}"/>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2" name="Freeform 599">
              <a:extLst>
                <a:ext uri="{FF2B5EF4-FFF2-40B4-BE49-F238E27FC236}">
                  <a16:creationId xmlns:a16="http://schemas.microsoft.com/office/drawing/2014/main" id="{A6B6F945-16AB-7308-A9A7-1E56DED20795}"/>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3" name="Freeform 600">
              <a:extLst>
                <a:ext uri="{FF2B5EF4-FFF2-40B4-BE49-F238E27FC236}">
                  <a16:creationId xmlns:a16="http://schemas.microsoft.com/office/drawing/2014/main" id="{E2B40F3F-BBC2-12A9-835C-889EFA088FDD}"/>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4" name="Freeform 601">
              <a:extLst>
                <a:ext uri="{FF2B5EF4-FFF2-40B4-BE49-F238E27FC236}">
                  <a16:creationId xmlns:a16="http://schemas.microsoft.com/office/drawing/2014/main" id="{35897697-CD12-73EF-DE9A-9334C981950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5" name="Freeform 602">
              <a:extLst>
                <a:ext uri="{FF2B5EF4-FFF2-40B4-BE49-F238E27FC236}">
                  <a16:creationId xmlns:a16="http://schemas.microsoft.com/office/drawing/2014/main" id="{35B38576-32D3-07C0-1463-704B3A224957}"/>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6" name="Freeform 603">
              <a:extLst>
                <a:ext uri="{FF2B5EF4-FFF2-40B4-BE49-F238E27FC236}">
                  <a16:creationId xmlns:a16="http://schemas.microsoft.com/office/drawing/2014/main" id="{7C761270-27C9-59C3-0FFD-A077848B78C9}"/>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7" name="Freeform 604">
              <a:extLst>
                <a:ext uri="{FF2B5EF4-FFF2-40B4-BE49-F238E27FC236}">
                  <a16:creationId xmlns:a16="http://schemas.microsoft.com/office/drawing/2014/main" id="{214C55CF-FA09-5330-8C64-B01DA1601A8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8" name="Freeform 605">
              <a:extLst>
                <a:ext uri="{FF2B5EF4-FFF2-40B4-BE49-F238E27FC236}">
                  <a16:creationId xmlns:a16="http://schemas.microsoft.com/office/drawing/2014/main" id="{DAEB4223-347B-B930-5761-0D06DC9772F4}"/>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9" name="Freeform 606">
              <a:extLst>
                <a:ext uri="{FF2B5EF4-FFF2-40B4-BE49-F238E27FC236}">
                  <a16:creationId xmlns:a16="http://schemas.microsoft.com/office/drawing/2014/main" id="{633CCAB9-67A4-9FDB-632E-DC1AA5A7B9A2}"/>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00" name="Group 699">
              <a:extLst>
                <a:ext uri="{FF2B5EF4-FFF2-40B4-BE49-F238E27FC236}">
                  <a16:creationId xmlns:a16="http://schemas.microsoft.com/office/drawing/2014/main" id="{3AF12435-BDBC-DE22-D61F-D4804EA4388C}"/>
                </a:ext>
              </a:extLst>
            </p:cNvPr>
            <p:cNvGrpSpPr/>
            <p:nvPr/>
          </p:nvGrpSpPr>
          <p:grpSpPr>
            <a:xfrm>
              <a:off x="6403976" y="4008438"/>
              <a:ext cx="1055688" cy="1338263"/>
              <a:chOff x="6403976" y="4008438"/>
              <a:chExt cx="1055688" cy="1338263"/>
            </a:xfrm>
          </p:grpSpPr>
          <p:sp>
            <p:nvSpPr>
              <p:cNvPr id="701" name="Freeform 608">
                <a:extLst>
                  <a:ext uri="{FF2B5EF4-FFF2-40B4-BE49-F238E27FC236}">
                    <a16:creationId xmlns:a16="http://schemas.microsoft.com/office/drawing/2014/main" id="{98F24480-F8CF-622B-0D28-06CE2D4A050C}"/>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2" name="Freeform 609">
                <a:extLst>
                  <a:ext uri="{FF2B5EF4-FFF2-40B4-BE49-F238E27FC236}">
                    <a16:creationId xmlns:a16="http://schemas.microsoft.com/office/drawing/2014/main" id="{A1D43B90-B97F-57DC-CC3E-6C7FA02A90E5}"/>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3" name="Freeform 610">
                <a:extLst>
                  <a:ext uri="{FF2B5EF4-FFF2-40B4-BE49-F238E27FC236}">
                    <a16:creationId xmlns:a16="http://schemas.microsoft.com/office/drawing/2014/main" id="{10F15A18-A9DE-C5BE-0D57-BA38A31C520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4" name="Freeform 611">
                <a:extLst>
                  <a:ext uri="{FF2B5EF4-FFF2-40B4-BE49-F238E27FC236}">
                    <a16:creationId xmlns:a16="http://schemas.microsoft.com/office/drawing/2014/main" id="{0F19C7A8-9E61-0408-A11C-120EBCE635A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5" name="Freeform 612">
                <a:extLst>
                  <a:ext uri="{FF2B5EF4-FFF2-40B4-BE49-F238E27FC236}">
                    <a16:creationId xmlns:a16="http://schemas.microsoft.com/office/drawing/2014/main" id="{26E3AA63-1ECE-E98D-C4E4-3344ABEAB12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6" name="Freeform 613">
                <a:extLst>
                  <a:ext uri="{FF2B5EF4-FFF2-40B4-BE49-F238E27FC236}">
                    <a16:creationId xmlns:a16="http://schemas.microsoft.com/office/drawing/2014/main" id="{511F4451-211E-309D-ECB3-9984D4DFEF63}"/>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7" name="Freeform 614">
                <a:extLst>
                  <a:ext uri="{FF2B5EF4-FFF2-40B4-BE49-F238E27FC236}">
                    <a16:creationId xmlns:a16="http://schemas.microsoft.com/office/drawing/2014/main" id="{23671A66-47C1-78CB-6804-7855431C7E50}"/>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8" name="Freeform 615">
                <a:extLst>
                  <a:ext uri="{FF2B5EF4-FFF2-40B4-BE49-F238E27FC236}">
                    <a16:creationId xmlns:a16="http://schemas.microsoft.com/office/drawing/2014/main" id="{1B301BF7-81AE-97C7-D29E-E017C16F4697}"/>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9" name="Freeform 616">
                <a:extLst>
                  <a:ext uri="{FF2B5EF4-FFF2-40B4-BE49-F238E27FC236}">
                    <a16:creationId xmlns:a16="http://schemas.microsoft.com/office/drawing/2014/main" id="{5578CA34-0744-F756-5DE1-389F2799AEC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0" name="Freeform 617">
                <a:extLst>
                  <a:ext uri="{FF2B5EF4-FFF2-40B4-BE49-F238E27FC236}">
                    <a16:creationId xmlns:a16="http://schemas.microsoft.com/office/drawing/2014/main" id="{E52D1C1C-F1FB-D7E4-C129-375E94005938}"/>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1" name="Freeform 618">
                <a:extLst>
                  <a:ext uri="{FF2B5EF4-FFF2-40B4-BE49-F238E27FC236}">
                    <a16:creationId xmlns:a16="http://schemas.microsoft.com/office/drawing/2014/main" id="{68CE9EFF-8088-7DB9-43D5-9488CE5AA0A4}"/>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2" name="Freeform 619">
                <a:extLst>
                  <a:ext uri="{FF2B5EF4-FFF2-40B4-BE49-F238E27FC236}">
                    <a16:creationId xmlns:a16="http://schemas.microsoft.com/office/drawing/2014/main" id="{196E6840-8261-F3F8-9629-05FDF01C0C5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3" name="Freeform 620">
                <a:extLst>
                  <a:ext uri="{FF2B5EF4-FFF2-40B4-BE49-F238E27FC236}">
                    <a16:creationId xmlns:a16="http://schemas.microsoft.com/office/drawing/2014/main" id="{B32CEAF2-6091-920E-F10B-8C2D4E595B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4" name="Freeform 621">
                <a:extLst>
                  <a:ext uri="{FF2B5EF4-FFF2-40B4-BE49-F238E27FC236}">
                    <a16:creationId xmlns:a16="http://schemas.microsoft.com/office/drawing/2014/main" id="{DA6DECD9-2AEC-FD93-D09C-A8189FEED4BE}"/>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5" name="Freeform 622">
                <a:extLst>
                  <a:ext uri="{FF2B5EF4-FFF2-40B4-BE49-F238E27FC236}">
                    <a16:creationId xmlns:a16="http://schemas.microsoft.com/office/drawing/2014/main" id="{E6B0CB93-66E1-1433-A699-97BF2D5CFB4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6" name="Freeform 623">
                <a:extLst>
                  <a:ext uri="{FF2B5EF4-FFF2-40B4-BE49-F238E27FC236}">
                    <a16:creationId xmlns:a16="http://schemas.microsoft.com/office/drawing/2014/main" id="{A17D5696-0303-F051-9D67-2A32065EE0CF}"/>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7" name="Freeform 624">
                <a:extLst>
                  <a:ext uri="{FF2B5EF4-FFF2-40B4-BE49-F238E27FC236}">
                    <a16:creationId xmlns:a16="http://schemas.microsoft.com/office/drawing/2014/main" id="{5FAE3275-BBA9-1180-8527-5B11FE363A7A}"/>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8" name="Freeform 625">
                <a:extLst>
                  <a:ext uri="{FF2B5EF4-FFF2-40B4-BE49-F238E27FC236}">
                    <a16:creationId xmlns:a16="http://schemas.microsoft.com/office/drawing/2014/main" id="{9349F9E1-C977-077B-91B2-01685E6CB2D7}"/>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9" name="Freeform 626">
                <a:extLst>
                  <a:ext uri="{FF2B5EF4-FFF2-40B4-BE49-F238E27FC236}">
                    <a16:creationId xmlns:a16="http://schemas.microsoft.com/office/drawing/2014/main" id="{19CEF04F-6E67-2881-6ABF-0BA431F4C15A}"/>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0" name="Freeform 627">
                <a:extLst>
                  <a:ext uri="{FF2B5EF4-FFF2-40B4-BE49-F238E27FC236}">
                    <a16:creationId xmlns:a16="http://schemas.microsoft.com/office/drawing/2014/main" id="{B6C49E05-DF75-6CF7-1C8F-65BA157B3BCA}"/>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1" name="Freeform 628">
                <a:extLst>
                  <a:ext uri="{FF2B5EF4-FFF2-40B4-BE49-F238E27FC236}">
                    <a16:creationId xmlns:a16="http://schemas.microsoft.com/office/drawing/2014/main" id="{E731DA5B-4E79-5229-2C7F-6B23D2859C5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2" name="Freeform 629">
                <a:extLst>
                  <a:ext uri="{FF2B5EF4-FFF2-40B4-BE49-F238E27FC236}">
                    <a16:creationId xmlns:a16="http://schemas.microsoft.com/office/drawing/2014/main" id="{BC6D2927-C3E6-066D-576B-881D9D626F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3" name="Freeform 630">
                <a:extLst>
                  <a:ext uri="{FF2B5EF4-FFF2-40B4-BE49-F238E27FC236}">
                    <a16:creationId xmlns:a16="http://schemas.microsoft.com/office/drawing/2014/main" id="{CE9683C3-CFEE-1930-0C16-B74BECDB7B50}"/>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4" name="Freeform 631">
                <a:extLst>
                  <a:ext uri="{FF2B5EF4-FFF2-40B4-BE49-F238E27FC236}">
                    <a16:creationId xmlns:a16="http://schemas.microsoft.com/office/drawing/2014/main" id="{82D1A596-1916-64C4-29B8-AD52A7D3781D}"/>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725" name="Group 724">
            <a:extLst>
              <a:ext uri="{FF2B5EF4-FFF2-40B4-BE49-F238E27FC236}">
                <a16:creationId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7" name="Freeform 689">
              <a:extLst>
                <a:ext uri="{FF2B5EF4-FFF2-40B4-BE49-F238E27FC236}">
                  <a16:creationId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8" name="Oval 690">
              <a:extLst>
                <a:ext uri="{FF2B5EF4-FFF2-40B4-BE49-F238E27FC236}">
                  <a16:creationId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9" name="Freeform 691">
              <a:extLst>
                <a:ext uri="{FF2B5EF4-FFF2-40B4-BE49-F238E27FC236}">
                  <a16:creationId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0" name="Freeform 692">
              <a:extLst>
                <a:ext uri="{FF2B5EF4-FFF2-40B4-BE49-F238E27FC236}">
                  <a16:creationId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1" name="Freeform 693">
              <a:extLst>
                <a:ext uri="{FF2B5EF4-FFF2-40B4-BE49-F238E27FC236}">
                  <a16:creationId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2" name="Freeform 694">
              <a:extLst>
                <a:ext uri="{FF2B5EF4-FFF2-40B4-BE49-F238E27FC236}">
                  <a16:creationId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3" name="Freeform 695">
              <a:extLst>
                <a:ext uri="{FF2B5EF4-FFF2-40B4-BE49-F238E27FC236}">
                  <a16:creationId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4" name="Freeform 696">
              <a:extLst>
                <a:ext uri="{FF2B5EF4-FFF2-40B4-BE49-F238E27FC236}">
                  <a16:creationId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5" name="Freeform 697">
              <a:extLst>
                <a:ext uri="{FF2B5EF4-FFF2-40B4-BE49-F238E27FC236}">
                  <a16:creationId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6" name="Freeform 698">
              <a:extLst>
                <a:ext uri="{FF2B5EF4-FFF2-40B4-BE49-F238E27FC236}">
                  <a16:creationId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7" name="Freeform 699">
              <a:extLst>
                <a:ext uri="{FF2B5EF4-FFF2-40B4-BE49-F238E27FC236}">
                  <a16:creationId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8" name="Freeform 700">
              <a:extLst>
                <a:ext uri="{FF2B5EF4-FFF2-40B4-BE49-F238E27FC236}">
                  <a16:creationId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9" name="Freeform 701">
              <a:extLst>
                <a:ext uri="{FF2B5EF4-FFF2-40B4-BE49-F238E27FC236}">
                  <a16:creationId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Freeform 702">
              <a:extLst>
                <a:ext uri="{FF2B5EF4-FFF2-40B4-BE49-F238E27FC236}">
                  <a16:creationId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1" name="Freeform 703">
              <a:extLst>
                <a:ext uri="{FF2B5EF4-FFF2-40B4-BE49-F238E27FC236}">
                  <a16:creationId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2" name="Freeform 704">
              <a:extLst>
                <a:ext uri="{FF2B5EF4-FFF2-40B4-BE49-F238E27FC236}">
                  <a16:creationId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3" name="Freeform 705">
              <a:extLst>
                <a:ext uri="{FF2B5EF4-FFF2-40B4-BE49-F238E27FC236}">
                  <a16:creationId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4" name="Freeform 706">
              <a:extLst>
                <a:ext uri="{FF2B5EF4-FFF2-40B4-BE49-F238E27FC236}">
                  <a16:creationId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5" name="Freeform 707">
              <a:extLst>
                <a:ext uri="{FF2B5EF4-FFF2-40B4-BE49-F238E27FC236}">
                  <a16:creationId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6" name="Freeform 708">
              <a:extLst>
                <a:ext uri="{FF2B5EF4-FFF2-40B4-BE49-F238E27FC236}">
                  <a16:creationId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 name="Freeform 709">
              <a:extLst>
                <a:ext uri="{FF2B5EF4-FFF2-40B4-BE49-F238E27FC236}">
                  <a16:creationId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 name="Freeform 710">
              <a:extLst>
                <a:ext uri="{FF2B5EF4-FFF2-40B4-BE49-F238E27FC236}">
                  <a16:creationId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9" name="Freeform 711">
              <a:extLst>
                <a:ext uri="{FF2B5EF4-FFF2-40B4-BE49-F238E27FC236}">
                  <a16:creationId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0" name="Freeform 712">
              <a:extLst>
                <a:ext uri="{FF2B5EF4-FFF2-40B4-BE49-F238E27FC236}">
                  <a16:creationId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1" name="Freeform 713">
              <a:extLst>
                <a:ext uri="{FF2B5EF4-FFF2-40B4-BE49-F238E27FC236}">
                  <a16:creationId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2" name="Freeform 714">
              <a:extLst>
                <a:ext uri="{FF2B5EF4-FFF2-40B4-BE49-F238E27FC236}">
                  <a16:creationId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3" name="Freeform 715">
              <a:extLst>
                <a:ext uri="{FF2B5EF4-FFF2-40B4-BE49-F238E27FC236}">
                  <a16:creationId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4" name="Freeform 716">
              <a:extLst>
                <a:ext uri="{FF2B5EF4-FFF2-40B4-BE49-F238E27FC236}">
                  <a16:creationId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5" name="Freeform 717">
              <a:extLst>
                <a:ext uri="{FF2B5EF4-FFF2-40B4-BE49-F238E27FC236}">
                  <a16:creationId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6" name="Freeform 718">
              <a:extLst>
                <a:ext uri="{FF2B5EF4-FFF2-40B4-BE49-F238E27FC236}">
                  <a16:creationId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7" name="Freeform 719">
              <a:extLst>
                <a:ext uri="{FF2B5EF4-FFF2-40B4-BE49-F238E27FC236}">
                  <a16:creationId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8" name="Freeform 720">
              <a:extLst>
                <a:ext uri="{FF2B5EF4-FFF2-40B4-BE49-F238E27FC236}">
                  <a16:creationId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9" name="Freeform 721">
              <a:extLst>
                <a:ext uri="{FF2B5EF4-FFF2-40B4-BE49-F238E27FC236}">
                  <a16:creationId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0" name="Freeform 722">
              <a:extLst>
                <a:ext uri="{FF2B5EF4-FFF2-40B4-BE49-F238E27FC236}">
                  <a16:creationId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1" name="Freeform 723">
              <a:extLst>
                <a:ext uri="{FF2B5EF4-FFF2-40B4-BE49-F238E27FC236}">
                  <a16:creationId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2" name="Rectangle 724">
              <a:extLst>
                <a:ext uri="{FF2B5EF4-FFF2-40B4-BE49-F238E27FC236}">
                  <a16:creationId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3" name="Freeform 725">
              <a:extLst>
                <a:ext uri="{FF2B5EF4-FFF2-40B4-BE49-F238E27FC236}">
                  <a16:creationId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4" name="Freeform 726">
              <a:extLst>
                <a:ext uri="{FF2B5EF4-FFF2-40B4-BE49-F238E27FC236}">
                  <a16:creationId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5" name="Oval 727">
              <a:extLst>
                <a:ext uri="{FF2B5EF4-FFF2-40B4-BE49-F238E27FC236}">
                  <a16:creationId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5967ACB8-D55D-8769-D22A-130D46458CF4}"/>
              </a:ext>
            </a:extLst>
          </p:cNvPr>
          <p:cNvPicPr>
            <a:picLocks noChangeAspect="1"/>
          </p:cNvPicPr>
          <p:nvPr/>
        </p:nvPicPr>
        <p:blipFill>
          <a:blip r:embed="rId6"/>
          <a:stretch>
            <a:fillRect/>
          </a:stretch>
        </p:blipFill>
        <p:spPr>
          <a:xfrm>
            <a:off x="1512551" y="918463"/>
            <a:ext cx="9224047" cy="2944623"/>
          </a:xfrm>
          <a:prstGeom prst="rect">
            <a:avLst/>
          </a:prstGeom>
        </p:spPr>
      </p:pic>
      <p:pic>
        <p:nvPicPr>
          <p:cNvPr id="6" name="Picture 5">
            <a:extLst>
              <a:ext uri="{FF2B5EF4-FFF2-40B4-BE49-F238E27FC236}">
                <a16:creationId xmlns:a16="http://schemas.microsoft.com/office/drawing/2014/main" id="{6BF64761-5199-8E86-D3EA-B58279A4675B}"/>
              </a:ext>
            </a:extLst>
          </p:cNvPr>
          <p:cNvPicPr>
            <a:picLocks noChangeAspect="1"/>
          </p:cNvPicPr>
          <p:nvPr/>
        </p:nvPicPr>
        <p:blipFill>
          <a:blip r:embed="rId7"/>
          <a:stretch>
            <a:fillRect/>
          </a:stretch>
        </p:blipFill>
        <p:spPr>
          <a:xfrm>
            <a:off x="1809760" y="206455"/>
            <a:ext cx="8553429" cy="1072989"/>
          </a:xfrm>
          <a:prstGeom prst="rect">
            <a:avLst/>
          </a:prstGeom>
        </p:spPr>
      </p:pic>
    </p:spTree>
    <p:extLst>
      <p:ext uri="{BB962C8B-B14F-4D97-AF65-F5344CB8AC3E}">
        <p14:creationId xmlns:p14="http://schemas.microsoft.com/office/powerpoint/2010/main" val="18007908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25"/>
                                        </p:tgtEl>
                                        <p:attrNameLst>
                                          <p:attrName>r</p:attrName>
                                        </p:attrNameLst>
                                      </p:cBhvr>
                                    </p:animRot>
                                    <p:animRot by="-240000">
                                      <p:cBhvr>
                                        <p:cTn id="7" dur="200" fill="hold">
                                          <p:stCondLst>
                                            <p:cond delay="200"/>
                                          </p:stCondLst>
                                        </p:cTn>
                                        <p:tgtEl>
                                          <p:spTgt spid="725"/>
                                        </p:tgtEl>
                                        <p:attrNameLst>
                                          <p:attrName>r</p:attrName>
                                        </p:attrNameLst>
                                      </p:cBhvr>
                                    </p:animRot>
                                    <p:animRot by="240000">
                                      <p:cBhvr>
                                        <p:cTn id="8" dur="200" fill="hold">
                                          <p:stCondLst>
                                            <p:cond delay="400"/>
                                          </p:stCondLst>
                                        </p:cTn>
                                        <p:tgtEl>
                                          <p:spTgt spid="725"/>
                                        </p:tgtEl>
                                        <p:attrNameLst>
                                          <p:attrName>r</p:attrName>
                                        </p:attrNameLst>
                                      </p:cBhvr>
                                    </p:animRot>
                                    <p:animRot by="-240000">
                                      <p:cBhvr>
                                        <p:cTn id="9" dur="200" fill="hold">
                                          <p:stCondLst>
                                            <p:cond delay="600"/>
                                          </p:stCondLst>
                                        </p:cTn>
                                        <p:tgtEl>
                                          <p:spTgt spid="725"/>
                                        </p:tgtEl>
                                        <p:attrNameLst>
                                          <p:attrName>r</p:attrName>
                                        </p:attrNameLst>
                                      </p:cBhvr>
                                    </p:animRot>
                                    <p:animRot by="120000">
                                      <p:cBhvr>
                                        <p:cTn id="10" dur="200" fill="hold">
                                          <p:stCondLst>
                                            <p:cond delay="800"/>
                                          </p:stCondLst>
                                        </p:cTn>
                                        <p:tgtEl>
                                          <p:spTgt spid="7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44E405-C40A-4976-BBD7-24E5F7A04B0F}"/>
              </a:ext>
            </a:extLst>
          </p:cNvPr>
          <p:cNvPicPr>
            <a:picLocks noChangeAspect="1"/>
          </p:cNvPicPr>
          <p:nvPr/>
        </p:nvPicPr>
        <p:blipFill>
          <a:blip r:embed="rId2"/>
          <a:stretch>
            <a:fillRect/>
          </a:stretch>
        </p:blipFill>
        <p:spPr>
          <a:xfrm>
            <a:off x="1232452" y="756616"/>
            <a:ext cx="9501809" cy="5344768"/>
          </a:xfrm>
          <a:prstGeom prst="rect">
            <a:avLst/>
          </a:prstGeom>
        </p:spPr>
      </p:pic>
      <p:pic>
        <p:nvPicPr>
          <p:cNvPr id="5" name="Picture 4">
            <a:extLst>
              <a:ext uri="{FF2B5EF4-FFF2-40B4-BE49-F238E27FC236}">
                <a16:creationId xmlns:a16="http://schemas.microsoft.com/office/drawing/2014/main" id="{53A71637-C315-4A1E-BBB5-1A75C5AFB6DB}"/>
              </a:ext>
            </a:extLst>
          </p:cNvPr>
          <p:cNvPicPr>
            <a:picLocks noChangeAspect="1"/>
          </p:cNvPicPr>
          <p:nvPr/>
        </p:nvPicPr>
        <p:blipFill>
          <a:blip r:embed="rId3" cstate="print"/>
          <a:stretch>
            <a:fillRect/>
          </a:stretch>
        </p:blipFill>
        <p:spPr>
          <a:xfrm>
            <a:off x="0" y="0"/>
            <a:ext cx="4402667" cy="1113183"/>
          </a:xfrm>
          <a:prstGeom prst="rect">
            <a:avLst/>
          </a:prstGeom>
        </p:spPr>
      </p:pic>
    </p:spTree>
    <p:extLst>
      <p:ext uri="{BB962C8B-B14F-4D97-AF65-F5344CB8AC3E}">
        <p14:creationId xmlns:p14="http://schemas.microsoft.com/office/powerpoint/2010/main" val="41789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50800-A39B-4018-99E0-BEA48BFE2FD4}"/>
              </a:ext>
            </a:extLst>
          </p:cNvPr>
          <p:cNvSpPr txBox="1"/>
          <p:nvPr/>
        </p:nvSpPr>
        <p:spPr>
          <a:xfrm>
            <a:off x="814116" y="1699900"/>
            <a:ext cx="10277218" cy="1938992"/>
          </a:xfrm>
          <a:prstGeom prst="rect">
            <a:avLst/>
          </a:prstGeom>
          <a:noFill/>
        </p:spPr>
        <p:txBody>
          <a:bodyPr wrap="square" rtlCol="0">
            <a:spAutoFit/>
          </a:bodyPr>
          <a:lstStyle/>
          <a:p>
            <a:pPr algn="ctr"/>
            <a:r>
              <a:rPr lang="vi-VN" sz="6000" b="1" dirty="0">
                <a:solidFill>
                  <a:srgbClr val="FF0000"/>
                </a:solidFill>
                <a:latin typeface="+mj-lt"/>
              </a:rPr>
              <a:t>Học sinh nghe bài hát </a:t>
            </a:r>
          </a:p>
          <a:p>
            <a:pPr algn="ctr"/>
            <a:r>
              <a:rPr lang="vi-VN" sz="6000" b="1" dirty="0">
                <a:solidFill>
                  <a:srgbClr val="FF0000"/>
                </a:solidFill>
                <a:latin typeface="+mj-lt"/>
              </a:rPr>
              <a:t>Gia đình nhỏ hạnh phúc to</a:t>
            </a:r>
            <a:endParaRPr lang="en-US" sz="6000" b="1" dirty="0">
              <a:solidFill>
                <a:srgbClr val="FF0000"/>
              </a:solidFill>
              <a:latin typeface="+mj-lt"/>
            </a:endParaRPr>
          </a:p>
        </p:txBody>
      </p:sp>
    </p:spTree>
    <p:extLst>
      <p:ext uri="{BB962C8B-B14F-4D97-AF65-F5344CB8AC3E}">
        <p14:creationId xmlns:p14="http://schemas.microsoft.com/office/powerpoint/2010/main" val="29850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5C284C57-A85F-D3F4-F24D-0661C9B4178B}"/>
              </a:ext>
            </a:extLst>
          </p:cNvPr>
          <p:cNvPicPr>
            <a:picLocks noChangeAspect="1"/>
          </p:cNvPicPr>
          <p:nvPr/>
        </p:nvPicPr>
        <p:blipFill>
          <a:blip r:embed="rId7"/>
          <a:stretch>
            <a:fillRect/>
          </a:stretch>
        </p:blipFill>
        <p:spPr>
          <a:xfrm>
            <a:off x="2789341" y="4347076"/>
            <a:ext cx="7870618" cy="3078747"/>
          </a:xfrm>
          <a:prstGeom prst="rect">
            <a:avLst/>
          </a:prstGeom>
        </p:spPr>
      </p:pic>
    </p:spTree>
    <p:extLst>
      <p:ext uri="{BB962C8B-B14F-4D97-AF65-F5344CB8AC3E}">
        <p14:creationId xmlns:p14="http://schemas.microsoft.com/office/powerpoint/2010/main" val="227012971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28478036-1CEB-20BD-3DD3-10E42BCCEC6A}"/>
              </a:ext>
            </a:extLst>
          </p:cNvPr>
          <p:cNvPicPr>
            <a:picLocks noChangeAspect="1"/>
          </p:cNvPicPr>
          <p:nvPr/>
        </p:nvPicPr>
        <p:blipFill>
          <a:blip r:embed="rId7"/>
          <a:stretch>
            <a:fillRect/>
          </a:stretch>
        </p:blipFill>
        <p:spPr>
          <a:xfrm>
            <a:off x="2883830" y="4356601"/>
            <a:ext cx="7834039" cy="3078747"/>
          </a:xfrm>
          <a:prstGeom prst="rect">
            <a:avLst/>
          </a:prstGeom>
        </p:spPr>
      </p:pic>
    </p:spTree>
    <p:extLst>
      <p:ext uri="{BB962C8B-B14F-4D97-AF65-F5344CB8AC3E}">
        <p14:creationId xmlns:p14="http://schemas.microsoft.com/office/powerpoint/2010/main" val="184865405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pic>
        <p:nvPicPr>
          <p:cNvPr id="6" name="Picture 5" descr="A group of people sitting on a couch&#10;&#10;Description automatically generated with low confidence">
            <a:extLst>
              <a:ext uri="{FF2B5EF4-FFF2-40B4-BE49-F238E27FC236}">
                <a16:creationId xmlns:a16="http://schemas.microsoft.com/office/drawing/2014/main" id="{C26DD814-225F-EC63-5835-EAFF67B62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1232809"/>
            <a:ext cx="9740293" cy="5482316"/>
          </a:xfrm>
          <a:prstGeom prst="rect">
            <a:avLst/>
          </a:prstGeom>
        </p:spPr>
      </p:pic>
      <p:grpSp>
        <p:nvGrpSpPr>
          <p:cNvPr id="7" name="Group 6">
            <a:extLst>
              <a:ext uri="{FF2B5EF4-FFF2-40B4-BE49-F238E27FC236}">
                <a16:creationId xmlns:a16="http://schemas.microsoft.com/office/drawing/2014/main" id="{E692C43A-58B6-E6B3-06FE-EE6A35996266}"/>
              </a:ext>
            </a:extLst>
          </p:cNvPr>
          <p:cNvGrpSpPr/>
          <p:nvPr/>
        </p:nvGrpSpPr>
        <p:grpSpPr>
          <a:xfrm>
            <a:off x="320796" y="-369268"/>
            <a:ext cx="11787450" cy="2028696"/>
            <a:chOff x="120771" y="4707557"/>
            <a:chExt cx="11787450" cy="2028696"/>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52625" y="5319201"/>
              <a:ext cx="9873128"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biết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ai?</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7"/>
              <a:ext cx="1908054" cy="2028696"/>
              <a:chOff x="3109913" y="390525"/>
              <a:chExt cx="5516411" cy="6275388"/>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0558444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280" name="Group 279">
            <a:extLst>
              <a:ext uri="{FF2B5EF4-FFF2-40B4-BE49-F238E27FC236}">
                <a16:creationId xmlns:a16="http://schemas.microsoft.com/office/drawing/2014/main" id="{ADC6BC08-CD56-6056-F3C4-7944127CDECE}"/>
              </a:ext>
            </a:extLst>
          </p:cNvPr>
          <p:cNvGrpSpPr/>
          <p:nvPr/>
        </p:nvGrpSpPr>
        <p:grpSpPr>
          <a:xfrm>
            <a:off x="212568" y="314325"/>
            <a:ext cx="5683407" cy="5524499"/>
            <a:chOff x="6533573" y="2354410"/>
            <a:chExt cx="4058423" cy="3009921"/>
          </a:xfrm>
        </p:grpSpPr>
        <p:grpSp>
          <p:nvGrpSpPr>
            <p:cNvPr id="281" name="Group 280">
              <a:extLst>
                <a:ext uri="{FF2B5EF4-FFF2-40B4-BE49-F238E27FC236}">
                  <a16:creationId xmlns:a16="http://schemas.microsoft.com/office/drawing/2014/main" id="{B42FCD3F-BB8A-AD2C-1167-D7FE3DBCD483}"/>
                </a:ext>
              </a:extLst>
            </p:cNvPr>
            <p:cNvGrpSpPr/>
            <p:nvPr/>
          </p:nvGrpSpPr>
          <p:grpSpPr>
            <a:xfrm>
              <a:off x="6533573" y="2354410"/>
              <a:ext cx="4058423" cy="3009921"/>
              <a:chOff x="6533573" y="2354410"/>
              <a:chExt cx="4058423" cy="3009921"/>
            </a:xfrm>
          </p:grpSpPr>
          <p:pic>
            <p:nvPicPr>
              <p:cNvPr id="283" name="Graphic 282">
                <a:extLst>
                  <a:ext uri="{FF2B5EF4-FFF2-40B4-BE49-F238E27FC236}">
                    <a16:creationId xmlns:a16="http://schemas.microsoft.com/office/drawing/2014/main" id="{329CE759-1BAF-D17B-C862-0E7315891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3573" y="3124125"/>
                <a:ext cx="4058423" cy="2240206"/>
              </a:xfrm>
              <a:prstGeom prst="rect">
                <a:avLst/>
              </a:prstGeom>
            </p:spPr>
          </p:pic>
          <p:pic>
            <p:nvPicPr>
              <p:cNvPr id="284" name="Picture 283" descr="A picture containing toy, doll, vector graphics&#10;&#10;Description automatically generated">
                <a:extLst>
                  <a:ext uri="{FF2B5EF4-FFF2-40B4-BE49-F238E27FC236}">
                    <a16:creationId xmlns:a16="http://schemas.microsoft.com/office/drawing/2014/main" id="{83B238F1-9235-1759-6B51-0613C0CAF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203" y="2354410"/>
                <a:ext cx="824505" cy="1039225"/>
              </a:xfrm>
              <a:prstGeom prst="rect">
                <a:avLst/>
              </a:prstGeom>
            </p:spPr>
          </p:pic>
        </p:grpSp>
        <p:sp>
          <p:nvSpPr>
            <p:cNvPr id="282" name="TextBox 281">
              <a:extLst>
                <a:ext uri="{FF2B5EF4-FFF2-40B4-BE49-F238E27FC236}">
                  <a16:creationId xmlns:a16="http://schemas.microsoft.com/office/drawing/2014/main" id="{8F1BFF57-9850-6DF4-C99D-E3AB84EE26CB}"/>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86A550ED-8DC9-31EB-B873-AC6BA206B3A3}"/>
              </a:ext>
            </a:extLst>
          </p:cNvPr>
          <p:cNvSpPr txBox="1"/>
          <p:nvPr/>
        </p:nvSpPr>
        <p:spPr>
          <a:xfrm>
            <a:off x="0" y="2215923"/>
            <a:ext cx="5762625" cy="3416320"/>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Gia đình Hoa có ông, bà, bố, mẹ, Hoa và em trai. </a:t>
            </a:r>
            <a:endParaRPr lang="en-US" sz="3600" b="1" dirty="0">
              <a:solidFill>
                <a:srgbClr val="44546A"/>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Mọi người đang quây quần, vui vẻ nghe Hoa kể những hoạt động ở trường.</a:t>
            </a:r>
            <a:endParaRPr kumimoji="0" lang="vi-VN" sz="36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descr="A group of people sitting on a couch&#10;&#10;Description automatically generated with low confidence">
            <a:extLst>
              <a:ext uri="{FF2B5EF4-FFF2-40B4-BE49-F238E27FC236}">
                <a16:creationId xmlns:a16="http://schemas.microsoft.com/office/drawing/2014/main" id="{A558B020-C515-0D28-F39B-16EF1043E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0" y="1495478"/>
            <a:ext cx="5939818" cy="3343222"/>
          </a:xfrm>
          <a:prstGeom prst="rect">
            <a:avLst/>
          </a:prstGeom>
        </p:spPr>
      </p:pic>
    </p:spTree>
    <p:extLst>
      <p:ext uri="{BB962C8B-B14F-4D97-AF65-F5344CB8AC3E}">
        <p14:creationId xmlns:p14="http://schemas.microsoft.com/office/powerpoint/2010/main" val="392591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animEffect transition="in" filter="fade">
                                      <p:cBhvr>
                                        <p:cTn id="9" dur="500"/>
                                        <p:tgtEl>
                                          <p:spTgt spid="280"/>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320796" y="-369267"/>
            <a:ext cx="11871204" cy="2028695"/>
            <a:chOff x="120771" y="4707558"/>
            <a:chExt cx="11871204"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Lúc nghỉ ngơi, mọi người trong gia đình Hoa thường làm gì?</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3" y="390528"/>
              <a:chExt cx="5130880" cy="6275385"/>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 name="Picture 2">
            <a:extLst>
              <a:ext uri="{FF2B5EF4-FFF2-40B4-BE49-F238E27FC236}">
                <a16:creationId xmlns:a16="http://schemas.microsoft.com/office/drawing/2014/main" id="{8A2EC989-CE29-EF0A-9E0E-6799136A4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3" y="1610493"/>
            <a:ext cx="3992829" cy="2990081"/>
          </a:xfrm>
          <a:prstGeom prst="rect">
            <a:avLst/>
          </a:prstGeom>
        </p:spPr>
      </p:pic>
      <p:pic>
        <p:nvPicPr>
          <p:cNvPr id="4" name="Picture 3">
            <a:extLst>
              <a:ext uri="{FF2B5EF4-FFF2-40B4-BE49-F238E27FC236}">
                <a16:creationId xmlns:a16="http://schemas.microsoft.com/office/drawing/2014/main" id="{62451749-CDEF-E63B-4B53-935F42F1E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693" y="1581920"/>
            <a:ext cx="3837500" cy="2990081"/>
          </a:xfrm>
          <a:prstGeom prst="rect">
            <a:avLst/>
          </a:prstGeom>
        </p:spPr>
      </p:pic>
      <p:pic>
        <p:nvPicPr>
          <p:cNvPr id="5" name="Picture 4">
            <a:extLst>
              <a:ext uri="{FF2B5EF4-FFF2-40B4-BE49-F238E27FC236}">
                <a16:creationId xmlns:a16="http://schemas.microsoft.com/office/drawing/2014/main" id="{585BFE8B-3F89-B361-0792-934F53401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661" y="1477144"/>
            <a:ext cx="3619746" cy="2990081"/>
          </a:xfrm>
          <a:prstGeom prst="rect">
            <a:avLst/>
          </a:prstGeom>
        </p:spPr>
      </p:pic>
      <p:sp>
        <p:nvSpPr>
          <p:cNvPr id="2" name="Rectangle: Rounded Corners 8">
            <a:extLst>
              <a:ext uri="{FF2B5EF4-FFF2-40B4-BE49-F238E27FC236}">
                <a16:creationId xmlns:a16="http://schemas.microsoft.com/office/drawing/2014/main" id="{1C3272C0-69EC-3A07-5C11-01551A81EC50}"/>
              </a:ext>
            </a:extLst>
          </p:cNvPr>
          <p:cNvSpPr/>
          <p:nvPr/>
        </p:nvSpPr>
        <p:spPr>
          <a:xfrm>
            <a:off x="433583" y="4667250"/>
            <a:ext cx="3833617" cy="838068"/>
          </a:xfrm>
          <a:custGeom>
            <a:avLst/>
            <a:gdLst>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838068" fill="none" extrusionOk="0">
                <a:moveTo>
                  <a:pt x="0" y="83890"/>
                </a:moveTo>
                <a:cubicBezTo>
                  <a:pt x="1158" y="45817"/>
                  <a:pt x="92396" y="-8753"/>
                  <a:pt x="164267" y="0"/>
                </a:cubicBezTo>
                <a:cubicBezTo>
                  <a:pt x="1326197" y="34982"/>
                  <a:pt x="2856611" y="-100944"/>
                  <a:pt x="3669349" y="0"/>
                </a:cubicBezTo>
                <a:cubicBezTo>
                  <a:pt x="3726325" y="-2116"/>
                  <a:pt x="3853511" y="28607"/>
                  <a:pt x="3833617" y="83890"/>
                </a:cubicBezTo>
                <a:cubicBezTo>
                  <a:pt x="3872001" y="364858"/>
                  <a:pt x="3926959" y="493820"/>
                  <a:pt x="3833617" y="754177"/>
                </a:cubicBezTo>
                <a:cubicBezTo>
                  <a:pt x="3808996" y="813469"/>
                  <a:pt x="3781560" y="837699"/>
                  <a:pt x="3669349" y="838068"/>
                </a:cubicBezTo>
                <a:cubicBezTo>
                  <a:pt x="2907572" y="823148"/>
                  <a:pt x="1747630" y="818198"/>
                  <a:pt x="164267" y="838068"/>
                </a:cubicBezTo>
                <a:cubicBezTo>
                  <a:pt x="66665" y="816624"/>
                  <a:pt x="515" y="810103"/>
                  <a:pt x="0" y="754177"/>
                </a:cubicBezTo>
                <a:cubicBezTo>
                  <a:pt x="-123359" y="453579"/>
                  <a:pt x="12746" y="305123"/>
                  <a:pt x="0" y="83890"/>
                </a:cubicBezTo>
                <a:close/>
              </a:path>
              <a:path w="3833617" h="838068" stroke="0" extrusionOk="0">
                <a:moveTo>
                  <a:pt x="0" y="83890"/>
                </a:moveTo>
                <a:cubicBezTo>
                  <a:pt x="-17246" y="41328"/>
                  <a:pt x="87423" y="-9122"/>
                  <a:pt x="164267" y="0"/>
                </a:cubicBezTo>
                <a:cubicBezTo>
                  <a:pt x="1293484" y="-118418"/>
                  <a:pt x="1905658" y="77928"/>
                  <a:pt x="3669349" y="0"/>
                </a:cubicBezTo>
                <a:cubicBezTo>
                  <a:pt x="3720304" y="-1695"/>
                  <a:pt x="3835736" y="49714"/>
                  <a:pt x="3833617" y="83890"/>
                </a:cubicBezTo>
                <a:cubicBezTo>
                  <a:pt x="3847608" y="269071"/>
                  <a:pt x="3976647" y="546146"/>
                  <a:pt x="3833617" y="754177"/>
                </a:cubicBezTo>
                <a:cubicBezTo>
                  <a:pt x="3840708" y="809860"/>
                  <a:pt x="3744541" y="835053"/>
                  <a:pt x="3669349" y="838068"/>
                </a:cubicBezTo>
                <a:cubicBezTo>
                  <a:pt x="2276896" y="827281"/>
                  <a:pt x="548622" y="844576"/>
                  <a:pt x="164267" y="838068"/>
                </a:cubicBezTo>
                <a:cubicBezTo>
                  <a:pt x="76140" y="821312"/>
                  <a:pt x="-1306" y="796893"/>
                  <a:pt x="0" y="754177"/>
                </a:cubicBezTo>
                <a:cubicBezTo>
                  <a:pt x="-84307" y="502716"/>
                  <a:pt x="-149053" y="349657"/>
                  <a:pt x="0" y="83890"/>
                </a:cubicBezTo>
                <a:close/>
              </a:path>
              <a:path w="3833617" h="838068" fill="none" stroke="0" extrusionOk="0">
                <a:moveTo>
                  <a:pt x="0" y="83890"/>
                </a:moveTo>
                <a:cubicBezTo>
                  <a:pt x="-3959" y="31746"/>
                  <a:pt x="92511" y="-1863"/>
                  <a:pt x="164267" y="0"/>
                </a:cubicBezTo>
                <a:cubicBezTo>
                  <a:pt x="1235701" y="43348"/>
                  <a:pt x="2825966" y="51638"/>
                  <a:pt x="3669349" y="0"/>
                </a:cubicBezTo>
                <a:cubicBezTo>
                  <a:pt x="3744506" y="1738"/>
                  <a:pt x="3857510" y="36239"/>
                  <a:pt x="3833617" y="83890"/>
                </a:cubicBezTo>
                <a:cubicBezTo>
                  <a:pt x="3820060" y="404803"/>
                  <a:pt x="3927144" y="483252"/>
                  <a:pt x="3833617" y="754177"/>
                </a:cubicBezTo>
                <a:cubicBezTo>
                  <a:pt x="3823708" y="813588"/>
                  <a:pt x="3767296" y="826993"/>
                  <a:pt x="3669349" y="838068"/>
                </a:cubicBezTo>
                <a:cubicBezTo>
                  <a:pt x="2693966" y="770428"/>
                  <a:pt x="1926395" y="827911"/>
                  <a:pt x="164267" y="838068"/>
                </a:cubicBezTo>
                <a:cubicBezTo>
                  <a:pt x="64258" y="826743"/>
                  <a:pt x="6938" y="805865"/>
                  <a:pt x="0" y="754177"/>
                </a:cubicBezTo>
                <a:cubicBezTo>
                  <a:pt x="-72137" y="529098"/>
                  <a:pt x="81847" y="315345"/>
                  <a:pt x="0" y="83890"/>
                </a:cubicBezTo>
                <a:close/>
              </a:path>
              <a:path w="3833617" h="838068" fill="none" stroke="0" extrusionOk="0">
                <a:moveTo>
                  <a:pt x="0" y="83890"/>
                </a:moveTo>
                <a:cubicBezTo>
                  <a:pt x="329" y="37403"/>
                  <a:pt x="91637" y="-1561"/>
                  <a:pt x="164267" y="0"/>
                </a:cubicBezTo>
                <a:cubicBezTo>
                  <a:pt x="1252478" y="172864"/>
                  <a:pt x="2840742" y="-34529"/>
                  <a:pt x="3669349" y="0"/>
                </a:cubicBezTo>
                <a:cubicBezTo>
                  <a:pt x="3720910" y="-1554"/>
                  <a:pt x="3850750" y="36085"/>
                  <a:pt x="3833617" y="83890"/>
                </a:cubicBezTo>
                <a:cubicBezTo>
                  <a:pt x="3865084" y="387860"/>
                  <a:pt x="3931335" y="490668"/>
                  <a:pt x="3833617" y="754177"/>
                </a:cubicBezTo>
                <a:cubicBezTo>
                  <a:pt x="3811314" y="812332"/>
                  <a:pt x="3772073" y="831651"/>
                  <a:pt x="3669349" y="838068"/>
                </a:cubicBezTo>
                <a:cubicBezTo>
                  <a:pt x="2749645" y="685793"/>
                  <a:pt x="1888609" y="756874"/>
                  <a:pt x="164267" y="838068"/>
                </a:cubicBezTo>
                <a:cubicBezTo>
                  <a:pt x="66607" y="821082"/>
                  <a:pt x="8535" y="809446"/>
                  <a:pt x="0" y="754177"/>
                </a:cubicBezTo>
                <a:cubicBezTo>
                  <a:pt x="-136885" y="484422"/>
                  <a:pt x="15710" y="309087"/>
                  <a:pt x="0" y="83890"/>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a:t>
            </a:r>
            <a:r>
              <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dạy</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Hoa</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đạp</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6" name="Rectangle: Rounded Corners 8">
            <a:extLst>
              <a:ext uri="{FF2B5EF4-FFF2-40B4-BE49-F238E27FC236}">
                <a16:creationId xmlns:a16="http://schemas.microsoft.com/office/drawing/2014/main" id="{AE383481-3E52-C687-276F-ECFBD097E25C}"/>
              </a:ext>
            </a:extLst>
          </p:cNvPr>
          <p:cNvSpPr/>
          <p:nvPr/>
        </p:nvSpPr>
        <p:spPr>
          <a:xfrm>
            <a:off x="4443608" y="4705349"/>
            <a:ext cx="3833617" cy="942975"/>
          </a:xfrm>
          <a:custGeom>
            <a:avLst/>
            <a:gdLst>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942975" fill="none" extrusionOk="0">
                <a:moveTo>
                  <a:pt x="0" y="94391"/>
                </a:moveTo>
                <a:cubicBezTo>
                  <a:pt x="1491" y="54118"/>
                  <a:pt x="99408" y="-14549"/>
                  <a:pt x="164267" y="0"/>
                </a:cubicBezTo>
                <a:cubicBezTo>
                  <a:pt x="1325245" y="39321"/>
                  <a:pt x="2855439" y="-99876"/>
                  <a:pt x="3669349" y="0"/>
                </a:cubicBezTo>
                <a:cubicBezTo>
                  <a:pt x="3716822" y="-3942"/>
                  <a:pt x="3852895" y="33215"/>
                  <a:pt x="3833617" y="94391"/>
                </a:cubicBezTo>
                <a:cubicBezTo>
                  <a:pt x="3875548" y="409077"/>
                  <a:pt x="3925039" y="551990"/>
                  <a:pt x="3833617" y="848583"/>
                </a:cubicBezTo>
                <a:cubicBezTo>
                  <a:pt x="3808243" y="915502"/>
                  <a:pt x="3783153" y="942519"/>
                  <a:pt x="3669349" y="942975"/>
                </a:cubicBezTo>
                <a:cubicBezTo>
                  <a:pt x="2908149" y="924774"/>
                  <a:pt x="1781399" y="925559"/>
                  <a:pt x="164267" y="942975"/>
                </a:cubicBezTo>
                <a:cubicBezTo>
                  <a:pt x="66019" y="915585"/>
                  <a:pt x="693" y="919785"/>
                  <a:pt x="0" y="848583"/>
                </a:cubicBezTo>
                <a:cubicBezTo>
                  <a:pt x="-125062" y="508852"/>
                  <a:pt x="42036" y="330581"/>
                  <a:pt x="0" y="94391"/>
                </a:cubicBezTo>
                <a:close/>
              </a:path>
              <a:path w="3833617" h="942975" stroke="0" extrusionOk="0">
                <a:moveTo>
                  <a:pt x="0" y="94391"/>
                </a:moveTo>
                <a:cubicBezTo>
                  <a:pt x="-13849" y="42675"/>
                  <a:pt x="87753" y="-9625"/>
                  <a:pt x="164267" y="0"/>
                </a:cubicBezTo>
                <a:cubicBezTo>
                  <a:pt x="1288278" y="-84562"/>
                  <a:pt x="1902877" y="87064"/>
                  <a:pt x="3669349" y="0"/>
                </a:cubicBezTo>
                <a:cubicBezTo>
                  <a:pt x="3717097" y="-2493"/>
                  <a:pt x="3835725" y="55479"/>
                  <a:pt x="3833617" y="94391"/>
                </a:cubicBezTo>
                <a:cubicBezTo>
                  <a:pt x="3837099" y="299103"/>
                  <a:pt x="3976319" y="609068"/>
                  <a:pt x="3833617" y="848583"/>
                </a:cubicBezTo>
                <a:cubicBezTo>
                  <a:pt x="3834330" y="908737"/>
                  <a:pt x="3750281" y="941042"/>
                  <a:pt x="3669349" y="942975"/>
                </a:cubicBezTo>
                <a:cubicBezTo>
                  <a:pt x="2293075" y="928742"/>
                  <a:pt x="549284" y="964382"/>
                  <a:pt x="164267" y="942975"/>
                </a:cubicBezTo>
                <a:cubicBezTo>
                  <a:pt x="75877" y="925302"/>
                  <a:pt x="-1802" y="895672"/>
                  <a:pt x="0" y="848583"/>
                </a:cubicBezTo>
                <a:cubicBezTo>
                  <a:pt x="-89182" y="571143"/>
                  <a:pt x="-138304" y="395900"/>
                  <a:pt x="0" y="94391"/>
                </a:cubicBezTo>
                <a:close/>
              </a:path>
              <a:path w="3833617" h="942975" fill="none" stroke="0" extrusionOk="0">
                <a:moveTo>
                  <a:pt x="0" y="94391"/>
                </a:moveTo>
                <a:cubicBezTo>
                  <a:pt x="-2333" y="37836"/>
                  <a:pt x="87042" y="-2187"/>
                  <a:pt x="164267" y="0"/>
                </a:cubicBezTo>
                <a:cubicBezTo>
                  <a:pt x="1233927" y="53162"/>
                  <a:pt x="2809147" y="79774"/>
                  <a:pt x="3669349" y="0"/>
                </a:cubicBezTo>
                <a:cubicBezTo>
                  <a:pt x="3748806" y="3938"/>
                  <a:pt x="3856369" y="41489"/>
                  <a:pt x="3833617" y="94391"/>
                </a:cubicBezTo>
                <a:cubicBezTo>
                  <a:pt x="3820225" y="454080"/>
                  <a:pt x="3927772" y="543317"/>
                  <a:pt x="3833617" y="848583"/>
                </a:cubicBezTo>
                <a:cubicBezTo>
                  <a:pt x="3824962" y="916581"/>
                  <a:pt x="3761993" y="938869"/>
                  <a:pt x="3669349" y="942975"/>
                </a:cubicBezTo>
                <a:cubicBezTo>
                  <a:pt x="2625329" y="914515"/>
                  <a:pt x="1918965" y="966184"/>
                  <a:pt x="164267" y="942975"/>
                </a:cubicBezTo>
                <a:cubicBezTo>
                  <a:pt x="67430" y="936516"/>
                  <a:pt x="10501" y="908158"/>
                  <a:pt x="0" y="848583"/>
                </a:cubicBezTo>
                <a:cubicBezTo>
                  <a:pt x="-92678" y="579558"/>
                  <a:pt x="48452" y="383057"/>
                  <a:pt x="0" y="94391"/>
                </a:cubicBezTo>
                <a:close/>
              </a:path>
              <a:path w="3833617" h="942975" fill="none" stroke="0" extrusionOk="0">
                <a:moveTo>
                  <a:pt x="0" y="94391"/>
                </a:moveTo>
                <a:cubicBezTo>
                  <a:pt x="-527" y="33341"/>
                  <a:pt x="96255" y="1638"/>
                  <a:pt x="164267" y="0"/>
                </a:cubicBezTo>
                <a:cubicBezTo>
                  <a:pt x="1257489" y="165846"/>
                  <a:pt x="2834949" y="-31692"/>
                  <a:pt x="3669349" y="0"/>
                </a:cubicBezTo>
                <a:cubicBezTo>
                  <a:pt x="3726539" y="-2119"/>
                  <a:pt x="3851836" y="41679"/>
                  <a:pt x="3833617" y="94391"/>
                </a:cubicBezTo>
                <a:cubicBezTo>
                  <a:pt x="3866670" y="422120"/>
                  <a:pt x="3920705" y="544894"/>
                  <a:pt x="3833617" y="848583"/>
                </a:cubicBezTo>
                <a:cubicBezTo>
                  <a:pt x="3812757" y="911142"/>
                  <a:pt x="3776629" y="941400"/>
                  <a:pt x="3669349" y="942975"/>
                </a:cubicBezTo>
                <a:cubicBezTo>
                  <a:pt x="2750016" y="794601"/>
                  <a:pt x="1883161" y="884040"/>
                  <a:pt x="164267" y="942975"/>
                </a:cubicBezTo>
                <a:cubicBezTo>
                  <a:pt x="64817" y="920311"/>
                  <a:pt x="4630" y="910363"/>
                  <a:pt x="0" y="848583"/>
                </a:cubicBezTo>
                <a:cubicBezTo>
                  <a:pt x="-120959" y="533116"/>
                  <a:pt x="23323" y="347960"/>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Ông</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bà</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cổ</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vũ</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múa</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hát</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Rectangle: Rounded Corners 8">
            <a:extLst>
              <a:ext uri="{FF2B5EF4-FFF2-40B4-BE49-F238E27FC236}">
                <a16:creationId xmlns:a16="http://schemas.microsoft.com/office/drawing/2014/main" id="{5B4CCE5C-0C5F-2B4C-2B04-BFDAC0E717D8}"/>
              </a:ext>
            </a:extLst>
          </p:cNvPr>
          <p:cNvSpPr/>
          <p:nvPr/>
        </p:nvSpPr>
        <p:spPr>
          <a:xfrm>
            <a:off x="8520309" y="4686299"/>
            <a:ext cx="3252592" cy="942975"/>
          </a:xfrm>
          <a:custGeom>
            <a:avLst/>
            <a:gdLst>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592" h="942975" fill="none" extrusionOk="0">
                <a:moveTo>
                  <a:pt x="0" y="94391"/>
                </a:moveTo>
                <a:cubicBezTo>
                  <a:pt x="960" y="49650"/>
                  <a:pt x="77050" y="-7843"/>
                  <a:pt x="139370" y="0"/>
                </a:cubicBezTo>
                <a:cubicBezTo>
                  <a:pt x="1172444" y="40044"/>
                  <a:pt x="2396733" y="-46680"/>
                  <a:pt x="3113220" y="0"/>
                </a:cubicBezTo>
                <a:cubicBezTo>
                  <a:pt x="3156120" y="-3236"/>
                  <a:pt x="3273045" y="30438"/>
                  <a:pt x="3252592" y="94391"/>
                </a:cubicBezTo>
                <a:cubicBezTo>
                  <a:pt x="3286197" y="410569"/>
                  <a:pt x="3330897" y="551445"/>
                  <a:pt x="3252592" y="848583"/>
                </a:cubicBezTo>
                <a:cubicBezTo>
                  <a:pt x="3229497" y="916326"/>
                  <a:pt x="3211872" y="942473"/>
                  <a:pt x="3113220" y="942975"/>
                </a:cubicBezTo>
                <a:cubicBezTo>
                  <a:pt x="2458305" y="922304"/>
                  <a:pt x="1553419" y="931141"/>
                  <a:pt x="139370" y="942975"/>
                </a:cubicBezTo>
                <a:cubicBezTo>
                  <a:pt x="57170" y="924657"/>
                  <a:pt x="429" y="910761"/>
                  <a:pt x="0" y="848583"/>
                </a:cubicBezTo>
                <a:cubicBezTo>
                  <a:pt x="-114950" y="493096"/>
                  <a:pt x="37275" y="332406"/>
                  <a:pt x="0" y="94391"/>
                </a:cubicBezTo>
                <a:close/>
              </a:path>
              <a:path w="3252592" h="942975" stroke="0" extrusionOk="0">
                <a:moveTo>
                  <a:pt x="0" y="94391"/>
                </a:moveTo>
                <a:cubicBezTo>
                  <a:pt x="-16106" y="45415"/>
                  <a:pt x="71732" y="-1307"/>
                  <a:pt x="139370" y="0"/>
                </a:cubicBezTo>
                <a:cubicBezTo>
                  <a:pt x="1092993" y="-81063"/>
                  <a:pt x="1627338" y="62258"/>
                  <a:pt x="3113220" y="0"/>
                </a:cubicBezTo>
                <a:cubicBezTo>
                  <a:pt x="3153696" y="-2343"/>
                  <a:pt x="3254322" y="55135"/>
                  <a:pt x="3252592" y="94391"/>
                </a:cubicBezTo>
                <a:cubicBezTo>
                  <a:pt x="3272735" y="304023"/>
                  <a:pt x="3380204" y="614887"/>
                  <a:pt x="3252592" y="848583"/>
                </a:cubicBezTo>
                <a:cubicBezTo>
                  <a:pt x="3256816" y="909596"/>
                  <a:pt x="3178878" y="940605"/>
                  <a:pt x="3113220" y="942975"/>
                </a:cubicBezTo>
                <a:cubicBezTo>
                  <a:pt x="1935870" y="929227"/>
                  <a:pt x="466948" y="981685"/>
                  <a:pt x="139370" y="942975"/>
                </a:cubicBezTo>
                <a:cubicBezTo>
                  <a:pt x="66490" y="922878"/>
                  <a:pt x="-1999" y="894947"/>
                  <a:pt x="0" y="848583"/>
                </a:cubicBezTo>
                <a:cubicBezTo>
                  <a:pt x="-80731" y="575748"/>
                  <a:pt x="-127947" y="394268"/>
                  <a:pt x="0" y="94391"/>
                </a:cubicBezTo>
                <a:close/>
              </a:path>
              <a:path w="3252592" h="942975" fill="none" stroke="0" extrusionOk="0">
                <a:moveTo>
                  <a:pt x="0" y="94391"/>
                </a:moveTo>
                <a:cubicBezTo>
                  <a:pt x="-7311" y="32424"/>
                  <a:pt x="80024" y="-2034"/>
                  <a:pt x="139370" y="0"/>
                </a:cubicBezTo>
                <a:cubicBezTo>
                  <a:pt x="1004199" y="75879"/>
                  <a:pt x="2416056" y="7564"/>
                  <a:pt x="3113220" y="0"/>
                </a:cubicBezTo>
                <a:cubicBezTo>
                  <a:pt x="3178626" y="2221"/>
                  <a:pt x="3268763" y="42877"/>
                  <a:pt x="3252592" y="94391"/>
                </a:cubicBezTo>
                <a:cubicBezTo>
                  <a:pt x="3248001" y="458281"/>
                  <a:pt x="3326064" y="538211"/>
                  <a:pt x="3252592" y="848583"/>
                </a:cubicBezTo>
                <a:cubicBezTo>
                  <a:pt x="3241678" y="910095"/>
                  <a:pt x="3191704" y="939363"/>
                  <a:pt x="3113220" y="942975"/>
                </a:cubicBezTo>
                <a:cubicBezTo>
                  <a:pt x="2253735" y="886843"/>
                  <a:pt x="1637858" y="904086"/>
                  <a:pt x="139370" y="942975"/>
                </a:cubicBezTo>
                <a:cubicBezTo>
                  <a:pt x="57421" y="935725"/>
                  <a:pt x="7441" y="906800"/>
                  <a:pt x="0" y="848583"/>
                </a:cubicBezTo>
                <a:cubicBezTo>
                  <a:pt x="-52945" y="593654"/>
                  <a:pt x="59974" y="362277"/>
                  <a:pt x="0" y="94391"/>
                </a:cubicBezTo>
                <a:close/>
              </a:path>
              <a:path w="3252592" h="942975" fill="none" stroke="0" extrusionOk="0">
                <a:moveTo>
                  <a:pt x="0" y="94391"/>
                </a:moveTo>
                <a:cubicBezTo>
                  <a:pt x="-282" y="36812"/>
                  <a:pt x="77603" y="-2849"/>
                  <a:pt x="139370" y="0"/>
                </a:cubicBezTo>
                <a:cubicBezTo>
                  <a:pt x="1073802" y="130989"/>
                  <a:pt x="2428551" y="-42013"/>
                  <a:pt x="3113220" y="0"/>
                </a:cubicBezTo>
                <a:cubicBezTo>
                  <a:pt x="3151516" y="-1539"/>
                  <a:pt x="3266962" y="39466"/>
                  <a:pt x="3252592" y="94391"/>
                </a:cubicBezTo>
                <a:cubicBezTo>
                  <a:pt x="3279636" y="428035"/>
                  <a:pt x="3341814" y="553457"/>
                  <a:pt x="3252592" y="848583"/>
                </a:cubicBezTo>
                <a:cubicBezTo>
                  <a:pt x="3233864" y="912692"/>
                  <a:pt x="3201831" y="939021"/>
                  <a:pt x="3113220" y="942975"/>
                </a:cubicBezTo>
                <a:cubicBezTo>
                  <a:pt x="2331768" y="784270"/>
                  <a:pt x="1615607" y="815663"/>
                  <a:pt x="139370" y="942975"/>
                </a:cubicBezTo>
                <a:cubicBezTo>
                  <a:pt x="55375" y="922093"/>
                  <a:pt x="3563" y="910281"/>
                  <a:pt x="0" y="848583"/>
                </a:cubicBezTo>
                <a:cubicBezTo>
                  <a:pt x="-129040" y="549521"/>
                  <a:pt x="44559" y="348605"/>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Mẹ</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đọc</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sách</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5983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7F41F59F-0620-5F0F-24E3-3DA1E00D7AAE}"/>
              </a:ext>
            </a:extLst>
          </p:cNvPr>
          <p:cNvPicPr>
            <a:picLocks noChangeAspect="1"/>
          </p:cNvPicPr>
          <p:nvPr/>
        </p:nvPicPr>
        <p:blipFill>
          <a:blip r:embed="rId7"/>
          <a:stretch>
            <a:fillRect/>
          </a:stretch>
        </p:blipFill>
        <p:spPr>
          <a:xfrm>
            <a:off x="2888019" y="4432801"/>
            <a:ext cx="7882811" cy="3078747"/>
          </a:xfrm>
          <a:prstGeom prst="rect">
            <a:avLst/>
          </a:prstGeom>
        </p:spPr>
      </p:pic>
    </p:spTree>
    <p:extLst>
      <p:ext uri="{BB962C8B-B14F-4D97-AF65-F5344CB8AC3E}">
        <p14:creationId xmlns:p14="http://schemas.microsoft.com/office/powerpoint/2010/main" val="326762632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3F7A20-5038-5436-6677-7DB5BE2DE529}"/>
              </a:ext>
            </a:extLst>
          </p:cNvPr>
          <p:cNvGrpSpPr/>
          <p:nvPr/>
        </p:nvGrpSpPr>
        <p:grpSpPr>
          <a:xfrm>
            <a:off x="320796" y="-369267"/>
            <a:ext cx="11871204" cy="2028695"/>
            <a:chOff x="120771" y="4707558"/>
            <a:chExt cx="11871204" cy="2028695"/>
          </a:xfrm>
        </p:grpSpPr>
        <p:sp>
          <p:nvSpPr>
            <p:cNvPr id="3" name="Rectangle: Rounded Corners 8">
              <a:extLst>
                <a:ext uri="{FF2B5EF4-FFF2-40B4-BE49-F238E27FC236}">
                  <a16:creationId xmlns:a16="http://schemas.microsoft.com/office/drawing/2014/main" id="{2894B1E6-45CD-6B16-0D70-73B985D132A0}"/>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TextBox 3">
              <a:extLst>
                <a:ext uri="{FF2B5EF4-FFF2-40B4-BE49-F238E27FC236}">
                  <a16:creationId xmlns:a16="http://schemas.microsoft.com/office/drawing/2014/main" id="{478E3095-D4A5-59EE-DE56-92B6009F9B21}"/>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Giới thiệu với bạn về các thành viên trong gia đình em.</a:t>
              </a:r>
            </a:p>
          </p:txBody>
        </p:sp>
        <p:grpSp>
          <p:nvGrpSpPr>
            <p:cNvPr id="5" name="Group 4">
              <a:extLst>
                <a:ext uri="{FF2B5EF4-FFF2-40B4-BE49-F238E27FC236}">
                  <a16:creationId xmlns:a16="http://schemas.microsoft.com/office/drawing/2014/main" id="{7349E46B-ABF9-67DF-B9F8-66A01F902A3A}"/>
                </a:ext>
              </a:extLst>
            </p:cNvPr>
            <p:cNvGrpSpPr/>
            <p:nvPr/>
          </p:nvGrpSpPr>
          <p:grpSpPr>
            <a:xfrm>
              <a:off x="120771" y="4707558"/>
              <a:ext cx="1774704" cy="2028695"/>
              <a:chOff x="3109913" y="390528"/>
              <a:chExt cx="5130880" cy="6275385"/>
            </a:xfrm>
          </p:grpSpPr>
          <p:sp>
            <p:nvSpPr>
              <p:cNvPr id="6" name="Oval 10">
                <a:extLst>
                  <a:ext uri="{FF2B5EF4-FFF2-40B4-BE49-F238E27FC236}">
                    <a16:creationId xmlns:a16="http://schemas.microsoft.com/office/drawing/2014/main" id="{7D9D7D31-4AB0-889C-655E-31C570774959}"/>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Oval 11">
                <a:extLst>
                  <a:ext uri="{FF2B5EF4-FFF2-40B4-BE49-F238E27FC236}">
                    <a16:creationId xmlns:a16="http://schemas.microsoft.com/office/drawing/2014/main" id="{288EA086-6A79-696F-2F26-36307DDCCAE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 name="Freeform 12">
                <a:extLst>
                  <a:ext uri="{FF2B5EF4-FFF2-40B4-BE49-F238E27FC236}">
                    <a16:creationId xmlns:a16="http://schemas.microsoft.com/office/drawing/2014/main" id="{3423F1DA-CDD6-AB10-0EF9-692516C7650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 name="Freeform 13">
                <a:extLst>
                  <a:ext uri="{FF2B5EF4-FFF2-40B4-BE49-F238E27FC236}">
                    <a16:creationId xmlns:a16="http://schemas.microsoft.com/office/drawing/2014/main" id="{A6B916A8-A15B-0536-A18D-2F0156D6A4B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Freeform 14">
                <a:extLst>
                  <a:ext uri="{FF2B5EF4-FFF2-40B4-BE49-F238E27FC236}">
                    <a16:creationId xmlns:a16="http://schemas.microsoft.com/office/drawing/2014/main" id="{2270D77E-ACBF-D75E-FB7B-DBDD84331EA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5">
                <a:extLst>
                  <a:ext uri="{FF2B5EF4-FFF2-40B4-BE49-F238E27FC236}">
                    <a16:creationId xmlns:a16="http://schemas.microsoft.com/office/drawing/2014/main" id="{C3FB1564-EA8B-2BD7-0B32-2130B35BD3E2}"/>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6">
                <a:extLst>
                  <a:ext uri="{FF2B5EF4-FFF2-40B4-BE49-F238E27FC236}">
                    <a16:creationId xmlns:a16="http://schemas.microsoft.com/office/drawing/2014/main" id="{0E794213-0CD1-B8F3-4F82-D240CEF6E7B3}"/>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17">
                <a:extLst>
                  <a:ext uri="{FF2B5EF4-FFF2-40B4-BE49-F238E27FC236}">
                    <a16:creationId xmlns:a16="http://schemas.microsoft.com/office/drawing/2014/main" id="{F2ACAD42-5205-2AAA-0510-3D9B31C07C1B}"/>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18">
                <a:extLst>
                  <a:ext uri="{FF2B5EF4-FFF2-40B4-BE49-F238E27FC236}">
                    <a16:creationId xmlns:a16="http://schemas.microsoft.com/office/drawing/2014/main" id="{690763BF-D5B5-07E1-B240-55E19CEAC526}"/>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19">
                <a:extLst>
                  <a:ext uri="{FF2B5EF4-FFF2-40B4-BE49-F238E27FC236}">
                    <a16:creationId xmlns:a16="http://schemas.microsoft.com/office/drawing/2014/main" id="{7AA80EBA-C47F-16C9-7F89-950EE7585F8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20">
                <a:extLst>
                  <a:ext uri="{FF2B5EF4-FFF2-40B4-BE49-F238E27FC236}">
                    <a16:creationId xmlns:a16="http://schemas.microsoft.com/office/drawing/2014/main" id="{10B647B2-1494-2869-3D8D-5F64BAF2CA0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21">
                <a:extLst>
                  <a:ext uri="{FF2B5EF4-FFF2-40B4-BE49-F238E27FC236}">
                    <a16:creationId xmlns:a16="http://schemas.microsoft.com/office/drawing/2014/main" id="{63726474-3C83-A704-2A7B-6F17E79E247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22">
                <a:extLst>
                  <a:ext uri="{FF2B5EF4-FFF2-40B4-BE49-F238E27FC236}">
                    <a16:creationId xmlns:a16="http://schemas.microsoft.com/office/drawing/2014/main" id="{B4809267-58B7-F885-98E6-6313B6A309C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23">
                <a:extLst>
                  <a:ext uri="{FF2B5EF4-FFF2-40B4-BE49-F238E27FC236}">
                    <a16:creationId xmlns:a16="http://schemas.microsoft.com/office/drawing/2014/main" id="{9EAF4786-C319-76F9-C95D-B1EF5F733D0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24">
                <a:extLst>
                  <a:ext uri="{FF2B5EF4-FFF2-40B4-BE49-F238E27FC236}">
                    <a16:creationId xmlns:a16="http://schemas.microsoft.com/office/drawing/2014/main" id="{99AD98A3-B198-FFF2-B417-EB957C4290EA}"/>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25">
                <a:extLst>
                  <a:ext uri="{FF2B5EF4-FFF2-40B4-BE49-F238E27FC236}">
                    <a16:creationId xmlns:a16="http://schemas.microsoft.com/office/drawing/2014/main" id="{6892B4E1-9A93-0CA3-D07C-00B2B82D4BE1}"/>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26">
                <a:extLst>
                  <a:ext uri="{FF2B5EF4-FFF2-40B4-BE49-F238E27FC236}">
                    <a16:creationId xmlns:a16="http://schemas.microsoft.com/office/drawing/2014/main" id="{F5D4BBFD-2D84-6107-BCD3-2226E840D0E1}"/>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27">
                <a:extLst>
                  <a:ext uri="{FF2B5EF4-FFF2-40B4-BE49-F238E27FC236}">
                    <a16:creationId xmlns:a16="http://schemas.microsoft.com/office/drawing/2014/main" id="{C8D67AA3-1939-5008-C9E5-3704CD190774}"/>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28">
                <a:extLst>
                  <a:ext uri="{FF2B5EF4-FFF2-40B4-BE49-F238E27FC236}">
                    <a16:creationId xmlns:a16="http://schemas.microsoft.com/office/drawing/2014/main" id="{8897A8E0-AFB1-F795-7AD5-DECD49D3A532}"/>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9">
                <a:extLst>
                  <a:ext uri="{FF2B5EF4-FFF2-40B4-BE49-F238E27FC236}">
                    <a16:creationId xmlns:a16="http://schemas.microsoft.com/office/drawing/2014/main" id="{E849F310-3990-C0DA-FD55-8B5138852831}"/>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30">
                <a:extLst>
                  <a:ext uri="{FF2B5EF4-FFF2-40B4-BE49-F238E27FC236}">
                    <a16:creationId xmlns:a16="http://schemas.microsoft.com/office/drawing/2014/main" id="{2E90666B-B726-8BD2-B455-AE34987DCDDA}"/>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31">
                <a:extLst>
                  <a:ext uri="{FF2B5EF4-FFF2-40B4-BE49-F238E27FC236}">
                    <a16:creationId xmlns:a16="http://schemas.microsoft.com/office/drawing/2014/main" id="{65A75BD4-3AA4-E8E4-8672-68E75F5D2BE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32">
                <a:extLst>
                  <a:ext uri="{FF2B5EF4-FFF2-40B4-BE49-F238E27FC236}">
                    <a16:creationId xmlns:a16="http://schemas.microsoft.com/office/drawing/2014/main" id="{2DC7A572-28C5-E53C-F3CC-26B69AE34CD6}"/>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33">
                <a:extLst>
                  <a:ext uri="{FF2B5EF4-FFF2-40B4-BE49-F238E27FC236}">
                    <a16:creationId xmlns:a16="http://schemas.microsoft.com/office/drawing/2014/main" id="{3AF2B3F0-63D4-D012-D55A-7E5A57E0C574}"/>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34">
                <a:extLst>
                  <a:ext uri="{FF2B5EF4-FFF2-40B4-BE49-F238E27FC236}">
                    <a16:creationId xmlns:a16="http://schemas.microsoft.com/office/drawing/2014/main" id="{BAFCC786-8241-DBB1-93C7-75A4C8C7E58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35">
                <a:extLst>
                  <a:ext uri="{FF2B5EF4-FFF2-40B4-BE49-F238E27FC236}">
                    <a16:creationId xmlns:a16="http://schemas.microsoft.com/office/drawing/2014/main" id="{839519C1-91C7-3A29-3DF1-ACAC0971B0F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7" name="Freeform 36">
                <a:extLst>
                  <a:ext uri="{FF2B5EF4-FFF2-40B4-BE49-F238E27FC236}">
                    <a16:creationId xmlns:a16="http://schemas.microsoft.com/office/drawing/2014/main" id="{14AF48E8-89AA-BEDC-89C1-9DF104C4C199}"/>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8" name="Freeform 37">
                <a:extLst>
                  <a:ext uri="{FF2B5EF4-FFF2-40B4-BE49-F238E27FC236}">
                    <a16:creationId xmlns:a16="http://schemas.microsoft.com/office/drawing/2014/main" id="{3EEA2614-8A99-8A35-75E6-CE188706840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9" name="Freeform 38">
                <a:extLst>
                  <a:ext uri="{FF2B5EF4-FFF2-40B4-BE49-F238E27FC236}">
                    <a16:creationId xmlns:a16="http://schemas.microsoft.com/office/drawing/2014/main" id="{9939DE74-7443-E758-B399-DE9B842C0BEF}"/>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0" name="Freeform 39">
                <a:extLst>
                  <a:ext uri="{FF2B5EF4-FFF2-40B4-BE49-F238E27FC236}">
                    <a16:creationId xmlns:a16="http://schemas.microsoft.com/office/drawing/2014/main" id="{90A84E41-1CC8-7E32-864B-8913ECF2D226}"/>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1" name="Freeform 40">
                <a:extLst>
                  <a:ext uri="{FF2B5EF4-FFF2-40B4-BE49-F238E27FC236}">
                    <a16:creationId xmlns:a16="http://schemas.microsoft.com/office/drawing/2014/main" id="{0D8AAEBC-B0D3-BBBB-2D36-608F4D1946E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2" name="Freeform 41">
                <a:extLst>
                  <a:ext uri="{FF2B5EF4-FFF2-40B4-BE49-F238E27FC236}">
                    <a16:creationId xmlns:a16="http://schemas.microsoft.com/office/drawing/2014/main" id="{9C962C90-B3CE-B513-43BB-4B2369CC7F32}"/>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3" name="Freeform 42">
                <a:extLst>
                  <a:ext uri="{FF2B5EF4-FFF2-40B4-BE49-F238E27FC236}">
                    <a16:creationId xmlns:a16="http://schemas.microsoft.com/office/drawing/2014/main" id="{ECA9E902-23DD-2D4B-61C3-98E22DE366A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4" name="Freeform 43">
                <a:extLst>
                  <a:ext uri="{FF2B5EF4-FFF2-40B4-BE49-F238E27FC236}">
                    <a16:creationId xmlns:a16="http://schemas.microsoft.com/office/drawing/2014/main" id="{24444A74-BDD8-A9FF-AEE7-362CBEBA8DB5}"/>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5" name="Freeform 44">
                <a:extLst>
                  <a:ext uri="{FF2B5EF4-FFF2-40B4-BE49-F238E27FC236}">
                    <a16:creationId xmlns:a16="http://schemas.microsoft.com/office/drawing/2014/main" id="{CC096CA5-AA80-E6A7-9632-DE5878DBB2F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6" name="Freeform 45">
                <a:extLst>
                  <a:ext uri="{FF2B5EF4-FFF2-40B4-BE49-F238E27FC236}">
                    <a16:creationId xmlns:a16="http://schemas.microsoft.com/office/drawing/2014/main" id="{FCD55D95-5CA5-BAB9-B84E-A218C8ED329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7" name="Freeform 46">
                <a:extLst>
                  <a:ext uri="{FF2B5EF4-FFF2-40B4-BE49-F238E27FC236}">
                    <a16:creationId xmlns:a16="http://schemas.microsoft.com/office/drawing/2014/main" id="{FE5094D2-0730-4477-B688-6038013C9494}"/>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8" name="Freeform 47">
                <a:extLst>
                  <a:ext uri="{FF2B5EF4-FFF2-40B4-BE49-F238E27FC236}">
                    <a16:creationId xmlns:a16="http://schemas.microsoft.com/office/drawing/2014/main" id="{083B0E67-5B89-F9A3-6C84-BF7F1238ACD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9" name="Freeform 48">
                <a:extLst>
                  <a:ext uri="{FF2B5EF4-FFF2-40B4-BE49-F238E27FC236}">
                    <a16:creationId xmlns:a16="http://schemas.microsoft.com/office/drawing/2014/main" id="{DB4DACC8-07C6-3D77-59FA-117900C05C8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0" name="Freeform 49">
                <a:extLst>
                  <a:ext uri="{FF2B5EF4-FFF2-40B4-BE49-F238E27FC236}">
                    <a16:creationId xmlns:a16="http://schemas.microsoft.com/office/drawing/2014/main" id="{30B4B100-B3D1-73A3-E85B-3C3F543EA493}"/>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1" name="Oval 50">
                <a:extLst>
                  <a:ext uri="{FF2B5EF4-FFF2-40B4-BE49-F238E27FC236}">
                    <a16:creationId xmlns:a16="http://schemas.microsoft.com/office/drawing/2014/main" id="{0BFA1B58-045C-AEA9-8CE1-8B2C942B8E6D}"/>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2" name="Oval 51">
                <a:extLst>
                  <a:ext uri="{FF2B5EF4-FFF2-40B4-BE49-F238E27FC236}">
                    <a16:creationId xmlns:a16="http://schemas.microsoft.com/office/drawing/2014/main" id="{DA55AA04-395C-5684-1BD3-089AFA8DC53E}"/>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3" name="Freeform 52">
                <a:extLst>
                  <a:ext uri="{FF2B5EF4-FFF2-40B4-BE49-F238E27FC236}">
                    <a16:creationId xmlns:a16="http://schemas.microsoft.com/office/drawing/2014/main" id="{463F3FC9-44D8-6713-10BE-6403FC81D9E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4" name="Freeform 53">
                <a:extLst>
                  <a:ext uri="{FF2B5EF4-FFF2-40B4-BE49-F238E27FC236}">
                    <a16:creationId xmlns:a16="http://schemas.microsoft.com/office/drawing/2014/main" id="{44781775-FC54-5271-F45D-3A3F5BDE1AA3}"/>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5" name="Freeform 54">
                <a:extLst>
                  <a:ext uri="{FF2B5EF4-FFF2-40B4-BE49-F238E27FC236}">
                    <a16:creationId xmlns:a16="http://schemas.microsoft.com/office/drawing/2014/main" id="{3687710B-2C9D-673E-C888-30FE6D5BB2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6" name="Freeform 55">
                <a:extLst>
                  <a:ext uri="{FF2B5EF4-FFF2-40B4-BE49-F238E27FC236}">
                    <a16:creationId xmlns:a16="http://schemas.microsoft.com/office/drawing/2014/main" id="{5C8A6F7F-AA2C-DD63-48F4-A0BAF0CEAB3D}"/>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7" name="Freeform 56">
                <a:extLst>
                  <a:ext uri="{FF2B5EF4-FFF2-40B4-BE49-F238E27FC236}">
                    <a16:creationId xmlns:a16="http://schemas.microsoft.com/office/drawing/2014/main" id="{6547966A-9B02-A27C-1593-B5A74899CA16}"/>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8" name="Freeform 57">
                <a:extLst>
                  <a:ext uri="{FF2B5EF4-FFF2-40B4-BE49-F238E27FC236}">
                    <a16:creationId xmlns:a16="http://schemas.microsoft.com/office/drawing/2014/main" id="{4F4DF271-C753-7D89-7AC0-DDE15AAFBC1A}"/>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4" name="Freeform 58">
                <a:extLst>
                  <a:ext uri="{FF2B5EF4-FFF2-40B4-BE49-F238E27FC236}">
                    <a16:creationId xmlns:a16="http://schemas.microsoft.com/office/drawing/2014/main" id="{A1E13C67-C326-483B-2032-2DEF089C7CD3}"/>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5" name="Freeform 59">
                <a:extLst>
                  <a:ext uri="{FF2B5EF4-FFF2-40B4-BE49-F238E27FC236}">
                    <a16:creationId xmlns:a16="http://schemas.microsoft.com/office/drawing/2014/main" id="{3EFCFA07-8AC7-11F5-5D45-65724401E7B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0">
                <a:extLst>
                  <a:ext uri="{FF2B5EF4-FFF2-40B4-BE49-F238E27FC236}">
                    <a16:creationId xmlns:a16="http://schemas.microsoft.com/office/drawing/2014/main" id="{71C0E754-6363-0174-8AAF-4DC9B1CA0AAD}"/>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1">
                <a:extLst>
                  <a:ext uri="{FF2B5EF4-FFF2-40B4-BE49-F238E27FC236}">
                    <a16:creationId xmlns:a16="http://schemas.microsoft.com/office/drawing/2014/main" id="{1BF084A7-0C89-FC02-14FC-F506C5371E1D}"/>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
                <a:extLst>
                  <a:ext uri="{FF2B5EF4-FFF2-40B4-BE49-F238E27FC236}">
                    <a16:creationId xmlns:a16="http://schemas.microsoft.com/office/drawing/2014/main" id="{E9050E69-AE81-1B4F-53B1-8A7F00AF84FB}"/>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3">
                <a:extLst>
                  <a:ext uri="{FF2B5EF4-FFF2-40B4-BE49-F238E27FC236}">
                    <a16:creationId xmlns:a16="http://schemas.microsoft.com/office/drawing/2014/main" id="{D0EC4BD5-DA31-8DB7-2710-62F75548B399}"/>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4">
                <a:extLst>
                  <a:ext uri="{FF2B5EF4-FFF2-40B4-BE49-F238E27FC236}">
                    <a16:creationId xmlns:a16="http://schemas.microsoft.com/office/drawing/2014/main" id="{87CC16B2-4CC8-C409-993E-AA7F0D8A3AE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5">
                <a:extLst>
                  <a:ext uri="{FF2B5EF4-FFF2-40B4-BE49-F238E27FC236}">
                    <a16:creationId xmlns:a16="http://schemas.microsoft.com/office/drawing/2014/main" id="{37DCD3E7-9C9D-DFA2-C8C3-10AF3AF9BD7A}"/>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6">
                <a:extLst>
                  <a:ext uri="{FF2B5EF4-FFF2-40B4-BE49-F238E27FC236}">
                    <a16:creationId xmlns:a16="http://schemas.microsoft.com/office/drawing/2014/main" id="{93510B19-429B-863C-C774-58AE92F9B640}"/>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7">
                <a:extLst>
                  <a:ext uri="{FF2B5EF4-FFF2-40B4-BE49-F238E27FC236}">
                    <a16:creationId xmlns:a16="http://schemas.microsoft.com/office/drawing/2014/main" id="{8CC98922-F5FA-F681-4F3E-088DCF9396A4}"/>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8">
                <a:extLst>
                  <a:ext uri="{FF2B5EF4-FFF2-40B4-BE49-F238E27FC236}">
                    <a16:creationId xmlns:a16="http://schemas.microsoft.com/office/drawing/2014/main" id="{299EFA4F-0C9C-7700-BC8B-5381B25FB7A8}"/>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9">
                <a:extLst>
                  <a:ext uri="{FF2B5EF4-FFF2-40B4-BE49-F238E27FC236}">
                    <a16:creationId xmlns:a16="http://schemas.microsoft.com/office/drawing/2014/main" id="{E092AB9F-AA20-2262-C596-ABCC8E75EC42}"/>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70">
                <a:extLst>
                  <a:ext uri="{FF2B5EF4-FFF2-40B4-BE49-F238E27FC236}">
                    <a16:creationId xmlns:a16="http://schemas.microsoft.com/office/drawing/2014/main" id="{DBDE56B7-1009-1ACC-D724-404B8C4A5DD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71">
                <a:extLst>
                  <a:ext uri="{FF2B5EF4-FFF2-40B4-BE49-F238E27FC236}">
                    <a16:creationId xmlns:a16="http://schemas.microsoft.com/office/drawing/2014/main" id="{B39BE427-4D81-21EC-002D-D4DC8E28382A}"/>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72">
                <a:extLst>
                  <a:ext uri="{FF2B5EF4-FFF2-40B4-BE49-F238E27FC236}">
                    <a16:creationId xmlns:a16="http://schemas.microsoft.com/office/drawing/2014/main" id="{56288803-EDA2-6D27-9A30-7C1293EACED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73">
                <a:extLst>
                  <a:ext uri="{FF2B5EF4-FFF2-40B4-BE49-F238E27FC236}">
                    <a16:creationId xmlns:a16="http://schemas.microsoft.com/office/drawing/2014/main" id="{1AFBE4D7-A001-6DCE-B9C3-692EB485CA3E}"/>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74">
                <a:extLst>
                  <a:ext uri="{FF2B5EF4-FFF2-40B4-BE49-F238E27FC236}">
                    <a16:creationId xmlns:a16="http://schemas.microsoft.com/office/drawing/2014/main" id="{02BC9999-1E36-53AC-BF1B-0775FE910CD4}"/>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75">
                <a:extLst>
                  <a:ext uri="{FF2B5EF4-FFF2-40B4-BE49-F238E27FC236}">
                    <a16:creationId xmlns:a16="http://schemas.microsoft.com/office/drawing/2014/main" id="{DD1BF1F4-C756-235D-01AB-ECE0C33D741C}"/>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76">
                <a:extLst>
                  <a:ext uri="{FF2B5EF4-FFF2-40B4-BE49-F238E27FC236}">
                    <a16:creationId xmlns:a16="http://schemas.microsoft.com/office/drawing/2014/main" id="{F1FB5DE0-7339-C04F-A640-AB2C8224C25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77">
                <a:extLst>
                  <a:ext uri="{FF2B5EF4-FFF2-40B4-BE49-F238E27FC236}">
                    <a16:creationId xmlns:a16="http://schemas.microsoft.com/office/drawing/2014/main" id="{E625FF80-30C4-EF4C-FD0E-F91EBF2834FC}"/>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78">
                <a:extLst>
                  <a:ext uri="{FF2B5EF4-FFF2-40B4-BE49-F238E27FC236}">
                    <a16:creationId xmlns:a16="http://schemas.microsoft.com/office/drawing/2014/main" id="{5275E8E7-BAC2-A5D6-C2B3-BDB5D3387B0F}"/>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79">
                <a:extLst>
                  <a:ext uri="{FF2B5EF4-FFF2-40B4-BE49-F238E27FC236}">
                    <a16:creationId xmlns:a16="http://schemas.microsoft.com/office/drawing/2014/main" id="{5B2C1160-B14F-DDC9-E068-1528A301C2C4}"/>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80">
                <a:extLst>
                  <a:ext uri="{FF2B5EF4-FFF2-40B4-BE49-F238E27FC236}">
                    <a16:creationId xmlns:a16="http://schemas.microsoft.com/office/drawing/2014/main" id="{3E8462E5-C358-89CF-889D-8B064737AFE1}"/>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81">
                <a:extLst>
                  <a:ext uri="{FF2B5EF4-FFF2-40B4-BE49-F238E27FC236}">
                    <a16:creationId xmlns:a16="http://schemas.microsoft.com/office/drawing/2014/main" id="{ADE1BE1C-BFA1-45D3-E0FC-B29C6C0AE7E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82">
                <a:extLst>
                  <a:ext uri="{FF2B5EF4-FFF2-40B4-BE49-F238E27FC236}">
                    <a16:creationId xmlns:a16="http://schemas.microsoft.com/office/drawing/2014/main" id="{6F1BADC3-9C63-993E-CBDA-B13247FCDB41}"/>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83">
                <a:extLst>
                  <a:ext uri="{FF2B5EF4-FFF2-40B4-BE49-F238E27FC236}">
                    <a16:creationId xmlns:a16="http://schemas.microsoft.com/office/drawing/2014/main" id="{A77EE17E-A6E5-A1A0-42BD-6790F9AB023D}"/>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84">
                <a:extLst>
                  <a:ext uri="{FF2B5EF4-FFF2-40B4-BE49-F238E27FC236}">
                    <a16:creationId xmlns:a16="http://schemas.microsoft.com/office/drawing/2014/main" id="{E09E6102-2BBE-E260-A90B-5E616E69A84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6" name="Freeform 85">
                <a:extLst>
                  <a:ext uri="{FF2B5EF4-FFF2-40B4-BE49-F238E27FC236}">
                    <a16:creationId xmlns:a16="http://schemas.microsoft.com/office/drawing/2014/main" id="{2D23B174-87B9-122F-D8A9-4F1A2814ABAD}"/>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7" name="Freeform 86">
                <a:extLst>
                  <a:ext uri="{FF2B5EF4-FFF2-40B4-BE49-F238E27FC236}">
                    <a16:creationId xmlns:a16="http://schemas.microsoft.com/office/drawing/2014/main" id="{D6DA043B-3BAE-8236-5636-59EA5FF4823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8" name="Freeform 87">
                <a:extLst>
                  <a:ext uri="{FF2B5EF4-FFF2-40B4-BE49-F238E27FC236}">
                    <a16:creationId xmlns:a16="http://schemas.microsoft.com/office/drawing/2014/main" id="{391DF3FA-7583-84AE-C479-F3FBDEDF07E6}"/>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9" name="Freeform 88">
                <a:extLst>
                  <a:ext uri="{FF2B5EF4-FFF2-40B4-BE49-F238E27FC236}">
                    <a16:creationId xmlns:a16="http://schemas.microsoft.com/office/drawing/2014/main" id="{3C555967-C2FD-DA01-4EE5-D64E653656A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0" name="Freeform 89">
                <a:extLst>
                  <a:ext uri="{FF2B5EF4-FFF2-40B4-BE49-F238E27FC236}">
                    <a16:creationId xmlns:a16="http://schemas.microsoft.com/office/drawing/2014/main" id="{51E7818C-5FBC-B6F6-445A-E58B9CA2075B}"/>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1" name="Freeform 90">
                <a:extLst>
                  <a:ext uri="{FF2B5EF4-FFF2-40B4-BE49-F238E27FC236}">
                    <a16:creationId xmlns:a16="http://schemas.microsoft.com/office/drawing/2014/main" id="{44FC633F-6E9D-837F-29AC-75918F644938}"/>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2" name="Freeform 91">
                <a:extLst>
                  <a:ext uri="{FF2B5EF4-FFF2-40B4-BE49-F238E27FC236}">
                    <a16:creationId xmlns:a16="http://schemas.microsoft.com/office/drawing/2014/main" id="{813B41C3-D39F-EEDD-20BC-70964437CA5B}"/>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3" name="Freeform 92">
                <a:extLst>
                  <a:ext uri="{FF2B5EF4-FFF2-40B4-BE49-F238E27FC236}">
                    <a16:creationId xmlns:a16="http://schemas.microsoft.com/office/drawing/2014/main" id="{0633BA8B-651D-2C6E-11A3-2CF25877407C}"/>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4" name="Freeform 93">
                <a:extLst>
                  <a:ext uri="{FF2B5EF4-FFF2-40B4-BE49-F238E27FC236}">
                    <a16:creationId xmlns:a16="http://schemas.microsoft.com/office/drawing/2014/main" id="{CD99AC5F-006C-2B13-58C7-A4BE0175F34F}"/>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5" name="Freeform 94">
                <a:extLst>
                  <a:ext uri="{FF2B5EF4-FFF2-40B4-BE49-F238E27FC236}">
                    <a16:creationId xmlns:a16="http://schemas.microsoft.com/office/drawing/2014/main" id="{2D4501CE-9ADB-1F89-949A-089B79C7E6CF}"/>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6" name="Freeform 95">
                <a:extLst>
                  <a:ext uri="{FF2B5EF4-FFF2-40B4-BE49-F238E27FC236}">
                    <a16:creationId xmlns:a16="http://schemas.microsoft.com/office/drawing/2014/main" id="{F1F068A5-9DC6-FDB5-1849-EF9683304A5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7" name="Freeform 96">
                <a:extLst>
                  <a:ext uri="{FF2B5EF4-FFF2-40B4-BE49-F238E27FC236}">
                    <a16:creationId xmlns:a16="http://schemas.microsoft.com/office/drawing/2014/main" id="{FE1B6BCD-9925-B6B9-E072-BA8023F9BF23}"/>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8" name="Freeform 97">
                <a:extLst>
                  <a:ext uri="{FF2B5EF4-FFF2-40B4-BE49-F238E27FC236}">
                    <a16:creationId xmlns:a16="http://schemas.microsoft.com/office/drawing/2014/main" id="{224519BC-A886-07C2-03F9-5E6DA752ACA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9" name="Freeform 98">
                <a:extLst>
                  <a:ext uri="{FF2B5EF4-FFF2-40B4-BE49-F238E27FC236}">
                    <a16:creationId xmlns:a16="http://schemas.microsoft.com/office/drawing/2014/main" id="{6130CB38-B39A-445F-BD3A-260C11A529C5}"/>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0" name="Freeform 99">
                <a:extLst>
                  <a:ext uri="{FF2B5EF4-FFF2-40B4-BE49-F238E27FC236}">
                    <a16:creationId xmlns:a16="http://schemas.microsoft.com/office/drawing/2014/main" id="{9D64C9B3-7825-298D-5380-323440FA02C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1" name="Freeform 100">
                <a:extLst>
                  <a:ext uri="{FF2B5EF4-FFF2-40B4-BE49-F238E27FC236}">
                    <a16:creationId xmlns:a16="http://schemas.microsoft.com/office/drawing/2014/main" id="{F90C5AE1-8F56-78FA-532B-9677849D24F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2" name="Freeform 101">
                <a:extLst>
                  <a:ext uri="{FF2B5EF4-FFF2-40B4-BE49-F238E27FC236}">
                    <a16:creationId xmlns:a16="http://schemas.microsoft.com/office/drawing/2014/main" id="{E19E0637-0F20-5001-296B-BDCDD70D928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3" name="Freeform 102">
                <a:extLst>
                  <a:ext uri="{FF2B5EF4-FFF2-40B4-BE49-F238E27FC236}">
                    <a16:creationId xmlns:a16="http://schemas.microsoft.com/office/drawing/2014/main" id="{CE2E6D5C-C275-D4FD-21FA-50776E8B49F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4" name="Freeform 103">
                <a:extLst>
                  <a:ext uri="{FF2B5EF4-FFF2-40B4-BE49-F238E27FC236}">
                    <a16:creationId xmlns:a16="http://schemas.microsoft.com/office/drawing/2014/main" id="{7FF6A82D-AFD7-0BDE-77DA-B08E5B67D0F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5" name="Freeform 104">
                <a:extLst>
                  <a:ext uri="{FF2B5EF4-FFF2-40B4-BE49-F238E27FC236}">
                    <a16:creationId xmlns:a16="http://schemas.microsoft.com/office/drawing/2014/main" id="{F4F5AF4B-889A-E9A3-5EA0-079D15ED8508}"/>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6" name="Freeform 105">
                <a:extLst>
                  <a:ext uri="{FF2B5EF4-FFF2-40B4-BE49-F238E27FC236}">
                    <a16:creationId xmlns:a16="http://schemas.microsoft.com/office/drawing/2014/main" id="{EEF0CDF8-9B88-E002-1791-88CC8C3C2C1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7" name="Freeform 106">
                <a:extLst>
                  <a:ext uri="{FF2B5EF4-FFF2-40B4-BE49-F238E27FC236}">
                    <a16:creationId xmlns:a16="http://schemas.microsoft.com/office/drawing/2014/main" id="{6614F212-D7D9-FB73-0A5B-9E4425241F1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8" name="Freeform 107">
                <a:extLst>
                  <a:ext uri="{FF2B5EF4-FFF2-40B4-BE49-F238E27FC236}">
                    <a16:creationId xmlns:a16="http://schemas.microsoft.com/office/drawing/2014/main" id="{C6136F12-EE0D-A4A5-D09F-16EC68B1571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9" name="Freeform 108">
                <a:extLst>
                  <a:ext uri="{FF2B5EF4-FFF2-40B4-BE49-F238E27FC236}">
                    <a16:creationId xmlns:a16="http://schemas.microsoft.com/office/drawing/2014/main" id="{C4B7D445-F839-6F92-F16B-BB4F2D3D2ED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0" name="Freeform 109">
                <a:extLst>
                  <a:ext uri="{FF2B5EF4-FFF2-40B4-BE49-F238E27FC236}">
                    <a16:creationId xmlns:a16="http://schemas.microsoft.com/office/drawing/2014/main" id="{FFAA7148-3530-5253-BD9B-8AD24BDDD8F7}"/>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1" name="Freeform 110">
                <a:extLst>
                  <a:ext uri="{FF2B5EF4-FFF2-40B4-BE49-F238E27FC236}">
                    <a16:creationId xmlns:a16="http://schemas.microsoft.com/office/drawing/2014/main" id="{1CC56681-D3BF-0961-41AB-95A66D10720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2" name="Freeform 111">
                <a:extLst>
                  <a:ext uri="{FF2B5EF4-FFF2-40B4-BE49-F238E27FC236}">
                    <a16:creationId xmlns:a16="http://schemas.microsoft.com/office/drawing/2014/main" id="{FED5C525-BB8D-F549-CB34-13A50353C9E6}"/>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3" name="Freeform 112">
                <a:extLst>
                  <a:ext uri="{FF2B5EF4-FFF2-40B4-BE49-F238E27FC236}">
                    <a16:creationId xmlns:a16="http://schemas.microsoft.com/office/drawing/2014/main" id="{BD2004FB-E207-F69D-EC0D-21C1C983D2C8}"/>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4" name="Freeform 113">
                <a:extLst>
                  <a:ext uri="{FF2B5EF4-FFF2-40B4-BE49-F238E27FC236}">
                    <a16:creationId xmlns:a16="http://schemas.microsoft.com/office/drawing/2014/main" id="{7B2FDDA1-63EB-8A4D-FB5D-96AD325C061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5" name="Freeform 114">
                <a:extLst>
                  <a:ext uri="{FF2B5EF4-FFF2-40B4-BE49-F238E27FC236}">
                    <a16:creationId xmlns:a16="http://schemas.microsoft.com/office/drawing/2014/main" id="{4BC3AAE4-F5D6-A9EA-5764-72F447153FD2}"/>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6" name="Freeform 115">
                <a:extLst>
                  <a:ext uri="{FF2B5EF4-FFF2-40B4-BE49-F238E27FC236}">
                    <a16:creationId xmlns:a16="http://schemas.microsoft.com/office/drawing/2014/main" id="{5BD2934C-D7DC-20AF-7DF8-F02AB4AED7A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7" name="Freeform 116">
                <a:extLst>
                  <a:ext uri="{FF2B5EF4-FFF2-40B4-BE49-F238E27FC236}">
                    <a16:creationId xmlns:a16="http://schemas.microsoft.com/office/drawing/2014/main" id="{B5DD3E3C-256B-F1DA-FCF4-EE4D29699AA3}"/>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8" name="Freeform 117">
                <a:extLst>
                  <a:ext uri="{FF2B5EF4-FFF2-40B4-BE49-F238E27FC236}">
                    <a16:creationId xmlns:a16="http://schemas.microsoft.com/office/drawing/2014/main" id="{F81A7EBC-C74F-E8AF-07F8-ED01AB67BBA8}"/>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9" name="Freeform 118">
                <a:extLst>
                  <a:ext uri="{FF2B5EF4-FFF2-40B4-BE49-F238E27FC236}">
                    <a16:creationId xmlns:a16="http://schemas.microsoft.com/office/drawing/2014/main" id="{E53F4886-595F-4BB7-8EAF-01E7D55A2504}"/>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0" name="Freeform 119">
                <a:extLst>
                  <a:ext uri="{FF2B5EF4-FFF2-40B4-BE49-F238E27FC236}">
                    <a16:creationId xmlns:a16="http://schemas.microsoft.com/office/drawing/2014/main" id="{2941FF86-A5BD-4674-D64C-B83C871DD95B}"/>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1" name="Freeform 120">
                <a:extLst>
                  <a:ext uri="{FF2B5EF4-FFF2-40B4-BE49-F238E27FC236}">
                    <a16:creationId xmlns:a16="http://schemas.microsoft.com/office/drawing/2014/main" id="{406422F2-6F29-6296-4C9E-A486F6ED7EF7}"/>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2" name="Freeform 121">
                <a:extLst>
                  <a:ext uri="{FF2B5EF4-FFF2-40B4-BE49-F238E27FC236}">
                    <a16:creationId xmlns:a16="http://schemas.microsoft.com/office/drawing/2014/main" id="{6F61A5D1-0A26-908E-8533-9BBE4E33357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3" name="Freeform 122">
                <a:extLst>
                  <a:ext uri="{FF2B5EF4-FFF2-40B4-BE49-F238E27FC236}">
                    <a16:creationId xmlns:a16="http://schemas.microsoft.com/office/drawing/2014/main" id="{0016DAE6-E90F-887C-26CD-31F850163128}"/>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4" name="Freeform 123">
                <a:extLst>
                  <a:ext uri="{FF2B5EF4-FFF2-40B4-BE49-F238E27FC236}">
                    <a16:creationId xmlns:a16="http://schemas.microsoft.com/office/drawing/2014/main" id="{17EA4F5D-1238-216D-8029-39125C2E576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5" name="Freeform 124">
                <a:extLst>
                  <a:ext uri="{FF2B5EF4-FFF2-40B4-BE49-F238E27FC236}">
                    <a16:creationId xmlns:a16="http://schemas.microsoft.com/office/drawing/2014/main" id="{02B8CC1E-4F2C-9319-34A5-4F8B77EE8E07}"/>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6" name="Freeform 125">
                <a:extLst>
                  <a:ext uri="{FF2B5EF4-FFF2-40B4-BE49-F238E27FC236}">
                    <a16:creationId xmlns:a16="http://schemas.microsoft.com/office/drawing/2014/main" id="{46319A00-5681-316B-F279-D752BE716D43}"/>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7" name="Freeform 126">
                <a:extLst>
                  <a:ext uri="{FF2B5EF4-FFF2-40B4-BE49-F238E27FC236}">
                    <a16:creationId xmlns:a16="http://schemas.microsoft.com/office/drawing/2014/main" id="{03AFE08D-611A-8C77-2FFF-A54EC456217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8" name="Freeform 127">
                <a:extLst>
                  <a:ext uri="{FF2B5EF4-FFF2-40B4-BE49-F238E27FC236}">
                    <a16:creationId xmlns:a16="http://schemas.microsoft.com/office/drawing/2014/main" id="{28766C19-73CC-9067-C8D7-79F4DAA7615C}"/>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9" name="Freeform 128">
                <a:extLst>
                  <a:ext uri="{FF2B5EF4-FFF2-40B4-BE49-F238E27FC236}">
                    <a16:creationId xmlns:a16="http://schemas.microsoft.com/office/drawing/2014/main" id="{D6772517-BCEB-B0BA-4AD8-8D8F79C1C34F}"/>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0" name="Freeform 129">
                <a:extLst>
                  <a:ext uri="{FF2B5EF4-FFF2-40B4-BE49-F238E27FC236}">
                    <a16:creationId xmlns:a16="http://schemas.microsoft.com/office/drawing/2014/main" id="{55E4A09C-BB2D-10B2-161F-21B3DE80C1E1}"/>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1" name="Freeform 130">
                <a:extLst>
                  <a:ext uri="{FF2B5EF4-FFF2-40B4-BE49-F238E27FC236}">
                    <a16:creationId xmlns:a16="http://schemas.microsoft.com/office/drawing/2014/main" id="{0CA549BC-F521-1F32-93C1-038DADE16E3A}"/>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2" name="Freeform 131">
                <a:extLst>
                  <a:ext uri="{FF2B5EF4-FFF2-40B4-BE49-F238E27FC236}">
                    <a16:creationId xmlns:a16="http://schemas.microsoft.com/office/drawing/2014/main" id="{9451D5AE-14B0-ADF9-27FF-4FC39ADA62F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3" name="Freeform 132">
                <a:extLst>
                  <a:ext uri="{FF2B5EF4-FFF2-40B4-BE49-F238E27FC236}">
                    <a16:creationId xmlns:a16="http://schemas.microsoft.com/office/drawing/2014/main" id="{D6099EDD-42AA-AE6F-65FB-AC0669CA07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4" name="Freeform 133">
                <a:extLst>
                  <a:ext uri="{FF2B5EF4-FFF2-40B4-BE49-F238E27FC236}">
                    <a16:creationId xmlns:a16="http://schemas.microsoft.com/office/drawing/2014/main" id="{33883D86-16B3-C1D6-99C4-885DB85E6AFC}"/>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5" name="Freeform 134">
                <a:extLst>
                  <a:ext uri="{FF2B5EF4-FFF2-40B4-BE49-F238E27FC236}">
                    <a16:creationId xmlns:a16="http://schemas.microsoft.com/office/drawing/2014/main" id="{CE8E2FF4-54D5-183A-B560-F8AA74E3C4FA}"/>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6" name="Freeform 135">
                <a:extLst>
                  <a:ext uri="{FF2B5EF4-FFF2-40B4-BE49-F238E27FC236}">
                    <a16:creationId xmlns:a16="http://schemas.microsoft.com/office/drawing/2014/main" id="{95AE6254-B5B3-CE7B-C601-336C443D61C8}"/>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1907" name="Rectangle: Rounded Corners 8">
            <a:extLst>
              <a:ext uri="{FF2B5EF4-FFF2-40B4-BE49-F238E27FC236}">
                <a16:creationId xmlns:a16="http://schemas.microsoft.com/office/drawing/2014/main" id="{85D5D6F6-DE47-DCE1-A170-793D730ACF4F}"/>
              </a:ext>
            </a:extLst>
          </p:cNvPr>
          <p:cNvSpPr/>
          <p:nvPr/>
        </p:nvSpPr>
        <p:spPr>
          <a:xfrm>
            <a:off x="1952625" y="1638299"/>
            <a:ext cx="9429750" cy="1047751"/>
          </a:xfrm>
          <a:custGeom>
            <a:avLst/>
            <a:gdLst>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047751" fill="none" extrusionOk="0">
                <a:moveTo>
                  <a:pt x="0" y="104879"/>
                </a:moveTo>
                <a:cubicBezTo>
                  <a:pt x="2343" y="59514"/>
                  <a:pt x="244498" y="-28070"/>
                  <a:pt x="404056" y="0"/>
                </a:cubicBezTo>
                <a:cubicBezTo>
                  <a:pt x="3392087" y="46008"/>
                  <a:pt x="6994332" y="-193132"/>
                  <a:pt x="9025691" y="0"/>
                </a:cubicBezTo>
                <a:cubicBezTo>
                  <a:pt x="9163037" y="-3336"/>
                  <a:pt x="9476783" y="32238"/>
                  <a:pt x="9429750" y="104879"/>
                </a:cubicBezTo>
                <a:cubicBezTo>
                  <a:pt x="9547328" y="442739"/>
                  <a:pt x="9646186" y="616008"/>
                  <a:pt x="9429750" y="942870"/>
                </a:cubicBezTo>
                <a:cubicBezTo>
                  <a:pt x="9378333" y="1013022"/>
                  <a:pt x="9300701" y="1047164"/>
                  <a:pt x="9025691" y="1047751"/>
                </a:cubicBezTo>
                <a:cubicBezTo>
                  <a:pt x="6957261" y="1028219"/>
                  <a:pt x="4226472" y="1000653"/>
                  <a:pt x="404056" y="1047751"/>
                </a:cubicBezTo>
                <a:cubicBezTo>
                  <a:pt x="165626" y="1023103"/>
                  <a:pt x="1355" y="1018594"/>
                  <a:pt x="0" y="942870"/>
                </a:cubicBezTo>
                <a:cubicBezTo>
                  <a:pt x="-304450" y="544266"/>
                  <a:pt x="20459" y="381968"/>
                  <a:pt x="0" y="104879"/>
                </a:cubicBezTo>
                <a:close/>
              </a:path>
              <a:path w="9429750" h="1047751" stroke="0" extrusionOk="0">
                <a:moveTo>
                  <a:pt x="0" y="104879"/>
                </a:moveTo>
                <a:cubicBezTo>
                  <a:pt x="-21520" y="44551"/>
                  <a:pt x="205880" y="-3365"/>
                  <a:pt x="404056" y="0"/>
                </a:cubicBezTo>
                <a:cubicBezTo>
                  <a:pt x="3170335" y="-134500"/>
                  <a:pt x="4734242" y="74637"/>
                  <a:pt x="9025691" y="0"/>
                </a:cubicBezTo>
                <a:cubicBezTo>
                  <a:pt x="9150169" y="-2771"/>
                  <a:pt x="9436747" y="58416"/>
                  <a:pt x="9429750" y="104879"/>
                </a:cubicBezTo>
                <a:cubicBezTo>
                  <a:pt x="9468408" y="342808"/>
                  <a:pt x="9739503" y="655030"/>
                  <a:pt x="9429750" y="942870"/>
                </a:cubicBezTo>
                <a:cubicBezTo>
                  <a:pt x="9445962" y="1016798"/>
                  <a:pt x="9210999" y="1041239"/>
                  <a:pt x="9025691" y="1047751"/>
                </a:cubicBezTo>
                <a:cubicBezTo>
                  <a:pt x="6664014" y="1068112"/>
                  <a:pt x="2369885" y="907937"/>
                  <a:pt x="404056" y="1047751"/>
                </a:cubicBezTo>
                <a:cubicBezTo>
                  <a:pt x="178546" y="1032982"/>
                  <a:pt x="-3367" y="994706"/>
                  <a:pt x="0" y="942870"/>
                </a:cubicBezTo>
                <a:cubicBezTo>
                  <a:pt x="-212910" y="643901"/>
                  <a:pt x="-326601" y="439611"/>
                  <a:pt x="0" y="104879"/>
                </a:cubicBezTo>
                <a:close/>
              </a:path>
              <a:path w="9429750" h="1047751" fill="none" stroke="0" extrusionOk="0">
                <a:moveTo>
                  <a:pt x="0" y="104879"/>
                </a:moveTo>
                <a:cubicBezTo>
                  <a:pt x="-10881" y="34630"/>
                  <a:pt x="227946" y="-2466"/>
                  <a:pt x="404056" y="0"/>
                </a:cubicBezTo>
                <a:cubicBezTo>
                  <a:pt x="3209928" y="-54404"/>
                  <a:pt x="6943089" y="157359"/>
                  <a:pt x="9025691" y="0"/>
                </a:cubicBezTo>
                <a:cubicBezTo>
                  <a:pt x="9209569" y="4247"/>
                  <a:pt x="9469506" y="48369"/>
                  <a:pt x="9429750" y="104879"/>
                </a:cubicBezTo>
                <a:cubicBezTo>
                  <a:pt x="9391315" y="516432"/>
                  <a:pt x="9681831" y="626030"/>
                  <a:pt x="9429750" y="942870"/>
                </a:cubicBezTo>
                <a:cubicBezTo>
                  <a:pt x="9400436" y="1016735"/>
                  <a:pt x="9254015" y="1039629"/>
                  <a:pt x="9025691" y="1047751"/>
                </a:cubicBezTo>
                <a:cubicBezTo>
                  <a:pt x="6575246" y="1011832"/>
                  <a:pt x="4706196" y="1245601"/>
                  <a:pt x="404056" y="1047751"/>
                </a:cubicBezTo>
                <a:cubicBezTo>
                  <a:pt x="157846" y="1035060"/>
                  <a:pt x="13113" y="1008615"/>
                  <a:pt x="0" y="942870"/>
                </a:cubicBezTo>
                <a:cubicBezTo>
                  <a:pt x="-236420" y="654651"/>
                  <a:pt x="176079" y="418551"/>
                  <a:pt x="0" y="104879"/>
                </a:cubicBezTo>
                <a:close/>
              </a:path>
              <a:path w="9429750" h="1047751" fill="none" stroke="0" extrusionOk="0">
                <a:moveTo>
                  <a:pt x="0" y="104879"/>
                </a:moveTo>
                <a:cubicBezTo>
                  <a:pt x="-621" y="28752"/>
                  <a:pt x="234133" y="9547"/>
                  <a:pt x="404056" y="0"/>
                </a:cubicBezTo>
                <a:cubicBezTo>
                  <a:pt x="3094524" y="351963"/>
                  <a:pt x="7061503" y="-123313"/>
                  <a:pt x="9025691" y="0"/>
                </a:cubicBezTo>
                <a:cubicBezTo>
                  <a:pt x="9154444" y="-1599"/>
                  <a:pt x="9468177" y="43985"/>
                  <a:pt x="9429750" y="104879"/>
                </a:cubicBezTo>
                <a:cubicBezTo>
                  <a:pt x="9510479" y="485945"/>
                  <a:pt x="9662485" y="619021"/>
                  <a:pt x="9429750" y="942870"/>
                </a:cubicBezTo>
                <a:cubicBezTo>
                  <a:pt x="9373960" y="1021502"/>
                  <a:pt x="9290891" y="1045640"/>
                  <a:pt x="9025691" y="1047751"/>
                </a:cubicBezTo>
                <a:cubicBezTo>
                  <a:pt x="6766987" y="774208"/>
                  <a:pt x="4688499" y="674036"/>
                  <a:pt x="404056" y="1047751"/>
                </a:cubicBezTo>
                <a:cubicBezTo>
                  <a:pt x="165354" y="1026815"/>
                  <a:pt x="4002" y="1011367"/>
                  <a:pt x="0" y="942870"/>
                </a:cubicBezTo>
                <a:cubicBezTo>
                  <a:pt x="-330428" y="618288"/>
                  <a:pt x="61062" y="387471"/>
                  <a:pt x="0" y="104879"/>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Gia </a:t>
            </a:r>
            <a:r>
              <a:rPr lang="en-US" sz="4000" b="1" dirty="0" err="1">
                <a:solidFill>
                  <a:srgbClr val="FF0000"/>
                </a:solidFill>
                <a:latin typeface="Calibri" panose="020F0502020204030204" pitchFamily="34" charset="0"/>
                <a:cs typeface="Calibri" panose="020F0502020204030204" pitchFamily="34" charset="0"/>
              </a:rPr>
              <a:t>đình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08" name="Rectangle: Rounded Corners 8">
            <a:extLst>
              <a:ext uri="{FF2B5EF4-FFF2-40B4-BE49-F238E27FC236}">
                <a16:creationId xmlns:a16="http://schemas.microsoft.com/office/drawing/2014/main" id="{7826EDB1-E576-5BF5-45A5-0A39891192D3}"/>
              </a:ext>
            </a:extLst>
          </p:cNvPr>
          <p:cNvSpPr/>
          <p:nvPr/>
        </p:nvSpPr>
        <p:spPr>
          <a:xfrm>
            <a:off x="2047875" y="3209924"/>
            <a:ext cx="9429750" cy="1333501"/>
          </a:xfrm>
          <a:custGeom>
            <a:avLst/>
            <a:gdLst>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333501" fill="none" extrusionOk="0">
                <a:moveTo>
                  <a:pt x="0" y="133483"/>
                </a:moveTo>
                <a:cubicBezTo>
                  <a:pt x="1978" y="69430"/>
                  <a:pt x="218275" y="-10498"/>
                  <a:pt x="404056" y="0"/>
                </a:cubicBezTo>
                <a:cubicBezTo>
                  <a:pt x="3391514" y="57858"/>
                  <a:pt x="6993627" y="-193961"/>
                  <a:pt x="9025691" y="0"/>
                </a:cubicBezTo>
                <a:cubicBezTo>
                  <a:pt x="9155885" y="-5187"/>
                  <a:pt x="9478735" y="41833"/>
                  <a:pt x="9429750" y="133483"/>
                </a:cubicBezTo>
                <a:cubicBezTo>
                  <a:pt x="9526568" y="577721"/>
                  <a:pt x="9649194" y="783956"/>
                  <a:pt x="9429750" y="1200017"/>
                </a:cubicBezTo>
                <a:cubicBezTo>
                  <a:pt x="9372450" y="1295016"/>
                  <a:pt x="9297534" y="1332948"/>
                  <a:pt x="9025691" y="1333501"/>
                </a:cubicBezTo>
                <a:cubicBezTo>
                  <a:pt x="6857694" y="1297255"/>
                  <a:pt x="4246800" y="1285898"/>
                  <a:pt x="404056" y="1333501"/>
                </a:cubicBezTo>
                <a:cubicBezTo>
                  <a:pt x="164704" y="1298005"/>
                  <a:pt x="1447" y="1298753"/>
                  <a:pt x="0" y="1200017"/>
                </a:cubicBezTo>
                <a:cubicBezTo>
                  <a:pt x="-292105" y="731104"/>
                  <a:pt x="66956" y="466303"/>
                  <a:pt x="0" y="133483"/>
                </a:cubicBezTo>
                <a:close/>
              </a:path>
              <a:path w="9429750" h="1333501" stroke="0" extrusionOk="0">
                <a:moveTo>
                  <a:pt x="0" y="133483"/>
                </a:moveTo>
                <a:cubicBezTo>
                  <a:pt x="-42055" y="72666"/>
                  <a:pt x="210781" y="-14261"/>
                  <a:pt x="404056" y="0"/>
                </a:cubicBezTo>
                <a:cubicBezTo>
                  <a:pt x="3166197" y="-121147"/>
                  <a:pt x="4704222" y="131944"/>
                  <a:pt x="9025691" y="0"/>
                </a:cubicBezTo>
                <a:cubicBezTo>
                  <a:pt x="9146561" y="-3928"/>
                  <a:pt x="9435420" y="80429"/>
                  <a:pt x="9429750" y="133483"/>
                </a:cubicBezTo>
                <a:cubicBezTo>
                  <a:pt x="9505638" y="444132"/>
                  <a:pt x="9760643" y="865561"/>
                  <a:pt x="9429750" y="1200017"/>
                </a:cubicBezTo>
                <a:cubicBezTo>
                  <a:pt x="9435463" y="1288292"/>
                  <a:pt x="9212359" y="1327031"/>
                  <a:pt x="9025691" y="1333501"/>
                </a:cubicBezTo>
                <a:cubicBezTo>
                  <a:pt x="6664014" y="1353862"/>
                  <a:pt x="2369885" y="1193687"/>
                  <a:pt x="404056" y="1333501"/>
                </a:cubicBezTo>
                <a:cubicBezTo>
                  <a:pt x="180844" y="1311535"/>
                  <a:pt x="-3702" y="1266017"/>
                  <a:pt x="0" y="1200017"/>
                </a:cubicBezTo>
                <a:cubicBezTo>
                  <a:pt x="-203327" y="800519"/>
                  <a:pt x="-327849" y="559974"/>
                  <a:pt x="0" y="133483"/>
                </a:cubicBezTo>
                <a:close/>
              </a:path>
              <a:path w="9429750" h="1333501" fill="none" stroke="0" extrusionOk="0">
                <a:moveTo>
                  <a:pt x="0" y="133483"/>
                </a:moveTo>
                <a:cubicBezTo>
                  <a:pt x="-11423" y="45967"/>
                  <a:pt x="230425" y="-3013"/>
                  <a:pt x="404056" y="0"/>
                </a:cubicBezTo>
                <a:cubicBezTo>
                  <a:pt x="3208865" y="-29302"/>
                  <a:pt x="6977863" y="91247"/>
                  <a:pt x="9025691" y="0"/>
                </a:cubicBezTo>
                <a:cubicBezTo>
                  <a:pt x="9212892" y="5848"/>
                  <a:pt x="9473377" y="60357"/>
                  <a:pt x="9429750" y="133483"/>
                </a:cubicBezTo>
                <a:cubicBezTo>
                  <a:pt x="9393207" y="651950"/>
                  <a:pt x="9639664" y="761940"/>
                  <a:pt x="9429750" y="1200017"/>
                </a:cubicBezTo>
                <a:cubicBezTo>
                  <a:pt x="9401505" y="1293772"/>
                  <a:pt x="9255507" y="1322779"/>
                  <a:pt x="9025691" y="1333501"/>
                </a:cubicBezTo>
                <a:cubicBezTo>
                  <a:pt x="6451185" y="1359490"/>
                  <a:pt x="4749899" y="1287187"/>
                  <a:pt x="404056" y="1333501"/>
                </a:cubicBezTo>
                <a:cubicBezTo>
                  <a:pt x="158856" y="1318476"/>
                  <a:pt x="5891" y="1279017"/>
                  <a:pt x="0" y="1200017"/>
                </a:cubicBezTo>
                <a:cubicBezTo>
                  <a:pt x="-214268" y="840397"/>
                  <a:pt x="202163" y="503020"/>
                  <a:pt x="0" y="133483"/>
                </a:cubicBezTo>
                <a:close/>
              </a:path>
              <a:path w="9429750" h="1333501" fill="none" stroke="0" extrusionOk="0">
                <a:moveTo>
                  <a:pt x="0" y="133483"/>
                </a:moveTo>
                <a:cubicBezTo>
                  <a:pt x="-773" y="40707"/>
                  <a:pt x="237211" y="10372"/>
                  <a:pt x="404056" y="0"/>
                </a:cubicBezTo>
                <a:cubicBezTo>
                  <a:pt x="3097542" y="356973"/>
                  <a:pt x="7058014" y="-123076"/>
                  <a:pt x="9025691" y="0"/>
                </a:cubicBezTo>
                <a:cubicBezTo>
                  <a:pt x="9160970" y="-2632"/>
                  <a:pt x="9468517" y="55637"/>
                  <a:pt x="9429750" y="133483"/>
                </a:cubicBezTo>
                <a:cubicBezTo>
                  <a:pt x="9508531" y="625317"/>
                  <a:pt x="9664875" y="784884"/>
                  <a:pt x="9429750" y="1200017"/>
                </a:cubicBezTo>
                <a:cubicBezTo>
                  <a:pt x="9372721" y="1299328"/>
                  <a:pt x="9291379" y="1331832"/>
                  <a:pt x="9025691" y="1333501"/>
                </a:cubicBezTo>
                <a:cubicBezTo>
                  <a:pt x="6772355" y="1155325"/>
                  <a:pt x="4685221" y="971199"/>
                  <a:pt x="404056" y="1333501"/>
                </a:cubicBezTo>
                <a:cubicBezTo>
                  <a:pt x="163662" y="1303961"/>
                  <a:pt x="16187" y="1288140"/>
                  <a:pt x="0" y="1200017"/>
                </a:cubicBezTo>
                <a:cubicBezTo>
                  <a:pt x="-328914" y="777783"/>
                  <a:pt x="65887" y="492890"/>
                  <a:pt x="0" y="133483"/>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libri" panose="020F0502020204030204" pitchFamily="34" charset="0"/>
                <a:cs typeface="Calibri" panose="020F0502020204030204" pitchFamily="34" charset="0"/>
              </a:rPr>
              <a:t>Mọi người trong gia đình em thường làm gì vào thời gian nghỉ ngơi?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9201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1907"/>
                                        </p:tgtEl>
                                        <p:attrNameLst>
                                          <p:attrName>style.visibility</p:attrName>
                                        </p:attrNameLst>
                                      </p:cBhvr>
                                      <p:to>
                                        <p:strVal val="visible"/>
                                      </p:to>
                                    </p:set>
                                    <p:anim calcmode="lin" valueType="num">
                                      <p:cBhvr>
                                        <p:cTn id="12" dur="750" fill="hold"/>
                                        <p:tgtEl>
                                          <p:spTgt spid="1907"/>
                                        </p:tgtEl>
                                        <p:attrNameLst>
                                          <p:attrName>ppt_w</p:attrName>
                                        </p:attrNameLst>
                                      </p:cBhvr>
                                      <p:tavLst>
                                        <p:tav tm="0">
                                          <p:val>
                                            <p:fltVal val="0"/>
                                          </p:val>
                                        </p:tav>
                                        <p:tav tm="100000">
                                          <p:val>
                                            <p:strVal val="#ppt_w"/>
                                          </p:val>
                                        </p:tav>
                                      </p:tavLst>
                                    </p:anim>
                                    <p:anim calcmode="lin" valueType="num">
                                      <p:cBhvr>
                                        <p:cTn id="13" dur="750" fill="hold"/>
                                        <p:tgtEl>
                                          <p:spTgt spid="190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type="wd">
                                    <p:tmPct val="10000"/>
                                  </p:iterate>
                                  <p:childTnLst>
                                    <p:set>
                                      <p:cBhvr>
                                        <p:cTn id="17" dur="1" fill="hold">
                                          <p:stCondLst>
                                            <p:cond delay="0"/>
                                          </p:stCondLst>
                                        </p:cTn>
                                        <p:tgtEl>
                                          <p:spTgt spid="1908"/>
                                        </p:tgtEl>
                                        <p:attrNameLst>
                                          <p:attrName>style.visibility</p:attrName>
                                        </p:attrNameLst>
                                      </p:cBhvr>
                                      <p:to>
                                        <p:strVal val="visible"/>
                                      </p:to>
                                    </p:set>
                                    <p:anim calcmode="lin" valueType="num">
                                      <p:cBhvr>
                                        <p:cTn id="18" dur="750" fill="hold"/>
                                        <p:tgtEl>
                                          <p:spTgt spid="1908"/>
                                        </p:tgtEl>
                                        <p:attrNameLst>
                                          <p:attrName>ppt_w</p:attrName>
                                        </p:attrNameLst>
                                      </p:cBhvr>
                                      <p:tavLst>
                                        <p:tav tm="0">
                                          <p:val>
                                            <p:fltVal val="0"/>
                                          </p:val>
                                        </p:tav>
                                        <p:tav tm="100000">
                                          <p:val>
                                            <p:strVal val="#ppt_w"/>
                                          </p:val>
                                        </p:tav>
                                      </p:tavLst>
                                    </p:anim>
                                    <p:anim calcmode="lin" valueType="num">
                                      <p:cBhvr>
                                        <p:cTn id="19" dur="750" fill="hold"/>
                                        <p:tgtEl>
                                          <p:spTgt spid="19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p:bldP spid="190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302</Words>
  <Application>Microsoft Office PowerPoint</Application>
  <PresentationFormat>Widescreen</PresentationFormat>
  <Paragraphs>37</Paragraphs>
  <Slides>21</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等线</vt:lpstr>
      <vt:lpstr>Arial</vt:lpstr>
      <vt:lpstr>Calibri</vt:lpstr>
      <vt:lpstr>Fredoka One</vt:lpstr>
      <vt:lpstr>Itim</vt:lpstr>
      <vt:lpstr>Lato</vt:lpstr>
      <vt:lpstr>Livvic</vt:lpstr>
      <vt:lpstr>Patrick Hand</vt:lpstr>
      <vt:lpstr>Roboto</vt:lpstr>
      <vt:lpstr>Roboto Condensed Light</vt:lpstr>
      <vt:lpstr>Times New Roman</vt:lpstr>
      <vt:lpstr>思源黑体 Medium</vt:lpstr>
      <vt:lpstr>1_Office Theme</vt:lpstr>
      <vt:lpstr>Office 主题​​</vt:lpstr>
      <vt:lpstr>World Bee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Lien</cp:lastModifiedBy>
  <cp:revision>27</cp:revision>
  <dcterms:created xsi:type="dcterms:W3CDTF">2023-05-14T03:40:20Z</dcterms:created>
  <dcterms:modified xsi:type="dcterms:W3CDTF">2025-09-22T16:11:44Z</dcterms:modified>
</cp:coreProperties>
</file>