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334" r:id="rId2"/>
    <p:sldId id="259" r:id="rId3"/>
    <p:sldId id="335" r:id="rId4"/>
    <p:sldId id="354" r:id="rId5"/>
    <p:sldId id="355" r:id="rId6"/>
    <p:sldId id="356" r:id="rId7"/>
    <p:sldId id="357" r:id="rId8"/>
    <p:sldId id="358" r:id="rId9"/>
    <p:sldId id="359" r:id="rId10"/>
    <p:sldId id="360" r:id="rId11"/>
    <p:sldId id="361" r:id="rId12"/>
    <p:sldId id="362" r:id="rId13"/>
    <p:sldId id="363" r:id="rId14"/>
    <p:sldId id="364" r:id="rId15"/>
    <p:sldId id="365" r:id="rId16"/>
    <p:sldId id="366" r:id="rId17"/>
    <p:sldId id="367" r:id="rId18"/>
    <p:sldId id="368" r:id="rId19"/>
    <p:sldId id="351" r:id="rId20"/>
  </p:sldIdLst>
  <p:sldSz cx="12192000" cy="6858000"/>
  <p:notesSz cx="6858000" cy="9144000"/>
  <p:embeddedFontLst>
    <p:embeddedFont>
      <p:font typeface="#9Slide01 Noi dung ngan" panose="020B0604020202020204" charset="0"/>
      <p:regular r:id="rId22"/>
    </p:embeddedFont>
    <p:embeddedFont>
      <p:font typeface="Arial-Rounded" panose="020B0500000000000000" charset="0"/>
      <p:regular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560D"/>
    <a:srgbClr val="F2701F"/>
    <a:srgbClr val="E31353"/>
    <a:srgbClr val="FBB07D"/>
    <a:srgbClr val="F26F23"/>
    <a:srgbClr val="00A650"/>
    <a:srgbClr val="BCD85F"/>
    <a:srgbClr val="06C5F5"/>
    <a:srgbClr val="F15A88"/>
    <a:srgbClr val="F8A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showGuides="1">
      <p:cViewPr>
        <p:scale>
          <a:sx n="33" d="100"/>
          <a:sy n="33" d="100"/>
        </p:scale>
        <p:origin x="2748" y="16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29767-F39A-440A-B0F5-B32CBEE2E356}" type="datetimeFigureOut">
              <a:rPr lang="en-US" smtClean="0"/>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CA6EE-D120-405B-A31A-77ED0FE27AE5}" type="slidenum">
              <a:rPr lang="en-US" smtClean="0"/>
              <a:t>‹#›</a:t>
            </a:fld>
            <a:endParaRPr lang="en-US"/>
          </a:p>
        </p:txBody>
      </p:sp>
    </p:spTree>
    <p:extLst>
      <p:ext uri="{BB962C8B-B14F-4D97-AF65-F5344CB8AC3E}">
        <p14:creationId xmlns:p14="http://schemas.microsoft.com/office/powerpoint/2010/main" val="314806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19</a:t>
            </a:fld>
            <a:endParaRPr lang="en-US"/>
          </a:p>
        </p:txBody>
      </p:sp>
    </p:spTree>
    <p:extLst>
      <p:ext uri="{BB962C8B-B14F-4D97-AF65-F5344CB8AC3E}">
        <p14:creationId xmlns:p14="http://schemas.microsoft.com/office/powerpoint/2010/main" val="34516291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EA73A7-F16C-48FB-A0B8-5D26F818F4B1}"/>
              </a:ext>
            </a:extLst>
          </p:cNvPr>
          <p:cNvPicPr>
            <a:picLocks noChangeAspect="1"/>
          </p:cNvPicPr>
          <p:nvPr userDrawn="1"/>
        </p:nvPicPr>
        <p:blipFill>
          <a:blip r:embed="rId3"/>
          <a:stretch>
            <a:fillRect/>
          </a:stretch>
        </p:blipFill>
        <p:spPr>
          <a:xfrm>
            <a:off x="2263447" y="2737448"/>
            <a:ext cx="8852159" cy="1950889"/>
          </a:xfrm>
          <a:prstGeom prst="rect">
            <a:avLst/>
          </a:prstGeom>
        </p:spPr>
      </p:pic>
      <p:sp>
        <p:nvSpPr>
          <p:cNvPr id="17" name="60">
            <a:extLst>
              <a:ext uri="{FF2B5EF4-FFF2-40B4-BE49-F238E27FC236}">
                <a16:creationId xmlns:a16="http://schemas.microsoft.com/office/drawing/2014/main" id="{B869F691-F7B6-474B-8E88-B60452543710}"/>
              </a:ext>
            </a:extLst>
          </p:cNvPr>
          <p:cNvSpPr/>
          <p:nvPr userDrawn="1"/>
        </p:nvSpPr>
        <p:spPr>
          <a:xfrm>
            <a:off x="0" y="0"/>
            <a:ext cx="12192000" cy="2853949"/>
          </a:xfrm>
          <a:custGeom>
            <a:avLst/>
            <a:gdLst>
              <a:gd name="connsiteX0" fmla="*/ 0 w 12587678"/>
              <a:gd name="connsiteY0" fmla="*/ 0 h 2853949"/>
              <a:gd name="connsiteX1" fmla="*/ 12586523 w 12587678"/>
              <a:gd name="connsiteY1" fmla="*/ 0 h 2853949"/>
              <a:gd name="connsiteX2" fmla="*/ 12587678 w 12587678"/>
              <a:gd name="connsiteY2" fmla="*/ 15270 h 2853949"/>
              <a:gd name="connsiteX3" fmla="*/ 11524550 w 12587678"/>
              <a:gd name="connsiteY3" fmla="*/ 1078397 h 2853949"/>
              <a:gd name="connsiteX4" fmla="*/ 11246151 w 12587678"/>
              <a:gd name="connsiteY4" fmla="*/ 1041573 h 2853949"/>
              <a:gd name="connsiteX5" fmla="*/ 11172395 w 12587678"/>
              <a:gd name="connsiteY5" fmla="*/ 1018139 h 2853949"/>
              <a:gd name="connsiteX6" fmla="*/ 11125892 w 12587678"/>
              <a:gd name="connsiteY6" fmla="*/ 1167950 h 2853949"/>
              <a:gd name="connsiteX7" fmla="*/ 9831625 w 12587678"/>
              <a:gd name="connsiteY7" fmla="*/ 2025847 h 2853949"/>
              <a:gd name="connsiteX8" fmla="*/ 8938137 w 12587678"/>
              <a:gd name="connsiteY8" fmla="*/ 1705093 h 2853949"/>
              <a:gd name="connsiteX9" fmla="*/ 8925820 w 12587678"/>
              <a:gd name="connsiteY9" fmla="*/ 1693899 h 2853949"/>
              <a:gd name="connsiteX10" fmla="*/ 8807004 w 12587678"/>
              <a:gd name="connsiteY10" fmla="*/ 1858217 h 2853949"/>
              <a:gd name="connsiteX11" fmla="*/ 6577976 w 12587678"/>
              <a:gd name="connsiteY11" fmla="*/ 2853949 h 2853949"/>
              <a:gd name="connsiteX12" fmla="*/ 4503697 w 12587678"/>
              <a:gd name="connsiteY12" fmla="*/ 2032080 h 2853949"/>
              <a:gd name="connsiteX13" fmla="*/ 4479477 w 12587678"/>
              <a:gd name="connsiteY13" fmla="*/ 2004869 h 2853949"/>
              <a:gd name="connsiteX14" fmla="*/ 4460387 w 12587678"/>
              <a:gd name="connsiteY14" fmla="*/ 2019145 h 2853949"/>
              <a:gd name="connsiteX15" fmla="*/ 3675033 w 12587678"/>
              <a:gd name="connsiteY15" fmla="*/ 2259037 h 2853949"/>
              <a:gd name="connsiteX16" fmla="*/ 2380766 w 12587678"/>
              <a:gd name="connsiteY16" fmla="*/ 1401140 h 2853949"/>
              <a:gd name="connsiteX17" fmla="*/ 2379500 w 12587678"/>
              <a:gd name="connsiteY17" fmla="*/ 1397060 h 2853949"/>
              <a:gd name="connsiteX18" fmla="*/ 2325832 w 12587678"/>
              <a:gd name="connsiteY18" fmla="*/ 1405250 h 2853949"/>
              <a:gd name="connsiteX19" fmla="*/ 2217133 w 12587678"/>
              <a:gd name="connsiteY19" fmla="*/ 1410739 h 2853949"/>
              <a:gd name="connsiteX20" fmla="*/ 1237551 w 12587678"/>
              <a:gd name="connsiteY20" fmla="*/ 761429 h 2853949"/>
              <a:gd name="connsiteX21" fmla="*/ 1198211 w 12587678"/>
              <a:gd name="connsiteY21" fmla="*/ 634694 h 2853949"/>
              <a:gd name="connsiteX22" fmla="*/ 1145387 w 12587678"/>
              <a:gd name="connsiteY22" fmla="*/ 654028 h 2853949"/>
              <a:gd name="connsiteX23" fmla="*/ 876748 w 12587678"/>
              <a:gd name="connsiteY23" fmla="*/ 694642 h 2853949"/>
              <a:gd name="connsiteX24" fmla="*/ 44357 w 12587678"/>
              <a:gd name="connsiteY24" fmla="*/ 142897 h 28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7678" h="2853949">
                <a:moveTo>
                  <a:pt x="0" y="0"/>
                </a:moveTo>
                <a:lnTo>
                  <a:pt x="12586523" y="0"/>
                </a:lnTo>
                <a:lnTo>
                  <a:pt x="12587678" y="15270"/>
                </a:lnTo>
                <a:cubicBezTo>
                  <a:pt x="12587678" y="602418"/>
                  <a:pt x="12111699" y="1078397"/>
                  <a:pt x="11524550" y="1078397"/>
                </a:cubicBezTo>
                <a:cubicBezTo>
                  <a:pt x="11428221" y="1078397"/>
                  <a:pt x="11334884" y="1065585"/>
                  <a:pt x="11246151" y="1041573"/>
                </a:cubicBezTo>
                <a:lnTo>
                  <a:pt x="11172395" y="1018139"/>
                </a:lnTo>
                <a:lnTo>
                  <a:pt x="11125892" y="1167950"/>
                </a:lnTo>
                <a:cubicBezTo>
                  <a:pt x="10912654" y="1672100"/>
                  <a:pt x="10413450" y="2025847"/>
                  <a:pt x="9831625" y="2025847"/>
                </a:cubicBezTo>
                <a:cubicBezTo>
                  <a:pt x="9492227" y="2025847"/>
                  <a:pt x="9180943" y="1905475"/>
                  <a:pt x="8938137" y="1705093"/>
                </a:cubicBezTo>
                <a:lnTo>
                  <a:pt x="8925820" y="1693899"/>
                </a:lnTo>
                <a:lnTo>
                  <a:pt x="8807004" y="1858217"/>
                </a:lnTo>
                <a:cubicBezTo>
                  <a:pt x="8323930" y="2458970"/>
                  <a:pt x="7505854" y="2853949"/>
                  <a:pt x="6577976" y="2853949"/>
                </a:cubicBezTo>
                <a:cubicBezTo>
                  <a:pt x="5742886" y="2853949"/>
                  <a:pt x="4996736" y="2534016"/>
                  <a:pt x="4503697" y="2032080"/>
                </a:cubicBezTo>
                <a:lnTo>
                  <a:pt x="4479477" y="2004869"/>
                </a:lnTo>
                <a:lnTo>
                  <a:pt x="4460387" y="2019145"/>
                </a:lnTo>
                <a:cubicBezTo>
                  <a:pt x="4236203" y="2170600"/>
                  <a:pt x="3965945" y="2259037"/>
                  <a:pt x="3675033" y="2259037"/>
                </a:cubicBezTo>
                <a:cubicBezTo>
                  <a:pt x="3093207" y="2259037"/>
                  <a:pt x="2594004" y="1905290"/>
                  <a:pt x="2380766" y="1401140"/>
                </a:cubicBezTo>
                <a:lnTo>
                  <a:pt x="2379500" y="1397060"/>
                </a:lnTo>
                <a:lnTo>
                  <a:pt x="2325832" y="1405250"/>
                </a:lnTo>
                <a:cubicBezTo>
                  <a:pt x="2290093" y="1408880"/>
                  <a:pt x="2253830" y="1410739"/>
                  <a:pt x="2217133" y="1410739"/>
                </a:cubicBezTo>
                <a:cubicBezTo>
                  <a:pt x="1776772" y="1410739"/>
                  <a:pt x="1398943" y="1143001"/>
                  <a:pt x="1237551" y="761429"/>
                </a:cubicBezTo>
                <a:lnTo>
                  <a:pt x="1198211" y="634694"/>
                </a:lnTo>
                <a:lnTo>
                  <a:pt x="1145387" y="654028"/>
                </a:lnTo>
                <a:cubicBezTo>
                  <a:pt x="1060524" y="680423"/>
                  <a:pt x="970297" y="694642"/>
                  <a:pt x="876748" y="694642"/>
                </a:cubicBezTo>
                <a:cubicBezTo>
                  <a:pt x="502554" y="694642"/>
                  <a:pt x="181498" y="467135"/>
                  <a:pt x="44357" y="142897"/>
                </a:cubicBez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4" name="Picture 3">
            <a:extLst>
              <a:ext uri="{FF2B5EF4-FFF2-40B4-BE49-F238E27FC236}">
                <a16:creationId xmlns:a16="http://schemas.microsoft.com/office/drawing/2014/main" id="{3D2F4EA5-4C8F-4908-8EAE-4D749CD4B60D}"/>
              </a:ext>
            </a:extLst>
          </p:cNvPr>
          <p:cNvPicPr>
            <a:picLocks noChangeAspect="1"/>
          </p:cNvPicPr>
          <p:nvPr userDrawn="1"/>
        </p:nvPicPr>
        <p:blipFill>
          <a:blip r:embed="rId4"/>
          <a:stretch>
            <a:fillRect/>
          </a:stretch>
        </p:blipFill>
        <p:spPr>
          <a:xfrm>
            <a:off x="1154028" y="567094"/>
            <a:ext cx="1908213" cy="4157832"/>
          </a:xfrm>
          <a:prstGeom prst="rect">
            <a:avLst/>
          </a:prstGeom>
        </p:spPr>
      </p:pic>
      <p:sp>
        <p:nvSpPr>
          <p:cNvPr id="19" name="PHẠM DUYÊN">
            <a:extLst>
              <a:ext uri="{FF2B5EF4-FFF2-40B4-BE49-F238E27FC236}">
                <a16:creationId xmlns:a16="http://schemas.microsoft.com/office/drawing/2014/main" id="{8084F99C-D59C-4098-B834-2695320AC4BE}"/>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0" name="63">
            <a:extLst>
              <a:ext uri="{FF2B5EF4-FFF2-40B4-BE49-F238E27FC236}">
                <a16:creationId xmlns:a16="http://schemas.microsoft.com/office/drawing/2014/main" id="{77B07D87-CCEF-4463-BF58-240A8C9B3D23}"/>
              </a:ext>
            </a:extLst>
          </p:cNvPr>
          <p:cNvSpPr/>
          <p:nvPr userDrawn="1"/>
        </p:nvSpPr>
        <p:spPr>
          <a:xfrm>
            <a:off x="5309" y="-1326"/>
            <a:ext cx="12186692" cy="1933626"/>
          </a:xfrm>
          <a:custGeom>
            <a:avLst/>
            <a:gdLst>
              <a:gd name="connsiteX0" fmla="*/ 11228064 w 12305841"/>
              <a:gd name="connsiteY0" fmla="*/ 0 h 1933626"/>
              <a:gd name="connsiteX1" fmla="*/ 12305841 w 12305841"/>
              <a:gd name="connsiteY1" fmla="*/ 0 h 1933626"/>
              <a:gd name="connsiteX2" fmla="*/ 12305841 w 12305841"/>
              <a:gd name="connsiteY2" fmla="*/ 393287 h 1933626"/>
              <a:gd name="connsiteX3" fmla="*/ 12276808 w 12305841"/>
              <a:gd name="connsiteY3" fmla="*/ 402263 h 1933626"/>
              <a:gd name="connsiteX4" fmla="*/ 12049470 w 12305841"/>
              <a:gd name="connsiteY4" fmla="*/ 429815 h 1933626"/>
              <a:gd name="connsiteX5" fmla="*/ 11291005 w 12305841"/>
              <a:gd name="connsiteY5" fmla="*/ 77500 h 1933626"/>
              <a:gd name="connsiteX6" fmla="*/ 0 w 12305841"/>
              <a:gd name="connsiteY6" fmla="*/ 0 h 1933626"/>
              <a:gd name="connsiteX7" fmla="*/ 11211893 w 12305841"/>
              <a:gd name="connsiteY7" fmla="*/ 0 h 1933626"/>
              <a:gd name="connsiteX8" fmla="*/ 11211659 w 12305841"/>
              <a:gd name="connsiteY8" fmla="*/ 2398 h 1933626"/>
              <a:gd name="connsiteX9" fmla="*/ 9665212 w 12305841"/>
              <a:gd name="connsiteY9" fmla="*/ 1306270 h 1933626"/>
              <a:gd name="connsiteX10" fmla="*/ 8447151 w 12305841"/>
              <a:gd name="connsiteY10" fmla="*/ 712019 h 1933626"/>
              <a:gd name="connsiteX11" fmla="*/ 8440912 w 12305841"/>
              <a:gd name="connsiteY11" fmla="*/ 703389 h 1933626"/>
              <a:gd name="connsiteX12" fmla="*/ 8349789 w 12305841"/>
              <a:gd name="connsiteY12" fmla="*/ 936280 h 1933626"/>
              <a:gd name="connsiteX13" fmla="*/ 6453243 w 12305841"/>
              <a:gd name="connsiteY13" fmla="*/ 1933626 h 1933626"/>
              <a:gd name="connsiteX14" fmla="*/ 4436763 w 12305841"/>
              <a:gd name="connsiteY14" fmla="*/ 629754 h 1933626"/>
              <a:gd name="connsiteX15" fmla="*/ 4435336 w 12305841"/>
              <a:gd name="connsiteY15" fmla="*/ 618525 h 1933626"/>
              <a:gd name="connsiteX16" fmla="*/ 4418353 w 12305841"/>
              <a:gd name="connsiteY16" fmla="*/ 650889 h 1933626"/>
              <a:gd name="connsiteX17" fmla="*/ 3109422 w 12305841"/>
              <a:gd name="connsiteY17" fmla="*/ 1370851 h 1933626"/>
              <a:gd name="connsiteX18" fmla="*/ 1654953 w 12305841"/>
              <a:gd name="connsiteY18" fmla="*/ 373505 h 1933626"/>
              <a:gd name="connsiteX19" fmla="*/ 1575302 w 12305841"/>
              <a:gd name="connsiteY19" fmla="*/ 108059 h 1933626"/>
              <a:gd name="connsiteX20" fmla="*/ 1544784 w 12305841"/>
              <a:gd name="connsiteY20" fmla="*/ 152528 h 1933626"/>
              <a:gd name="connsiteX21" fmla="*/ 747142 w 12305841"/>
              <a:gd name="connsiteY21" fmla="*/ 549750 h 1933626"/>
              <a:gd name="connsiteX22" fmla="*/ 29607 w 12305841"/>
              <a:gd name="connsiteY22" fmla="*/ 240060 h 1933626"/>
              <a:gd name="connsiteX23" fmla="*/ 0 w 12305841"/>
              <a:gd name="connsiteY23" fmla="*/ 207709 h 193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5841" h="1933626">
                <a:moveTo>
                  <a:pt x="11228064" y="0"/>
                </a:moveTo>
                <a:lnTo>
                  <a:pt x="12305841" y="0"/>
                </a:lnTo>
                <a:lnTo>
                  <a:pt x="12305841" y="393287"/>
                </a:lnTo>
                <a:lnTo>
                  <a:pt x="12276808" y="402263"/>
                </a:lnTo>
                <a:cubicBezTo>
                  <a:pt x="12203376" y="420327"/>
                  <a:pt x="12127345" y="429815"/>
                  <a:pt x="12049470" y="429815"/>
                </a:cubicBezTo>
                <a:cubicBezTo>
                  <a:pt x="11757441" y="429815"/>
                  <a:pt x="11491330" y="296399"/>
                  <a:pt x="11291005" y="77500"/>
                </a:cubicBezTo>
                <a:close/>
                <a:moveTo>
                  <a:pt x="0" y="0"/>
                </a:moveTo>
                <a:lnTo>
                  <a:pt x="11211893" y="0"/>
                </a:lnTo>
                <a:lnTo>
                  <a:pt x="11211659" y="2398"/>
                </a:lnTo>
                <a:cubicBezTo>
                  <a:pt x="11064468" y="746517"/>
                  <a:pt x="10428028" y="1306270"/>
                  <a:pt x="9665212" y="1306270"/>
                </a:cubicBezTo>
                <a:cubicBezTo>
                  <a:pt x="9174829" y="1306270"/>
                  <a:pt x="8736675" y="1074943"/>
                  <a:pt x="8447151" y="712019"/>
                </a:cubicBezTo>
                <a:lnTo>
                  <a:pt x="8440912" y="703389"/>
                </a:lnTo>
                <a:lnTo>
                  <a:pt x="8349789" y="936280"/>
                </a:lnTo>
                <a:cubicBezTo>
                  <a:pt x="8037322" y="1522378"/>
                  <a:pt x="7305817" y="1933626"/>
                  <a:pt x="6453243" y="1933626"/>
                </a:cubicBezTo>
                <a:cubicBezTo>
                  <a:pt x="5458571" y="1933626"/>
                  <a:pt x="4628691" y="1373871"/>
                  <a:pt x="4436763" y="629754"/>
                </a:cubicBezTo>
                <a:lnTo>
                  <a:pt x="4435336" y="618525"/>
                </a:lnTo>
                <a:lnTo>
                  <a:pt x="4418353" y="650889"/>
                </a:lnTo>
                <a:cubicBezTo>
                  <a:pt x="4134683" y="1085262"/>
                  <a:pt x="3654292" y="1370851"/>
                  <a:pt x="3109422" y="1370851"/>
                </a:cubicBezTo>
                <a:cubicBezTo>
                  <a:pt x="2455579" y="1370851"/>
                  <a:pt x="1894585" y="959603"/>
                  <a:pt x="1654953" y="373505"/>
                </a:cubicBezTo>
                <a:lnTo>
                  <a:pt x="1575302" y="108059"/>
                </a:lnTo>
                <a:lnTo>
                  <a:pt x="1544784" y="152528"/>
                </a:lnTo>
                <a:cubicBezTo>
                  <a:pt x="1340650" y="397952"/>
                  <a:pt x="1058641" y="549750"/>
                  <a:pt x="747142" y="549750"/>
                </a:cubicBezTo>
                <a:cubicBezTo>
                  <a:pt x="474582" y="549750"/>
                  <a:pt x="224598" y="433530"/>
                  <a:pt x="29607" y="240060"/>
                </a:cubicBezTo>
                <a:lnTo>
                  <a:pt x="0" y="207709"/>
                </a:ln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1" name="21">
            <a:extLst>
              <a:ext uri="{FF2B5EF4-FFF2-40B4-BE49-F238E27FC236}">
                <a16:creationId xmlns:a16="http://schemas.microsoft.com/office/drawing/2014/main" id="{645C648F-4E0C-44D7-8E6C-377D366B3F33}"/>
              </a:ext>
            </a:extLst>
          </p:cNvPr>
          <p:cNvSpPr/>
          <p:nvPr userDrawn="1"/>
        </p:nvSpPr>
        <p:spPr>
          <a:xfrm>
            <a:off x="1"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2" name="58">
            <a:extLst>
              <a:ext uri="{FF2B5EF4-FFF2-40B4-BE49-F238E27FC236}">
                <a16:creationId xmlns:a16="http://schemas.microsoft.com/office/drawing/2014/main" id="{2FE99999-830C-4F24-85B7-46A866E77291}"/>
              </a:ext>
            </a:extLst>
          </p:cNvPr>
          <p:cNvSpPr/>
          <p:nvPr userDrawn="1"/>
        </p:nvSpPr>
        <p:spPr>
          <a:xfrm rot="1532284">
            <a:off x="8205933" y="1075397"/>
            <a:ext cx="403104" cy="433137"/>
          </a:xfrm>
          <a:prstGeom prst="star5">
            <a:avLst>
              <a:gd name="adj" fmla="val 30364"/>
              <a:gd name="hf" fmla="val 105146"/>
              <a:gd name="vf" fmla="val 110557"/>
            </a:avLst>
          </a:prstGeom>
          <a:noFill/>
          <a:ln w="69850">
            <a:solidFill>
              <a:srgbClr val="D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4" name="Picture 23">
            <a:extLst>
              <a:ext uri="{FF2B5EF4-FFF2-40B4-BE49-F238E27FC236}">
                <a16:creationId xmlns:a16="http://schemas.microsoft.com/office/drawing/2014/main" id="{BBC404E0-07F3-4CAF-8840-9A1C721FB132}"/>
              </a:ext>
            </a:extLst>
          </p:cNvPr>
          <p:cNvPicPr>
            <a:picLocks noChangeAspect="1"/>
          </p:cNvPicPr>
          <p:nvPr userDrawn="1"/>
        </p:nvPicPr>
        <p:blipFill>
          <a:blip r:embed="rId5"/>
          <a:stretch>
            <a:fillRect/>
          </a:stretch>
        </p:blipFill>
        <p:spPr>
          <a:xfrm>
            <a:off x="4789911" y="244241"/>
            <a:ext cx="3191589" cy="1289589"/>
          </a:xfrm>
          <a:prstGeom prst="rect">
            <a:avLst/>
          </a:prstGeom>
        </p:spPr>
      </p:pic>
      <p:pic>
        <p:nvPicPr>
          <p:cNvPr id="25" name="Picture 24">
            <a:extLst>
              <a:ext uri="{FF2B5EF4-FFF2-40B4-BE49-F238E27FC236}">
                <a16:creationId xmlns:a16="http://schemas.microsoft.com/office/drawing/2014/main" id="{162839C4-3C43-4B7E-9629-0BB7AF428E2A}"/>
              </a:ext>
            </a:extLst>
          </p:cNvPr>
          <p:cNvPicPr>
            <a:picLocks noChangeAspect="1"/>
          </p:cNvPicPr>
          <p:nvPr userDrawn="1"/>
        </p:nvPicPr>
        <p:blipFill rotWithShape="1">
          <a:blip r:embed="rId6"/>
          <a:srcRect r="37503" b="22358"/>
          <a:stretch/>
        </p:blipFill>
        <p:spPr>
          <a:xfrm>
            <a:off x="1908638" y="149725"/>
            <a:ext cx="2059449" cy="725671"/>
          </a:xfrm>
          <a:prstGeom prst="rect">
            <a:avLst/>
          </a:prstGeom>
        </p:spPr>
      </p:pic>
      <p:pic>
        <p:nvPicPr>
          <p:cNvPr id="26" name="Picture 25">
            <a:extLst>
              <a:ext uri="{FF2B5EF4-FFF2-40B4-BE49-F238E27FC236}">
                <a16:creationId xmlns:a16="http://schemas.microsoft.com/office/drawing/2014/main" id="{A9A86A51-6592-481F-92E2-F9E7BD1FBBDA}"/>
              </a:ext>
            </a:extLst>
          </p:cNvPr>
          <p:cNvPicPr>
            <a:picLocks noChangeAspect="1"/>
          </p:cNvPicPr>
          <p:nvPr userDrawn="1"/>
        </p:nvPicPr>
        <p:blipFill rotWithShape="1">
          <a:blip r:embed="rId7"/>
          <a:srcRect l="28264" t="19546" r="29629" b="24721"/>
          <a:stretch/>
        </p:blipFill>
        <p:spPr>
          <a:xfrm>
            <a:off x="2741651" y="634162"/>
            <a:ext cx="592920" cy="911745"/>
          </a:xfrm>
          <a:prstGeom prst="rect">
            <a:avLst/>
          </a:prstGeom>
        </p:spPr>
      </p:pic>
    </p:spTree>
    <p:extLst>
      <p:ext uri="{BB962C8B-B14F-4D97-AF65-F5344CB8AC3E}">
        <p14:creationId xmlns:p14="http://schemas.microsoft.com/office/powerpoint/2010/main" val="159081132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 calcmode="lin" valueType="num">
                                          <p:cBhvr>
                                            <p:cTn id="24" dur="500" fill="hold"/>
                                            <p:tgtEl>
                                              <p:spTgt spid="22"/>
                                            </p:tgtEl>
                                            <p:attrNameLst>
                                              <p:attrName>style.rotation</p:attrName>
                                            </p:attrNameLst>
                                          </p:cBhvr>
                                          <p:tavLst>
                                            <p:tav tm="0">
                                              <p:val>
                                                <p:fltVal val="90"/>
                                              </p:val>
                                            </p:tav>
                                            <p:tav tm="100000">
                                              <p:val>
                                                <p:fltVal val="0"/>
                                              </p:val>
                                            </p:tav>
                                          </p:tavLst>
                                        </p:anim>
                                        <p:animEffect transition="in" filter="fade">
                                          <p:cBhvr>
                                            <p:cTn id="25" dur="500"/>
                                            <p:tgtEl>
                                              <p:spTgt spid="22"/>
                                            </p:tgtEl>
                                          </p:cBhvr>
                                        </p:animEffect>
                                      </p:childTnLst>
                                    </p:cTn>
                                  </p:par>
                                  <p:par>
                                    <p:cTn id="26" presetID="22" presetClass="entr" presetSubtype="8" fill="hold" nodeType="withEffect">
                                      <p:stCondLst>
                                        <p:cond delay="200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750"/>
                                            <p:tgtEl>
                                              <p:spTgt spid="25"/>
                                            </p:tgtEl>
                                          </p:cBhvr>
                                        </p:animEffect>
                                      </p:childTnLst>
                                    </p:cTn>
                                  </p:par>
                                </p:childTnLst>
                              </p:cTn>
                            </p:par>
                            <p:par>
                              <p:cTn id="29" fill="hold">
                                <p:stCondLst>
                                  <p:cond delay="2750"/>
                                </p:stCondLst>
                                <p:childTnLst>
                                  <p:par>
                                    <p:cTn id="30" presetID="22" presetClass="entr" presetSubtype="8"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par>
                              <p:cTn id="33" fill="hold">
                                <p:stCondLst>
                                  <p:cond delay="3250"/>
                                </p:stCondLst>
                                <p:childTnLst>
                                  <p:par>
                                    <p:cTn id="34" presetID="53" presetClass="entr" presetSubtype="16"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14:presetBounceEnd="56000">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14:bounceEnd="56000">
                                          <p:cBhvr additive="base">
                                            <p:cTn id="43" dur="1500" fill="hold"/>
                                            <p:tgtEl>
                                              <p:spTgt spid="4"/>
                                            </p:tgtEl>
                                            <p:attrNameLst>
                                              <p:attrName>ppt_x</p:attrName>
                                            </p:attrNameLst>
                                          </p:cBhvr>
                                          <p:tavLst>
                                            <p:tav tm="0">
                                              <p:val>
                                                <p:strVal val="#ppt_x"/>
                                              </p:val>
                                            </p:tav>
                                            <p:tav tm="100000">
                                              <p:val>
                                                <p:strVal val="#ppt_x"/>
                                              </p:val>
                                            </p:tav>
                                          </p:tavLst>
                                        </p:anim>
                                        <p:anim calcmode="lin" valueType="num" p14:bounceEnd="56000">
                                          <p:cBhvr additive="base">
                                            <p:cTn id="44" dur="1500" fill="hold"/>
                                            <p:tgtEl>
                                              <p:spTgt spid="4"/>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 calcmode="lin" valueType="num">
                                          <p:cBhvr>
                                            <p:cTn id="24" dur="500" fill="hold"/>
                                            <p:tgtEl>
                                              <p:spTgt spid="22"/>
                                            </p:tgtEl>
                                            <p:attrNameLst>
                                              <p:attrName>style.rotation</p:attrName>
                                            </p:attrNameLst>
                                          </p:cBhvr>
                                          <p:tavLst>
                                            <p:tav tm="0">
                                              <p:val>
                                                <p:fltVal val="90"/>
                                              </p:val>
                                            </p:tav>
                                            <p:tav tm="100000">
                                              <p:val>
                                                <p:fltVal val="0"/>
                                              </p:val>
                                            </p:tav>
                                          </p:tavLst>
                                        </p:anim>
                                        <p:animEffect transition="in" filter="fade">
                                          <p:cBhvr>
                                            <p:cTn id="25" dur="500"/>
                                            <p:tgtEl>
                                              <p:spTgt spid="22"/>
                                            </p:tgtEl>
                                          </p:cBhvr>
                                        </p:animEffect>
                                      </p:childTnLst>
                                    </p:cTn>
                                  </p:par>
                                  <p:par>
                                    <p:cTn id="26" presetID="22" presetClass="entr" presetSubtype="8" fill="hold" nodeType="withEffect">
                                      <p:stCondLst>
                                        <p:cond delay="200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750"/>
                                            <p:tgtEl>
                                              <p:spTgt spid="25"/>
                                            </p:tgtEl>
                                          </p:cBhvr>
                                        </p:animEffect>
                                      </p:childTnLst>
                                    </p:cTn>
                                  </p:par>
                                </p:childTnLst>
                              </p:cTn>
                            </p:par>
                            <p:par>
                              <p:cTn id="29" fill="hold">
                                <p:stCondLst>
                                  <p:cond delay="2750"/>
                                </p:stCondLst>
                                <p:childTnLst>
                                  <p:par>
                                    <p:cTn id="30" presetID="22" presetClass="entr" presetSubtype="8"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par>
                              <p:cTn id="33" fill="hold">
                                <p:stCondLst>
                                  <p:cond delay="3250"/>
                                </p:stCondLst>
                                <p:childTnLst>
                                  <p:par>
                                    <p:cTn id="34" presetID="53" presetClass="entr" presetSubtype="16"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1500" fill="hold"/>
                                            <p:tgtEl>
                                              <p:spTgt spid="4"/>
                                            </p:tgtEl>
                                            <p:attrNameLst>
                                              <p:attrName>ppt_x</p:attrName>
                                            </p:attrNameLst>
                                          </p:cBhvr>
                                          <p:tavLst>
                                            <p:tav tm="0">
                                              <p:val>
                                                <p:strVal val="#ppt_x"/>
                                              </p:val>
                                            </p:tav>
                                            <p:tav tm="100000">
                                              <p:val>
                                                <p:strVal val="#ppt_x"/>
                                              </p:val>
                                            </p:tav>
                                          </p:tavLst>
                                        </p:anim>
                                        <p:anim calcmode="lin" valueType="num">
                                          <p:cBhvr additive="base">
                                            <p:cTn id="44" dur="1500" fill="hold"/>
                                            <p:tgtEl>
                                              <p:spTgt spid="4"/>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Lst>
      </p:timing>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alphaModFix amt="35000"/>
            <a:lum/>
          </a:blip>
          <a:srcRect/>
          <a:stretch>
            <a:fillRect t="-2000" b="-2000"/>
          </a:stretch>
        </a:blipFill>
        <a:effectLst/>
      </p:bgPr>
    </p:bg>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02581217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alphaModFix amt="71000"/>
            <a:lum/>
          </a:blip>
          <a:srcRect/>
          <a:stretch>
            <a:fillRect t="-2000" b="-2000"/>
          </a:stretch>
        </a:blipFill>
        <a:effectLst/>
      </p:bgPr>
    </p:bg>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66310005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alphaModFix amt="35000"/>
            <a:lum/>
          </a:blip>
          <a:srcRect/>
          <a:stretch>
            <a:fillRect t="-2000" b="-2000"/>
          </a:stretch>
        </a:blipFill>
        <a:effectLst/>
      </p:bgPr>
    </p:bg>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5" name="Picture 4">
            <a:extLst>
              <a:ext uri="{FF2B5EF4-FFF2-40B4-BE49-F238E27FC236}">
                <a16:creationId xmlns:a16="http://schemas.microsoft.com/office/drawing/2014/main" id="{5A1F02B5-E222-4A1C-AF05-0507E87B7433}"/>
              </a:ext>
            </a:extLst>
          </p:cNvPr>
          <p:cNvPicPr>
            <a:picLocks noChangeAspect="1"/>
          </p:cNvPicPr>
          <p:nvPr userDrawn="1"/>
        </p:nvPicPr>
        <p:blipFill>
          <a:blip r:embed="rId3"/>
          <a:stretch>
            <a:fillRect/>
          </a:stretch>
        </p:blipFill>
        <p:spPr>
          <a:xfrm>
            <a:off x="4215942" y="229278"/>
            <a:ext cx="3738085" cy="1064767"/>
          </a:xfrm>
          <a:prstGeom prst="rect">
            <a:avLst/>
          </a:prstGeom>
        </p:spPr>
      </p:pic>
      <p:cxnSp>
        <p:nvCxnSpPr>
          <p:cNvPr id="11" name="97">
            <a:extLst>
              <a:ext uri="{FF2B5EF4-FFF2-40B4-BE49-F238E27FC236}">
                <a16:creationId xmlns:a16="http://schemas.microsoft.com/office/drawing/2014/main" id="{23EAD84B-CA07-4073-9A80-75CD5791E056}"/>
              </a:ext>
            </a:extLst>
          </p:cNvPr>
          <p:cNvCxnSpPr>
            <a:cxnSpLocks/>
          </p:cNvCxnSpPr>
          <p:nvPr userDrawn="1"/>
        </p:nvCxnSpPr>
        <p:spPr>
          <a:xfrm>
            <a:off x="336892"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01">
            <a:extLst>
              <a:ext uri="{FF2B5EF4-FFF2-40B4-BE49-F238E27FC236}">
                <a16:creationId xmlns:a16="http://schemas.microsoft.com/office/drawing/2014/main" id="{A51429CE-22C6-436F-BB4F-BDE6E1C14ABE}"/>
              </a:ext>
            </a:extLst>
          </p:cNvPr>
          <p:cNvCxnSpPr>
            <a:cxnSpLocks/>
          </p:cNvCxnSpPr>
          <p:nvPr userDrawn="1"/>
        </p:nvCxnSpPr>
        <p:spPr>
          <a:xfrm>
            <a:off x="336892"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97">
            <a:extLst>
              <a:ext uri="{FF2B5EF4-FFF2-40B4-BE49-F238E27FC236}">
                <a16:creationId xmlns:a16="http://schemas.microsoft.com/office/drawing/2014/main" id="{76F5E8FB-E764-4C8A-97D5-BC0EDF6FFBE8}"/>
              </a:ext>
            </a:extLst>
          </p:cNvPr>
          <p:cNvCxnSpPr>
            <a:cxnSpLocks/>
          </p:cNvCxnSpPr>
          <p:nvPr userDrawn="1"/>
        </p:nvCxnSpPr>
        <p:spPr>
          <a:xfrm>
            <a:off x="7892174"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101">
            <a:extLst>
              <a:ext uri="{FF2B5EF4-FFF2-40B4-BE49-F238E27FC236}">
                <a16:creationId xmlns:a16="http://schemas.microsoft.com/office/drawing/2014/main" id="{DA75C233-071E-4117-9D66-8A70A58EA5C1}"/>
              </a:ext>
            </a:extLst>
          </p:cNvPr>
          <p:cNvCxnSpPr>
            <a:cxnSpLocks/>
          </p:cNvCxnSpPr>
          <p:nvPr userDrawn="1"/>
        </p:nvCxnSpPr>
        <p:spPr>
          <a:xfrm>
            <a:off x="7892174"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92303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25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53EF5745-5E26-4FFA-AAB4-DD5EFADB8AAA}"/>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41" name="PHẠM DUYÊN">
            <a:extLst>
              <a:ext uri="{FF2B5EF4-FFF2-40B4-BE49-F238E27FC236}">
                <a16:creationId xmlns:a16="http://schemas.microsoft.com/office/drawing/2014/main" id="{0B06B5E6-CCA4-455C-8946-D29B2160D983}"/>
              </a:ext>
            </a:extLst>
          </p:cNvPr>
          <p:cNvSpPr/>
          <p:nvPr userDrawn="1"/>
        </p:nvSpPr>
        <p:spPr>
          <a:xfrm flipH="1">
            <a:off x="0" y="6204155"/>
            <a:ext cx="12192000" cy="653845"/>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34313758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alphaModFix amt="35000"/>
            <a:lum/>
          </a:blip>
          <a:srcRect/>
          <a:stretch>
            <a:fillRect t="-13000" b="-13000"/>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12A4ABB6-86FE-46B3-AA37-1A04150ABA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CCF764-E5F8-4985-8CA5-6B44000F3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0621B5-79FC-4B38-86F6-37FFD3F28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4906C-6B6D-457A-9B0D-D0E3FF697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F918C-415C-4299-9F97-D5FD12D3444D}" type="datetimeFigureOut">
              <a:rPr lang="en-US" smtClean="0"/>
              <a:t>4/29/2025</a:t>
            </a:fld>
            <a:endParaRPr lang="en-US"/>
          </a:p>
        </p:txBody>
      </p:sp>
      <p:sp>
        <p:nvSpPr>
          <p:cNvPr id="5" name="Footer Placeholder 4">
            <a:extLst>
              <a:ext uri="{FF2B5EF4-FFF2-40B4-BE49-F238E27FC236}">
                <a16:creationId xmlns:a16="http://schemas.microsoft.com/office/drawing/2014/main" id="{0E6B0A12-9D9C-4C2E-BD38-CA115F9EC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9EC5B7-FBD3-4184-A73A-C0916646E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D753B-A9D4-4EC9-8DC5-93D937E40A9C}" type="slidenum">
              <a:rPr lang="en-US" smtClean="0"/>
              <a:t>‹#›</a:t>
            </a:fld>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8"/>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8"/>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8"/>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8"/>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30851487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0" r:id="rId4"/>
    <p:sldLayoutId id="2147483651" r:id="rId5"/>
  </p:sldLayoutIdLst>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7.sv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2.png"/><Relationship Id="rId4"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7">
            <a:extLst>
              <a:ext uri="{FF2B5EF4-FFF2-40B4-BE49-F238E27FC236}">
                <a16:creationId xmlns:a16="http://schemas.microsoft.com/office/drawing/2014/main" id="{1865C494-27D7-1A30-30AB-1AE034D4831E}"/>
              </a:ext>
            </a:extLst>
          </p:cNvPr>
          <p:cNvSpPr/>
          <p:nvPr/>
        </p:nvSpPr>
        <p:spPr>
          <a:xfrm>
            <a:off x="1875703" y="2836461"/>
            <a:ext cx="8655297" cy="1862048"/>
          </a:xfrm>
          <a:prstGeom prst="rect">
            <a:avLst/>
          </a:prstGeom>
        </p:spPr>
        <p:txBody>
          <a:bodyPr wrap="square">
            <a:spAutoFit/>
            <a:scene3d>
              <a:camera prst="orthographicFront"/>
              <a:lightRig rig="threePt" dir="t"/>
            </a:scene3d>
            <a:sp3d contourW="12700"/>
          </a:bodyPr>
          <a:lstStyle/>
          <a:p>
            <a:pPr algn="ctr"/>
            <a:r>
              <a:rPr lang="en-US" altLang="zh-CN" sz="11500" b="1">
                <a:ln w="15875">
                  <a:noFill/>
                </a:ln>
                <a:solidFill>
                  <a:srgbClr val="FF000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Đạo đức </a:t>
            </a:r>
            <a:r>
              <a:rPr lang="en-US" altLang="zh-CN" sz="11500" b="1" dirty="0">
                <a:ln w="15875">
                  <a:noFill/>
                </a:ln>
                <a:solidFill>
                  <a:srgbClr val="FF000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1</a:t>
            </a:r>
          </a:p>
        </p:txBody>
      </p:sp>
      <p:sp>
        <p:nvSpPr>
          <p:cNvPr id="3" name="矩形 7">
            <a:extLst>
              <a:ext uri="{FF2B5EF4-FFF2-40B4-BE49-F238E27FC236}">
                <a16:creationId xmlns:a16="http://schemas.microsoft.com/office/drawing/2014/main" id="{C00F35CB-5223-0BD8-9344-4A3E4DD1A01B}"/>
              </a:ext>
            </a:extLst>
          </p:cNvPr>
          <p:cNvSpPr/>
          <p:nvPr/>
        </p:nvSpPr>
        <p:spPr>
          <a:xfrm>
            <a:off x="1768351" y="960336"/>
            <a:ext cx="8655297" cy="769441"/>
          </a:xfrm>
          <a:prstGeom prst="rect">
            <a:avLst/>
          </a:prstGeom>
        </p:spPr>
        <p:txBody>
          <a:bodyPr wrap="square">
            <a:spAutoFit/>
            <a:scene3d>
              <a:camera prst="orthographicFront"/>
              <a:lightRig rig="threePt" dir="t"/>
            </a:scene3d>
            <a:sp3d contourW="12700"/>
          </a:bodyPr>
          <a:lstStyle/>
          <a:p>
            <a:pPr algn="ctr"/>
            <a:r>
              <a:rPr lang="en-US" altLang="zh-CN" sz="4400" b="1" dirty="0">
                <a:ln w="15875">
                  <a:noFill/>
                </a:ln>
                <a:solidFill>
                  <a:srgbClr val="00206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TRƯỜNG TIỂU </a:t>
            </a:r>
            <a:r>
              <a:rPr lang="en-US" altLang="zh-CN" sz="4400" b="1">
                <a:ln w="15875">
                  <a:noFill/>
                </a:ln>
                <a:solidFill>
                  <a:srgbClr val="00206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HỌC </a:t>
            </a:r>
            <a:r>
              <a:rPr lang="vi-VN" altLang="zh-CN" sz="4400" b="1">
                <a:ln w="15875">
                  <a:noFill/>
                </a:ln>
                <a:solidFill>
                  <a:srgbClr val="00206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ĐOÀN KHUÊ</a:t>
            </a:r>
            <a:endParaRPr lang="en-US" altLang="zh-CN" sz="4400" b="1" dirty="0">
              <a:ln w="15875">
                <a:noFill/>
              </a:ln>
              <a:solidFill>
                <a:srgbClr val="00206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0377592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F38E2-0F75-5B6F-5A02-DFDC148AAFF7}"/>
              </a:ext>
            </a:extLst>
          </p:cNvPr>
          <p:cNvSpPr/>
          <p:nvPr/>
        </p:nvSpPr>
        <p:spPr>
          <a:xfrm>
            <a:off x="1091381" y="1859340"/>
            <a:ext cx="10441858" cy="1569660"/>
          </a:xfrm>
          <a:prstGeom prst="rect">
            <a:avLst/>
          </a:prstGeom>
        </p:spPr>
        <p:txBody>
          <a:bodyPr wrap="square">
            <a:spAutoFit/>
          </a:bodyPr>
          <a:lstStyle/>
          <a:p>
            <a:r>
              <a:rPr lang="en-US" sz="4800" b="1" i="1">
                <a:solidFill>
                  <a:srgbClr val="002060"/>
                </a:solidFill>
                <a:latin typeface="Times New Roman" panose="02020603050405020304" pitchFamily="18" charset="0"/>
                <a:cs typeface="Times New Roman" panose="02020603050405020304" pitchFamily="18" charset="0"/>
              </a:rPr>
              <a:t>       Kết luận:</a:t>
            </a:r>
            <a:r>
              <a:rPr lang="en-US" sz="4800" b="1">
                <a:solidFill>
                  <a:srgbClr val="002060"/>
                </a:solidFill>
                <a:latin typeface="Times New Roman" panose="02020603050405020304" pitchFamily="18" charset="0"/>
                <a:cs typeface="Times New Roman" panose="02020603050405020304" pitchFamily="18" charset="0"/>
              </a:rPr>
              <a:t> Em cần học cách phòng, tránh điện giật để bảo vệ bản thân.</a:t>
            </a:r>
          </a:p>
        </p:txBody>
      </p:sp>
    </p:spTree>
    <p:extLst>
      <p:ext uri="{BB962C8B-B14F-4D97-AF65-F5344CB8AC3E}">
        <p14:creationId xmlns:p14="http://schemas.microsoft.com/office/powerpoint/2010/main" val="158784672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A944CE6-672E-B17C-E991-1C79A5249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845" y="778282"/>
            <a:ext cx="10570309" cy="3978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641190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14BFC70-A0C4-93D0-C397-3E28FC6BF7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317" y="812273"/>
            <a:ext cx="7461708" cy="5374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BD45A9E4-486C-0321-EF38-6C8F9439D5EE}"/>
              </a:ext>
            </a:extLst>
          </p:cNvPr>
          <p:cNvSpPr txBox="1"/>
          <p:nvPr/>
        </p:nvSpPr>
        <p:spPr>
          <a:xfrm>
            <a:off x="8000025" y="1830237"/>
            <a:ext cx="3653658" cy="2062103"/>
          </a:xfrm>
          <a:prstGeom prst="rect">
            <a:avLst/>
          </a:prstGeom>
          <a:noFill/>
        </p:spPr>
        <p:txBody>
          <a:bodyPr wrap="square" rtlCol="0">
            <a:spAutoFit/>
          </a:bodyPr>
          <a:lstStyle/>
          <a:p>
            <a:pPr algn="just"/>
            <a:r>
              <a:rPr lang="en-US" sz="3200">
                <a:solidFill>
                  <a:srgbClr val="002060"/>
                </a:solidFill>
                <a:latin typeface="Times New Roman" panose="02020603050405020304" pitchFamily="18" charset="0"/>
                <a:cs typeface="Times New Roman" panose="02020603050405020304" pitchFamily="18" charset="0"/>
              </a:rPr>
              <a:t>+ Em hãy kể thêm các tình huống có thể dẫn đến điện giật?</a:t>
            </a:r>
          </a:p>
        </p:txBody>
      </p:sp>
    </p:spTree>
    <p:extLst>
      <p:ext uri="{BB962C8B-B14F-4D97-AF65-F5344CB8AC3E}">
        <p14:creationId xmlns:p14="http://schemas.microsoft.com/office/powerpoint/2010/main" val="150471495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DF878E-4733-A98E-5FB9-800E4ADAF36F}"/>
              </a:ext>
            </a:extLst>
          </p:cNvPr>
          <p:cNvSpPr/>
          <p:nvPr/>
        </p:nvSpPr>
        <p:spPr>
          <a:xfrm>
            <a:off x="1504335" y="678427"/>
            <a:ext cx="9910917" cy="4401205"/>
          </a:xfrm>
          <a:prstGeom prst="rect">
            <a:avLst/>
          </a:prstGeom>
        </p:spPr>
        <p:txBody>
          <a:bodyPr wrap="square">
            <a:spAutoFit/>
          </a:bodyPr>
          <a:lstStyle/>
          <a:p>
            <a:pPr algn="just"/>
            <a:r>
              <a:rPr lang="en-US" sz="4000" i="1">
                <a:solidFill>
                  <a:srgbClr val="002060"/>
                </a:solidFill>
                <a:latin typeface="Times New Roman" panose="02020603050405020304" pitchFamily="18" charset="0"/>
                <a:cs typeface="Times New Roman" panose="02020603050405020304" pitchFamily="18" charset="0"/>
              </a:rPr>
              <a:t>Kết luận:</a:t>
            </a:r>
            <a:r>
              <a:rPr lang="en-US" sz="4000">
                <a:solidFill>
                  <a:srgbClr val="002060"/>
                </a:solidFill>
                <a:latin typeface="Times New Roman" panose="02020603050405020304" pitchFamily="18" charset="0"/>
                <a:cs typeface="Times New Roman" panose="02020603050405020304" pitchFamily="18" charset="0"/>
              </a:rPr>
              <a:t> Chơi gần nguồn điện hở, thả diều dưới đường dây điện, cắm phích cắm vào ổ điện, đi gần nơi có đường dây điện rơi gần mặt đất,... là những tình huống có thể dẫn đến tai nạn điện giật. Tai nạn điện giật để lại những hậu quả nặng nề: tổn thương cơ thể, ngừng hô hấp,...</a:t>
            </a:r>
          </a:p>
        </p:txBody>
      </p:sp>
    </p:spTree>
    <p:extLst>
      <p:ext uri="{BB962C8B-B14F-4D97-AF65-F5344CB8AC3E}">
        <p14:creationId xmlns:p14="http://schemas.microsoft.com/office/powerpoint/2010/main" val="183274235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4DB699-8D2B-92BA-DD36-1E27FA70C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44" y="190858"/>
            <a:ext cx="8045245" cy="187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0659793B-4110-22BB-3403-E670076E7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155155"/>
            <a:ext cx="8465574" cy="409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808429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D9B28B-AF23-3E75-1377-60DE2A989FAB}"/>
              </a:ext>
            </a:extLst>
          </p:cNvPr>
          <p:cNvSpPr/>
          <p:nvPr/>
        </p:nvSpPr>
        <p:spPr>
          <a:xfrm>
            <a:off x="1106128" y="1329814"/>
            <a:ext cx="10279627" cy="1938992"/>
          </a:xfrm>
          <a:prstGeom prst="rect">
            <a:avLst/>
          </a:prstGeom>
        </p:spPr>
        <p:txBody>
          <a:bodyPr wrap="square">
            <a:spAutoFit/>
          </a:bodyPr>
          <a:lstStyle/>
          <a:p>
            <a:pPr algn="just"/>
            <a:r>
              <a:rPr lang="en-US" sz="4000" i="1">
                <a:solidFill>
                  <a:srgbClr val="0070C0"/>
                </a:solidFill>
                <a:latin typeface="Times New Roman" panose="02020603050405020304" pitchFamily="18" charset="0"/>
                <a:cs typeface="Times New Roman" panose="02020603050405020304" pitchFamily="18" charset="0"/>
              </a:rPr>
              <a:t>Kết luận:</a:t>
            </a:r>
            <a:r>
              <a:rPr lang="en-US" sz="4000">
                <a:solidFill>
                  <a:srgbClr val="0070C0"/>
                </a:solidFill>
                <a:latin typeface="Times New Roman" panose="02020603050405020304" pitchFamily="18" charset="0"/>
                <a:cs typeface="Times New Roman" panose="02020603050405020304" pitchFamily="18" charset="0"/>
              </a:rPr>
              <a:t> Không chơi gần trạm biến áp, không chọc que vào ổ điện, tránh xa chỗ dây điện bị đứt để phòng, tránh tai nạn điện giật.</a:t>
            </a:r>
          </a:p>
        </p:txBody>
      </p:sp>
    </p:spTree>
    <p:extLst>
      <p:ext uri="{BB962C8B-B14F-4D97-AF65-F5344CB8AC3E}">
        <p14:creationId xmlns:p14="http://schemas.microsoft.com/office/powerpoint/2010/main" val="114394708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501AA4-9D4B-0ECF-7218-4D87B339E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709" y="796413"/>
            <a:ext cx="9163753" cy="3663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7795232F-F855-7D2C-5664-AF648EB74FD9}"/>
              </a:ext>
            </a:extLst>
          </p:cNvPr>
          <p:cNvSpPr txBox="1"/>
          <p:nvPr/>
        </p:nvSpPr>
        <p:spPr>
          <a:xfrm>
            <a:off x="2256415" y="4538187"/>
            <a:ext cx="6768205" cy="830997"/>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1/ Minh ơi, đừng làm vậy nguy hiểm đấy!</a:t>
            </a:r>
          </a:p>
          <a:p>
            <a:endParaRPr lang="en-US" sz="240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52565DB-A606-928B-3D06-74C196236AD9}"/>
              </a:ext>
            </a:extLst>
          </p:cNvPr>
          <p:cNvSpPr/>
          <p:nvPr/>
        </p:nvSpPr>
        <p:spPr>
          <a:xfrm>
            <a:off x="2208719" y="5293498"/>
            <a:ext cx="6986718" cy="461665"/>
          </a:xfrm>
          <a:prstGeom prst="rect">
            <a:avLst/>
          </a:prstGeom>
        </p:spPr>
        <p:txBody>
          <a:bodyPr wrap="square">
            <a:spAutoFit/>
          </a:bodyPr>
          <a:lstStyle/>
          <a:p>
            <a:r>
              <a:rPr lang="vi-VN" sz="2400">
                <a:latin typeface="Times New Roman" panose="02020603050405020304" pitchFamily="18" charset="0"/>
                <a:cs typeface="Times New Roman" panose="02020603050405020304" pitchFamily="18" charset="0"/>
              </a:rPr>
              <a:t>2/ Minh ơi, bạn hãy nhờ người lớn lấy giúp</a:t>
            </a:r>
          </a:p>
        </p:txBody>
      </p:sp>
      <p:sp>
        <p:nvSpPr>
          <p:cNvPr id="5" name="Rectangle 4">
            <a:extLst>
              <a:ext uri="{FF2B5EF4-FFF2-40B4-BE49-F238E27FC236}">
                <a16:creationId xmlns:a16="http://schemas.microsoft.com/office/drawing/2014/main" id="{DA44E17B-C56C-1506-BCFC-F940AF447B26}"/>
              </a:ext>
            </a:extLst>
          </p:cNvPr>
          <p:cNvSpPr/>
          <p:nvPr/>
        </p:nvSpPr>
        <p:spPr>
          <a:xfrm>
            <a:off x="2256415" y="5893662"/>
            <a:ext cx="5635839" cy="461665"/>
          </a:xfrm>
          <a:prstGeom prst="rect">
            <a:avLst/>
          </a:prstGeom>
        </p:spPr>
        <p:txBody>
          <a:bodyPr wrap="square">
            <a:spAutoFit/>
          </a:bodyPr>
          <a:lstStyle/>
          <a:p>
            <a:r>
              <a:rPr lang="en-US" sz="2400">
                <a:latin typeface="Times New Roman" panose="02020603050405020304" pitchFamily="18" charset="0"/>
                <a:cs typeface="Times New Roman" panose="02020603050405020304" pitchFamily="18" charset="0"/>
              </a:rPr>
              <a:t>3/ Minh ơi, cẩn thận điện giật nhé!</a:t>
            </a:r>
          </a:p>
        </p:txBody>
      </p:sp>
    </p:spTree>
    <p:extLst>
      <p:ext uri="{BB962C8B-B14F-4D97-AF65-F5344CB8AC3E}">
        <p14:creationId xmlns:p14="http://schemas.microsoft.com/office/powerpoint/2010/main" val="206156787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842BC6-6D09-DCC1-EB43-6A31499B61BC}"/>
              </a:ext>
            </a:extLst>
          </p:cNvPr>
          <p:cNvSpPr/>
          <p:nvPr/>
        </p:nvSpPr>
        <p:spPr>
          <a:xfrm>
            <a:off x="1253020" y="3549365"/>
            <a:ext cx="9257664" cy="2123658"/>
          </a:xfrm>
          <a:prstGeom prst="rect">
            <a:avLst/>
          </a:prstGeom>
        </p:spPr>
        <p:txBody>
          <a:bodyPr wrap="square">
            <a:spAutoFit/>
          </a:bodyPr>
          <a:lstStyle/>
          <a:p>
            <a:pPr algn="just"/>
            <a:r>
              <a:rPr lang="en-US" sz="4400" i="1">
                <a:latin typeface="Times New Roman" panose="02020603050405020304" pitchFamily="18" charset="0"/>
                <a:cs typeface="Times New Roman" panose="02020603050405020304" pitchFamily="18" charset="0"/>
              </a:rPr>
              <a:t>Kết luận:</a:t>
            </a:r>
            <a:r>
              <a:rPr lang="en-US" sz="4400">
                <a:latin typeface="Times New Roman" panose="02020603050405020304" pitchFamily="18" charset="0"/>
                <a:cs typeface="Times New Roman" panose="02020603050405020304" pitchFamily="18" charset="0"/>
              </a:rPr>
              <a:t> Em thực hiện phòng, tránh bị điện giật để đảm bảo an toàn cho bản thân và người khác.</a:t>
            </a:r>
          </a:p>
        </p:txBody>
      </p:sp>
      <p:sp>
        <p:nvSpPr>
          <p:cNvPr id="3" name="Text Box 4">
            <a:extLst>
              <a:ext uri="{FF2B5EF4-FFF2-40B4-BE49-F238E27FC236}">
                <a16:creationId xmlns:a16="http://schemas.microsoft.com/office/drawing/2014/main" id="{B595F888-A561-5A89-5443-FBE5E2D9FA4B}"/>
              </a:ext>
            </a:extLst>
          </p:cNvPr>
          <p:cNvSpPr txBox="1"/>
          <p:nvPr/>
        </p:nvSpPr>
        <p:spPr>
          <a:xfrm>
            <a:off x="1040930" y="1173195"/>
            <a:ext cx="9076631" cy="1077218"/>
          </a:xfrm>
          <a:prstGeom prst="rect">
            <a:avLst/>
          </a:prstGeom>
          <a:noFill/>
        </p:spPr>
        <p:txBody>
          <a:bodyPr wrap="square" rtlCol="0">
            <a:spAutoFit/>
          </a:bodyPr>
          <a:lstStyle/>
          <a:p>
            <a:pPr algn="just"/>
            <a:r>
              <a:rPr lang="en-US" sz="3200">
                <a:ln/>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thực hiện được một số cách đơn giản và phù hợp để phòng, tránh bị điện giật</a:t>
            </a:r>
          </a:p>
        </p:txBody>
      </p:sp>
    </p:spTree>
    <p:extLst>
      <p:ext uri="{BB962C8B-B14F-4D97-AF65-F5344CB8AC3E}">
        <p14:creationId xmlns:p14="http://schemas.microsoft.com/office/powerpoint/2010/main" val="103304892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73CDB6B-B7E1-C6EC-C820-A48B83EC23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110" y="914399"/>
            <a:ext cx="10999780" cy="4365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911954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1">
            <a:extLst>
              <a:ext uri="{FF2B5EF4-FFF2-40B4-BE49-F238E27FC236}">
                <a16:creationId xmlns:a16="http://schemas.microsoft.com/office/drawing/2014/main" id="{57B5F813-0DC4-4868-9140-25EAE96255C1}"/>
              </a:ext>
            </a:extLst>
          </p:cNvPr>
          <p:cNvPicPr>
            <a:picLocks noChangeAspect="1"/>
          </p:cNvPicPr>
          <p:nvPr/>
        </p:nvPicPr>
        <p:blipFill>
          <a:blip r:embed="rId3">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tretch>
            <a:fillRect/>
          </a:stretch>
        </p:blipFill>
        <p:spPr>
          <a:xfrm rot="350465">
            <a:off x="1851052" y="1216021"/>
            <a:ext cx="8489898" cy="4425959"/>
          </a:xfrm>
          <a:prstGeom prst="rect">
            <a:avLst/>
          </a:prstGeom>
        </p:spPr>
      </p:pic>
      <p:pic>
        <p:nvPicPr>
          <p:cNvPr id="3" name="24">
            <a:extLst>
              <a:ext uri="{FF2B5EF4-FFF2-40B4-BE49-F238E27FC236}">
                <a16:creationId xmlns:a16="http://schemas.microsoft.com/office/drawing/2014/main" id="{A3F0D946-770D-4654-9EB5-99185158FD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58628" y="1511048"/>
            <a:ext cx="995134" cy="2811939"/>
          </a:xfrm>
          <a:prstGeom prst="rect">
            <a:avLst/>
          </a:prstGeom>
        </p:spPr>
      </p:pic>
      <p:pic>
        <p:nvPicPr>
          <p:cNvPr id="4" name="32">
            <a:extLst>
              <a:ext uri="{FF2B5EF4-FFF2-40B4-BE49-F238E27FC236}">
                <a16:creationId xmlns:a16="http://schemas.microsoft.com/office/drawing/2014/main" id="{C29F8FA1-435F-4CE0-A208-019E00AE85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877452">
            <a:off x="1599876" y="2147723"/>
            <a:ext cx="1547922" cy="2036192"/>
          </a:xfrm>
          <a:prstGeom prst="rect">
            <a:avLst/>
          </a:prstGeom>
        </p:spPr>
      </p:pic>
      <p:pic>
        <p:nvPicPr>
          <p:cNvPr id="7" name="35">
            <a:extLst>
              <a:ext uri="{FF2B5EF4-FFF2-40B4-BE49-F238E27FC236}">
                <a16:creationId xmlns:a16="http://schemas.microsoft.com/office/drawing/2014/main" id="{83C35D35-54D1-4E98-B8F1-CE6F93E5EC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87395" y="5191878"/>
            <a:ext cx="961106" cy="798841"/>
          </a:xfrm>
          <a:prstGeom prst="rect">
            <a:avLst/>
          </a:prstGeom>
        </p:spPr>
      </p:pic>
      <p:pic>
        <p:nvPicPr>
          <p:cNvPr id="8" name="37">
            <a:extLst>
              <a:ext uri="{FF2B5EF4-FFF2-40B4-BE49-F238E27FC236}">
                <a16:creationId xmlns:a16="http://schemas.microsoft.com/office/drawing/2014/main" id="{0FBA0411-51CC-4E41-B9FE-5F44DF75170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75184" y="1042300"/>
            <a:ext cx="1346635" cy="657659"/>
          </a:xfrm>
          <a:prstGeom prst="rect">
            <a:avLst/>
          </a:prstGeom>
        </p:spPr>
      </p:pic>
      <p:sp>
        <p:nvSpPr>
          <p:cNvPr id="5" name="TextBox 1">
            <a:extLst>
              <a:ext uri="{FF2B5EF4-FFF2-40B4-BE49-F238E27FC236}">
                <a16:creationId xmlns:a16="http://schemas.microsoft.com/office/drawing/2014/main" id="{CFF1E58B-4CA9-1E55-846D-2E91EAAC6061}"/>
              </a:ext>
            </a:extLst>
          </p:cNvPr>
          <p:cNvSpPr txBox="1"/>
          <p:nvPr/>
        </p:nvSpPr>
        <p:spPr>
          <a:xfrm>
            <a:off x="2232602" y="2875002"/>
            <a:ext cx="7726795" cy="110799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 ĐỘNG TIẾP NỐI</a:t>
            </a:r>
          </a:p>
        </p:txBody>
      </p:sp>
    </p:spTree>
    <p:extLst>
      <p:ext uri="{BB962C8B-B14F-4D97-AF65-F5344CB8AC3E}">
        <p14:creationId xmlns:p14="http://schemas.microsoft.com/office/powerpoint/2010/main" val="103126146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1">
            <a:extLst>
              <a:ext uri="{FF2B5EF4-FFF2-40B4-BE49-F238E27FC236}">
                <a16:creationId xmlns:a16="http://schemas.microsoft.com/office/drawing/2014/main" id="{E914DB97-8A9D-0489-B17C-6F7D1FB5E1F9}"/>
              </a:ext>
            </a:extLst>
          </p:cNvPr>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350465">
            <a:off x="573580" y="1216020"/>
            <a:ext cx="8489898" cy="4425959"/>
          </a:xfrm>
          <a:prstGeom prst="rect">
            <a:avLst/>
          </a:prstGeom>
        </p:spPr>
      </p:pic>
      <p:pic>
        <p:nvPicPr>
          <p:cNvPr id="3" name="Picture 2">
            <a:extLst>
              <a:ext uri="{FF2B5EF4-FFF2-40B4-BE49-F238E27FC236}">
                <a16:creationId xmlns:a16="http://schemas.microsoft.com/office/drawing/2014/main" id="{9847242D-C68A-859F-3C45-2736F80509F5}"/>
              </a:ext>
            </a:extLst>
          </p:cNvPr>
          <p:cNvPicPr>
            <a:picLocks noChangeAspect="1"/>
          </p:cNvPicPr>
          <p:nvPr/>
        </p:nvPicPr>
        <p:blipFill>
          <a:blip r:embed="rId3"/>
          <a:stretch>
            <a:fillRect/>
          </a:stretch>
        </p:blipFill>
        <p:spPr>
          <a:xfrm>
            <a:off x="1583416" y="3221798"/>
            <a:ext cx="6962235" cy="2219136"/>
          </a:xfrm>
          <a:prstGeom prst="rect">
            <a:avLst/>
          </a:prstGeom>
        </p:spPr>
      </p:pic>
      <p:sp>
        <p:nvSpPr>
          <p:cNvPr id="4" name="6">
            <a:extLst>
              <a:ext uri="{FF2B5EF4-FFF2-40B4-BE49-F238E27FC236}">
                <a16:creationId xmlns:a16="http://schemas.microsoft.com/office/drawing/2014/main" id="{12D84F62-217A-0974-7886-C7035A9C8D14}"/>
              </a:ext>
            </a:extLst>
          </p:cNvPr>
          <p:cNvSpPr txBox="1"/>
          <p:nvPr/>
        </p:nvSpPr>
        <p:spPr>
          <a:xfrm>
            <a:off x="3979197" y="1738332"/>
            <a:ext cx="1678664" cy="1862048"/>
          </a:xfrm>
          <a:prstGeom prst="rect">
            <a:avLst/>
          </a:prstGeom>
          <a:noFill/>
        </p:spPr>
        <p:txBody>
          <a:bodyPr wrap="none" rtlCol="0">
            <a:spAutoFit/>
          </a:bodyPr>
          <a:lstStyle/>
          <a:p>
            <a:r>
              <a:rPr lang="en-US" altLang="zh-CN" sz="115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01</a:t>
            </a:r>
            <a:endParaRPr lang="zh-CN" altLang="en-US" sz="115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5" name="24">
            <a:extLst>
              <a:ext uri="{FF2B5EF4-FFF2-40B4-BE49-F238E27FC236}">
                <a16:creationId xmlns:a16="http://schemas.microsoft.com/office/drawing/2014/main" id="{57B8D1F8-8C30-7D4B-B87F-EB2BCD1F61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91886" y="1815828"/>
            <a:ext cx="995134" cy="2811939"/>
          </a:xfrm>
          <a:prstGeom prst="rect">
            <a:avLst/>
          </a:prstGeom>
        </p:spPr>
      </p:pic>
      <p:pic>
        <p:nvPicPr>
          <p:cNvPr id="7" name="32">
            <a:extLst>
              <a:ext uri="{FF2B5EF4-FFF2-40B4-BE49-F238E27FC236}">
                <a16:creationId xmlns:a16="http://schemas.microsoft.com/office/drawing/2014/main" id="{A383F653-83EB-44DA-DBA9-1E18CB0DA7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877452">
            <a:off x="322404" y="2147722"/>
            <a:ext cx="1547922" cy="2036192"/>
          </a:xfrm>
          <a:prstGeom prst="rect">
            <a:avLst/>
          </a:prstGeom>
        </p:spPr>
      </p:pic>
      <p:pic>
        <p:nvPicPr>
          <p:cNvPr id="12" name="35">
            <a:extLst>
              <a:ext uri="{FF2B5EF4-FFF2-40B4-BE49-F238E27FC236}">
                <a16:creationId xmlns:a16="http://schemas.microsoft.com/office/drawing/2014/main" id="{99CC2BAE-C7E7-8C5B-2716-6B85CE26F7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09923" y="5191877"/>
            <a:ext cx="961106" cy="798841"/>
          </a:xfrm>
          <a:prstGeom prst="rect">
            <a:avLst/>
          </a:prstGeom>
        </p:spPr>
      </p:pic>
      <p:pic>
        <p:nvPicPr>
          <p:cNvPr id="13" name="37">
            <a:extLst>
              <a:ext uri="{FF2B5EF4-FFF2-40B4-BE49-F238E27FC236}">
                <a16:creationId xmlns:a16="http://schemas.microsoft.com/office/drawing/2014/main" id="{D5AC4E40-5707-BEE4-C086-0D8D10DB817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97712" y="1042299"/>
            <a:ext cx="1346635" cy="657659"/>
          </a:xfrm>
          <a:prstGeom prst="rect">
            <a:avLst/>
          </a:prstGeom>
        </p:spPr>
      </p:pic>
    </p:spTree>
    <p:extLst>
      <p:ext uri="{BB962C8B-B14F-4D97-AF65-F5344CB8AC3E}">
        <p14:creationId xmlns:p14="http://schemas.microsoft.com/office/powerpoint/2010/main" val="248016103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Bài hát Quê hương tươi đẹp_480p">
            <a:hlinkClick r:id="" action="ppaction://media"/>
            <a:extLst>
              <a:ext uri="{FF2B5EF4-FFF2-40B4-BE49-F238E27FC236}">
                <a16:creationId xmlns:a16="http://schemas.microsoft.com/office/drawing/2014/main" id="{75DD5DD7-3298-587F-443D-F6759E915710}"/>
              </a:ext>
            </a:extLst>
          </p:cNvPr>
          <p:cNvPicPr>
            <a:picLocks noChangeAspect="1"/>
          </p:cNvPicPr>
          <p:nvPr>
            <a:videoFile r:link="rId1"/>
            <p:extLst>
              <p:ext uri="{DAA4B4D4-6D71-4841-9C94-3DE7FCFB9230}">
                <p14:media xmlns:p14="http://schemas.microsoft.com/office/powerpoint/2010/main" r:embed="rId2">
                  <p14:trim st="26331" end="7376"/>
                </p14:media>
              </p:ext>
            </p:extLst>
          </p:nvPr>
        </p:nvPicPr>
        <p:blipFill>
          <a:blip r:embed="rId5"/>
          <a:stretch>
            <a:fillRect/>
          </a:stretch>
        </p:blipFill>
        <p:spPr>
          <a:xfrm>
            <a:off x="0" y="0"/>
            <a:ext cx="12192000" cy="6852646"/>
          </a:xfrm>
          <a:prstGeom prst="rect">
            <a:avLst/>
          </a:prstGeom>
        </p:spPr>
      </p:pic>
      <p:pic>
        <p:nvPicPr>
          <p:cNvPr id="3" name="y2mate.com - Bài hát Quê hương tươi đẹp_480p">
            <a:hlinkClick r:id="" action="ppaction://media"/>
            <a:extLst>
              <a:ext uri="{FF2B5EF4-FFF2-40B4-BE49-F238E27FC236}">
                <a16:creationId xmlns:a16="http://schemas.microsoft.com/office/drawing/2014/main" id="{B1A6D83F-46D9-3133-F16A-09838A8DBDF4}"/>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2646"/>
          </a:xfrm>
          <a:prstGeom prst="rect">
            <a:avLst/>
          </a:prstGeom>
        </p:spPr>
      </p:pic>
    </p:spTree>
    <p:extLst>
      <p:ext uri="{BB962C8B-B14F-4D97-AF65-F5344CB8AC3E}">
        <p14:creationId xmlns:p14="http://schemas.microsoft.com/office/powerpoint/2010/main" val="189722093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8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84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591A8088-863B-6BA8-CABD-287702C70A8D}"/>
              </a:ext>
            </a:extLst>
          </p:cNvPr>
          <p:cNvPicPr>
            <a:picLocks noChangeAspect="1"/>
          </p:cNvPicPr>
          <p:nvPr/>
        </p:nvPicPr>
        <p:blipFill>
          <a:blip r:embed="rId3"/>
          <a:stretch>
            <a:fillRect/>
          </a:stretch>
        </p:blipFill>
        <p:spPr>
          <a:xfrm>
            <a:off x="522272" y="293829"/>
            <a:ext cx="11884213" cy="6684870"/>
          </a:xfrm>
          <a:prstGeom prst="rect">
            <a:avLst/>
          </a:prstGeom>
        </p:spPr>
      </p:pic>
      <p:pic>
        <p:nvPicPr>
          <p:cNvPr id="3" name="图片 11">
            <a:extLst>
              <a:ext uri="{FF2B5EF4-FFF2-40B4-BE49-F238E27FC236}">
                <a16:creationId xmlns:a16="http://schemas.microsoft.com/office/drawing/2014/main" id="{3A901C55-69E8-D0E3-1DAB-B9BBA4EF4142}"/>
              </a:ext>
            </a:extLst>
          </p:cNvPr>
          <p:cNvPicPr>
            <a:picLocks noChangeAspect="1"/>
          </p:cNvPicPr>
          <p:nvPr/>
        </p:nvPicPr>
        <p:blipFill>
          <a:blip r:embed="rId4"/>
          <a:stretch>
            <a:fillRect/>
          </a:stretch>
        </p:blipFill>
        <p:spPr>
          <a:xfrm flipH="1">
            <a:off x="8029695" y="4040641"/>
            <a:ext cx="3090588" cy="2374225"/>
          </a:xfrm>
          <a:prstGeom prst="rect">
            <a:avLst/>
          </a:prstGeom>
        </p:spPr>
      </p:pic>
      <p:pic>
        <p:nvPicPr>
          <p:cNvPr id="4" name="图片 12">
            <a:extLst>
              <a:ext uri="{FF2B5EF4-FFF2-40B4-BE49-F238E27FC236}">
                <a16:creationId xmlns:a16="http://schemas.microsoft.com/office/drawing/2014/main" id="{F51EC021-8EDE-AAF9-D459-00AB66717E18}"/>
              </a:ext>
            </a:extLst>
          </p:cNvPr>
          <p:cNvPicPr>
            <a:picLocks noChangeAspect="1"/>
          </p:cNvPicPr>
          <p:nvPr/>
        </p:nvPicPr>
        <p:blipFill>
          <a:blip r:embed="rId5"/>
          <a:stretch>
            <a:fillRect/>
          </a:stretch>
        </p:blipFill>
        <p:spPr>
          <a:xfrm>
            <a:off x="8022652" y="505712"/>
            <a:ext cx="3174146" cy="2589434"/>
          </a:xfrm>
          <a:prstGeom prst="rect">
            <a:avLst/>
          </a:prstGeom>
        </p:spPr>
      </p:pic>
      <p:pic>
        <p:nvPicPr>
          <p:cNvPr id="5" name="图片 13">
            <a:extLst>
              <a:ext uri="{FF2B5EF4-FFF2-40B4-BE49-F238E27FC236}">
                <a16:creationId xmlns:a16="http://schemas.microsoft.com/office/drawing/2014/main" id="{2CA2AD4C-DC9B-ACF0-8437-2F89422DE56D}"/>
              </a:ext>
            </a:extLst>
          </p:cNvPr>
          <p:cNvPicPr>
            <a:picLocks noChangeAspect="1"/>
          </p:cNvPicPr>
          <p:nvPr/>
        </p:nvPicPr>
        <p:blipFill>
          <a:blip r:embed="rId6"/>
          <a:stretch>
            <a:fillRect/>
          </a:stretch>
        </p:blipFill>
        <p:spPr>
          <a:xfrm flipH="1">
            <a:off x="1494524" y="3390142"/>
            <a:ext cx="2539721" cy="3155620"/>
          </a:xfrm>
          <a:prstGeom prst="rect">
            <a:avLst/>
          </a:prstGeom>
        </p:spPr>
      </p:pic>
      <p:pic>
        <p:nvPicPr>
          <p:cNvPr id="6" name="图片 14">
            <a:extLst>
              <a:ext uri="{FF2B5EF4-FFF2-40B4-BE49-F238E27FC236}">
                <a16:creationId xmlns:a16="http://schemas.microsoft.com/office/drawing/2014/main" id="{7DF8673C-0A89-C104-E24D-E5226BFC907F}"/>
              </a:ext>
            </a:extLst>
          </p:cNvPr>
          <p:cNvPicPr>
            <a:picLocks noChangeAspect="1"/>
          </p:cNvPicPr>
          <p:nvPr/>
        </p:nvPicPr>
        <p:blipFill>
          <a:blip r:embed="rId7"/>
          <a:stretch>
            <a:fillRect/>
          </a:stretch>
        </p:blipFill>
        <p:spPr>
          <a:xfrm rot="582822">
            <a:off x="1027964" y="671437"/>
            <a:ext cx="3505829" cy="2273011"/>
          </a:xfrm>
          <a:prstGeom prst="rect">
            <a:avLst/>
          </a:prstGeom>
        </p:spPr>
      </p:pic>
      <p:sp>
        <p:nvSpPr>
          <p:cNvPr id="7" name="MH_Number_1">
            <a:extLst>
              <a:ext uri="{FF2B5EF4-FFF2-40B4-BE49-F238E27FC236}">
                <a16:creationId xmlns:a16="http://schemas.microsoft.com/office/drawing/2014/main" id="{5B28752B-5772-8715-D09E-9550449730B8}"/>
              </a:ext>
            </a:extLst>
          </p:cNvPr>
          <p:cNvSpPr/>
          <p:nvPr>
            <p:custDataLst>
              <p:tags r:id="rId1"/>
            </p:custDataLst>
          </p:nvPr>
        </p:nvSpPr>
        <p:spPr>
          <a:xfrm>
            <a:off x="2094892" y="2794149"/>
            <a:ext cx="1974664" cy="1383388"/>
          </a:xfrm>
          <a:prstGeom prst="ellipse">
            <a:avLst/>
          </a:prstGeom>
          <a:solidFill>
            <a:srgbClr val="6DC1B5"/>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1050" b="1" noProof="1">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Arial" panose="020B0604020202020204" pitchFamily="34" charset="0"/>
            </a:endParaRPr>
          </a:p>
        </p:txBody>
      </p:sp>
      <p:pic>
        <p:nvPicPr>
          <p:cNvPr id="8" name="图片 17">
            <a:extLst>
              <a:ext uri="{FF2B5EF4-FFF2-40B4-BE49-F238E27FC236}">
                <a16:creationId xmlns:a16="http://schemas.microsoft.com/office/drawing/2014/main" id="{2E8B7430-4CF6-4749-19FD-8BD3414FBD72}"/>
              </a:ext>
            </a:extLst>
          </p:cNvPr>
          <p:cNvPicPr>
            <a:picLocks noChangeAspect="1"/>
          </p:cNvPicPr>
          <p:nvPr/>
        </p:nvPicPr>
        <p:blipFill>
          <a:blip r:embed="rId8" cstate="screen"/>
          <a:stretch>
            <a:fillRect/>
          </a:stretch>
        </p:blipFill>
        <p:spPr>
          <a:xfrm>
            <a:off x="3525401" y="1407060"/>
            <a:ext cx="1625345" cy="1409937"/>
          </a:xfrm>
          <a:prstGeom prst="rect">
            <a:avLst/>
          </a:prstGeom>
        </p:spPr>
      </p:pic>
      <p:sp>
        <p:nvSpPr>
          <p:cNvPr id="9" name="矩形 18">
            <a:extLst>
              <a:ext uri="{FF2B5EF4-FFF2-40B4-BE49-F238E27FC236}">
                <a16:creationId xmlns:a16="http://schemas.microsoft.com/office/drawing/2014/main" id="{27533FE2-0DB9-D8AD-66FB-AF11E0B66C0F}"/>
              </a:ext>
            </a:extLst>
          </p:cNvPr>
          <p:cNvSpPr/>
          <p:nvPr/>
        </p:nvSpPr>
        <p:spPr>
          <a:xfrm>
            <a:off x="2963645" y="3199257"/>
            <a:ext cx="8293149" cy="1661993"/>
          </a:xfrm>
          <a:prstGeom prst="rect">
            <a:avLst/>
          </a:prstGeom>
        </p:spPr>
        <p:txBody>
          <a:bodyPr wrap="square" lIns="0" tIns="0" rIns="0" bIns="0">
            <a:spAutoFit/>
          </a:bodyPr>
          <a:lstStyle/>
          <a:p>
            <a:pPr algn="ctr" eaLnBrk="1" hangingPunct="1">
              <a:defRPr/>
            </a:pPr>
            <a:r>
              <a:rPr lang="en-US" sz="5400" b="1" noProof="1">
                <a:solidFill>
                  <a:srgbClr val="6DC1B5"/>
                </a:solidFill>
                <a:latin typeface="Arial-Rounded" panose="020B0500000000000000" pitchFamily="34" charset="-93"/>
                <a:ea typeface="Arial-Rounded" panose="020B0500000000000000" pitchFamily="34" charset="-93"/>
                <a:cs typeface="Arial-Rounded" panose="020B0500000000000000" pitchFamily="34" charset="-93"/>
                <a:sym typeface="Arial" panose="020B0604020202020204" pitchFamily="34" charset="0"/>
              </a:rPr>
              <a:t>Bài 28</a:t>
            </a:r>
          </a:p>
          <a:p>
            <a:pPr algn="ctr" eaLnBrk="1" hangingPunct="1">
              <a:defRPr/>
            </a:pPr>
            <a:r>
              <a:rPr lang="en-US" sz="5400" b="1" noProof="1">
                <a:ln w="22225">
                  <a:solidFill>
                    <a:schemeClr val="accent2"/>
                  </a:solidFill>
                  <a:prstDash val="solid"/>
                </a:ln>
                <a:solidFill>
                  <a:schemeClr val="accent2">
                    <a:lumMod val="40000"/>
                    <a:lumOff val="60000"/>
                  </a:schemeClr>
                </a:solidFill>
                <a:latin typeface="Arial-Rounded" panose="020B0500000000000000" pitchFamily="34" charset="-93"/>
                <a:ea typeface="Arial-Rounded" panose="020B0500000000000000" pitchFamily="34" charset="-93"/>
                <a:cs typeface="Arial-Rounded" panose="020B0500000000000000" pitchFamily="34" charset="-93"/>
                <a:sym typeface="Arial" panose="020B0604020202020204" pitchFamily="34" charset="0"/>
              </a:rPr>
              <a:t>Phòng chống điện giật</a:t>
            </a:r>
          </a:p>
        </p:txBody>
      </p:sp>
      <p:grpSp>
        <p:nvGrpSpPr>
          <p:cNvPr id="10" name="组合 20">
            <a:extLst>
              <a:ext uri="{FF2B5EF4-FFF2-40B4-BE49-F238E27FC236}">
                <a16:creationId xmlns:a16="http://schemas.microsoft.com/office/drawing/2014/main" id="{BC08A92D-1C7A-D157-1532-B7FB65FC7A56}"/>
              </a:ext>
            </a:extLst>
          </p:cNvPr>
          <p:cNvGrpSpPr/>
          <p:nvPr/>
        </p:nvGrpSpPr>
        <p:grpSpPr>
          <a:xfrm>
            <a:off x="4850933" y="1732658"/>
            <a:ext cx="4180916" cy="1108282"/>
            <a:chOff x="2802618" y="3136900"/>
            <a:chExt cx="6578600" cy="1018073"/>
          </a:xfrm>
        </p:grpSpPr>
        <p:cxnSp>
          <p:nvCxnSpPr>
            <p:cNvPr id="11" name="直接连接符 21">
              <a:extLst>
                <a:ext uri="{FF2B5EF4-FFF2-40B4-BE49-F238E27FC236}">
                  <a16:creationId xmlns:a16="http://schemas.microsoft.com/office/drawing/2014/main" id="{FE44C6D4-E82E-EAAA-1BE4-C22CE8EF7857}"/>
                </a:ext>
              </a:extLst>
            </p:cNvPr>
            <p:cNvCxnSpPr/>
            <p:nvPr/>
          </p:nvCxnSpPr>
          <p:spPr>
            <a:xfrm>
              <a:off x="2802618" y="3136900"/>
              <a:ext cx="6578600" cy="0"/>
            </a:xfrm>
            <a:prstGeom prst="line">
              <a:avLst/>
            </a:prstGeom>
            <a:ln>
              <a:solidFill>
                <a:srgbClr val="6DC1B5"/>
              </a:solidFill>
            </a:ln>
          </p:spPr>
          <p:style>
            <a:lnRef idx="1">
              <a:schemeClr val="accent1"/>
            </a:lnRef>
            <a:fillRef idx="0">
              <a:schemeClr val="accent1"/>
            </a:fillRef>
            <a:effectRef idx="0">
              <a:schemeClr val="accent1"/>
            </a:effectRef>
            <a:fontRef idx="minor">
              <a:schemeClr val="tx1"/>
            </a:fontRef>
          </p:style>
        </p:cxnSp>
        <p:cxnSp>
          <p:nvCxnSpPr>
            <p:cNvPr id="12" name="直接连接符 22">
              <a:extLst>
                <a:ext uri="{FF2B5EF4-FFF2-40B4-BE49-F238E27FC236}">
                  <a16:creationId xmlns:a16="http://schemas.microsoft.com/office/drawing/2014/main" id="{9E4BDD0D-59A7-A8AF-BF21-D7E53D3F18E6}"/>
                </a:ext>
              </a:extLst>
            </p:cNvPr>
            <p:cNvCxnSpPr/>
            <p:nvPr/>
          </p:nvCxnSpPr>
          <p:spPr>
            <a:xfrm>
              <a:off x="2802618" y="4154973"/>
              <a:ext cx="6578600" cy="0"/>
            </a:xfrm>
            <a:prstGeom prst="line">
              <a:avLst/>
            </a:prstGeom>
            <a:ln>
              <a:solidFill>
                <a:srgbClr val="6DC1B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4834287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2E3C85-9D67-6465-312D-0E4D4C5560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206" y="146742"/>
            <a:ext cx="5319271" cy="3282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C1787B47-1829-6BF1-EA0A-FA4374C55EBA}"/>
              </a:ext>
            </a:extLst>
          </p:cNvPr>
          <p:cNvSpPr txBox="1"/>
          <p:nvPr/>
        </p:nvSpPr>
        <p:spPr>
          <a:xfrm>
            <a:off x="1189683" y="3045542"/>
            <a:ext cx="10225588" cy="2062103"/>
          </a:xfrm>
          <a:prstGeom prst="rect">
            <a:avLst/>
          </a:prstGeom>
          <a:noFill/>
        </p:spPr>
        <p:txBody>
          <a:bodyPr wrap="square" rtlCol="0">
            <a:spAutoFit/>
          </a:bodyPr>
          <a:lstStyle/>
          <a:p>
            <a:pPr algn="just"/>
            <a:r>
              <a:rPr lang="en-US" sz="3200">
                <a:solidFill>
                  <a:srgbClr val="002060"/>
                </a:solidFill>
                <a:latin typeface="+mj-lt"/>
              </a:rPr>
              <a:t>          </a:t>
            </a:r>
            <a:r>
              <a:rPr lang="vi-VN" sz="3200">
                <a:solidFill>
                  <a:srgbClr val="002060"/>
                </a:solidFill>
                <a:latin typeface="+mj-lt"/>
              </a:rPr>
              <a:t>HS quan sát và trả lời thật nhanh bằng dấu hiệu tay (ngón tay cái chỉ lên trời với các bức tranh làm em cảm thấy an toàn; ngón tay cái chỉ xuống dưới với các bức tranh tình huống em cảm thấy nguy hiểm</a:t>
            </a:r>
            <a:r>
              <a:rPr lang="en-US" sz="3200">
                <a:solidFill>
                  <a:srgbClr val="002060"/>
                </a:solidFill>
                <a:latin typeface="+mj-lt"/>
              </a:rPr>
              <a:t>)</a:t>
            </a:r>
          </a:p>
        </p:txBody>
      </p:sp>
    </p:spTree>
    <p:extLst>
      <p:ext uri="{BB962C8B-B14F-4D97-AF65-F5344CB8AC3E}">
        <p14:creationId xmlns:p14="http://schemas.microsoft.com/office/powerpoint/2010/main" val="370836985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3"/>
                                        </p:tgtEl>
                                        <p:attrNameLst>
                                          <p:attrName>ppt_x</p:attrName>
                                        </p:attrNameLst>
                                      </p:cBhvr>
                                      <p:tavLst>
                                        <p:tav tm="0">
                                          <p:val>
                                            <p:strVal val="ppt_x"/>
                                          </p:val>
                                        </p:tav>
                                        <p:tav tm="100000">
                                          <p:val>
                                            <p:strVal val="ppt_x"/>
                                          </p:val>
                                        </p:tav>
                                      </p:tavLst>
                                    </p:anim>
                                    <p:anim calcmode="lin" valueType="num">
                                      <p:cBhvr additive="base">
                                        <p:cTn id="17" dur="500"/>
                                        <p:tgtEl>
                                          <p:spTgt spid="3"/>
                                        </p:tgtEl>
                                        <p:attrNameLst>
                                          <p:attrName>ppt_y</p:attrName>
                                        </p:attrNameLst>
                                      </p:cBhvr>
                                      <p:tavLst>
                                        <p:tav tm="0">
                                          <p:val>
                                            <p:strVal val="ppt_y"/>
                                          </p:val>
                                        </p:tav>
                                        <p:tav tm="100000">
                                          <p:val>
                                            <p:strVal val="1+ppt_h/2"/>
                                          </p:val>
                                        </p:tav>
                                      </p:tavLst>
                                    </p:anim>
                                    <p:set>
                                      <p:cBhvr>
                                        <p:cTn id="1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6614BD-A439-E848-6CCA-F13D9517C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4113"/>
            <a:ext cx="6931742" cy="5392216"/>
          </a:xfrm>
          <a:prstGeom prst="rect">
            <a:avLst/>
          </a:prstGeom>
        </p:spPr>
      </p:pic>
      <p:pic>
        <p:nvPicPr>
          <p:cNvPr id="3" name="Picture 2">
            <a:extLst>
              <a:ext uri="{FF2B5EF4-FFF2-40B4-BE49-F238E27FC236}">
                <a16:creationId xmlns:a16="http://schemas.microsoft.com/office/drawing/2014/main" id="{5817682B-F6AA-B3BD-B4B7-2E3DC1B95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6666" y="1388548"/>
            <a:ext cx="4212546" cy="4080904"/>
          </a:xfrm>
          <a:prstGeom prst="rect">
            <a:avLst/>
          </a:prstGeom>
        </p:spPr>
      </p:pic>
    </p:spTree>
    <p:extLst>
      <p:ext uri="{BB962C8B-B14F-4D97-AF65-F5344CB8AC3E}">
        <p14:creationId xmlns:p14="http://schemas.microsoft.com/office/powerpoint/2010/main" val="120736560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710BBE-8E29-797C-0352-7A38D718C350}"/>
              </a:ext>
            </a:extLst>
          </p:cNvPr>
          <p:cNvSpPr txBox="1"/>
          <p:nvPr/>
        </p:nvSpPr>
        <p:spPr>
          <a:xfrm>
            <a:off x="2313384" y="5029617"/>
            <a:ext cx="1835731" cy="369332"/>
          </a:xfrm>
          <a:prstGeom prst="rect">
            <a:avLst/>
          </a:prstGeom>
          <a:noFill/>
        </p:spPr>
        <p:txBody>
          <a:bodyPr wrap="square" rtlCol="0">
            <a:spAutoFit/>
          </a:bodyPr>
          <a:lstStyle/>
          <a:p>
            <a:r>
              <a:rPr lang="en-US"/>
              <a:t>Tranh 3</a:t>
            </a:r>
          </a:p>
        </p:txBody>
      </p:sp>
      <p:sp>
        <p:nvSpPr>
          <p:cNvPr id="5" name="TextBox 4">
            <a:extLst>
              <a:ext uri="{FF2B5EF4-FFF2-40B4-BE49-F238E27FC236}">
                <a16:creationId xmlns:a16="http://schemas.microsoft.com/office/drawing/2014/main" id="{F71BD239-1C50-09E1-E7DD-D4A08BA70B00}"/>
              </a:ext>
            </a:extLst>
          </p:cNvPr>
          <p:cNvSpPr txBox="1"/>
          <p:nvPr/>
        </p:nvSpPr>
        <p:spPr>
          <a:xfrm>
            <a:off x="9256099" y="5398949"/>
            <a:ext cx="1835731" cy="369332"/>
          </a:xfrm>
          <a:prstGeom prst="rect">
            <a:avLst/>
          </a:prstGeom>
          <a:noFill/>
        </p:spPr>
        <p:txBody>
          <a:bodyPr wrap="square" rtlCol="0">
            <a:spAutoFit/>
          </a:bodyPr>
          <a:lstStyle/>
          <a:p>
            <a:r>
              <a:rPr lang="en-US"/>
              <a:t>Tranh 4</a:t>
            </a:r>
          </a:p>
        </p:txBody>
      </p:sp>
      <p:pic>
        <p:nvPicPr>
          <p:cNvPr id="6" name="Picture 5">
            <a:extLst>
              <a:ext uri="{FF2B5EF4-FFF2-40B4-BE49-F238E27FC236}">
                <a16:creationId xmlns:a16="http://schemas.microsoft.com/office/drawing/2014/main" id="{98F928B4-7C96-6E3A-36F2-86623AC3F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189" y="1150374"/>
            <a:ext cx="5330122" cy="3917150"/>
          </a:xfrm>
          <a:prstGeom prst="rect">
            <a:avLst/>
          </a:prstGeom>
        </p:spPr>
      </p:pic>
      <p:pic>
        <p:nvPicPr>
          <p:cNvPr id="7" name="Picture 6">
            <a:extLst>
              <a:ext uri="{FF2B5EF4-FFF2-40B4-BE49-F238E27FC236}">
                <a16:creationId xmlns:a16="http://schemas.microsoft.com/office/drawing/2014/main" id="{B003FDC1-A0E5-DA74-E7E2-AC3E5413D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388" y="1046195"/>
            <a:ext cx="4739423" cy="4021329"/>
          </a:xfrm>
          <a:prstGeom prst="rect">
            <a:avLst/>
          </a:prstGeom>
        </p:spPr>
      </p:pic>
    </p:spTree>
    <p:extLst>
      <p:ext uri="{BB962C8B-B14F-4D97-AF65-F5344CB8AC3E}">
        <p14:creationId xmlns:p14="http://schemas.microsoft.com/office/powerpoint/2010/main" val="176206303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7AD2F5-D449-376C-EA0A-9757BB553863}"/>
              </a:ext>
            </a:extLst>
          </p:cNvPr>
          <p:cNvSpPr txBox="1"/>
          <p:nvPr/>
        </p:nvSpPr>
        <p:spPr>
          <a:xfrm>
            <a:off x="2339349" y="5849658"/>
            <a:ext cx="1445612" cy="369332"/>
          </a:xfrm>
          <a:prstGeom prst="rect">
            <a:avLst/>
          </a:prstGeom>
          <a:noFill/>
        </p:spPr>
        <p:txBody>
          <a:bodyPr wrap="square" rtlCol="0">
            <a:spAutoFit/>
          </a:bodyPr>
          <a:lstStyle/>
          <a:p>
            <a:r>
              <a:rPr lang="en-US"/>
              <a:t>Tranh 5</a:t>
            </a:r>
          </a:p>
        </p:txBody>
      </p:sp>
      <p:sp>
        <p:nvSpPr>
          <p:cNvPr id="5" name="TextBox 4">
            <a:extLst>
              <a:ext uri="{FF2B5EF4-FFF2-40B4-BE49-F238E27FC236}">
                <a16:creationId xmlns:a16="http://schemas.microsoft.com/office/drawing/2014/main" id="{2834C500-3BE1-FC18-3682-D57005B72A9E}"/>
              </a:ext>
            </a:extLst>
          </p:cNvPr>
          <p:cNvSpPr txBox="1"/>
          <p:nvPr/>
        </p:nvSpPr>
        <p:spPr>
          <a:xfrm>
            <a:off x="9129845" y="5636211"/>
            <a:ext cx="1445612" cy="369332"/>
          </a:xfrm>
          <a:prstGeom prst="rect">
            <a:avLst/>
          </a:prstGeom>
          <a:noFill/>
        </p:spPr>
        <p:txBody>
          <a:bodyPr wrap="square" rtlCol="0">
            <a:spAutoFit/>
          </a:bodyPr>
          <a:lstStyle/>
          <a:p>
            <a:r>
              <a:rPr lang="en-US"/>
              <a:t>Tranh 6</a:t>
            </a:r>
          </a:p>
        </p:txBody>
      </p:sp>
      <p:pic>
        <p:nvPicPr>
          <p:cNvPr id="6" name="Picture 5">
            <a:extLst>
              <a:ext uri="{FF2B5EF4-FFF2-40B4-BE49-F238E27FC236}">
                <a16:creationId xmlns:a16="http://schemas.microsoft.com/office/drawing/2014/main" id="{F0225B74-BDFA-AD81-E2FC-B24AF3EE4D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4931" y="744757"/>
            <a:ext cx="4720059" cy="4869917"/>
          </a:xfrm>
          <a:prstGeom prst="rect">
            <a:avLst/>
          </a:prstGeom>
        </p:spPr>
      </p:pic>
      <p:pic>
        <p:nvPicPr>
          <p:cNvPr id="7" name="Picture 6">
            <a:extLst>
              <a:ext uri="{FF2B5EF4-FFF2-40B4-BE49-F238E27FC236}">
                <a16:creationId xmlns:a16="http://schemas.microsoft.com/office/drawing/2014/main" id="{600A9F3A-166B-D58C-D21F-27962359B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607" y="744757"/>
            <a:ext cx="4720060" cy="4308568"/>
          </a:xfrm>
          <a:prstGeom prst="rect">
            <a:avLst/>
          </a:prstGeom>
        </p:spPr>
      </p:pic>
    </p:spTree>
    <p:extLst>
      <p:ext uri="{BB962C8B-B14F-4D97-AF65-F5344CB8AC3E}">
        <p14:creationId xmlns:p14="http://schemas.microsoft.com/office/powerpoint/2010/main" val="173928282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34386B-E39C-7DDF-79F9-1CA7CFECC3BD}"/>
              </a:ext>
            </a:extLst>
          </p:cNvPr>
          <p:cNvSpPr txBox="1"/>
          <p:nvPr/>
        </p:nvSpPr>
        <p:spPr>
          <a:xfrm>
            <a:off x="2339349" y="5941841"/>
            <a:ext cx="1218020" cy="369332"/>
          </a:xfrm>
          <a:prstGeom prst="rect">
            <a:avLst/>
          </a:prstGeom>
          <a:noFill/>
        </p:spPr>
        <p:txBody>
          <a:bodyPr wrap="square" rtlCol="0">
            <a:spAutoFit/>
          </a:bodyPr>
          <a:lstStyle/>
          <a:p>
            <a:r>
              <a:rPr lang="en-US"/>
              <a:t>Tranh 7</a:t>
            </a:r>
          </a:p>
        </p:txBody>
      </p:sp>
      <p:sp>
        <p:nvSpPr>
          <p:cNvPr id="5" name="TextBox 4">
            <a:extLst>
              <a:ext uri="{FF2B5EF4-FFF2-40B4-BE49-F238E27FC236}">
                <a16:creationId xmlns:a16="http://schemas.microsoft.com/office/drawing/2014/main" id="{25B12A8F-3FAA-4288-9312-14C6A361B108}"/>
              </a:ext>
            </a:extLst>
          </p:cNvPr>
          <p:cNvSpPr txBox="1"/>
          <p:nvPr/>
        </p:nvSpPr>
        <p:spPr>
          <a:xfrm>
            <a:off x="8025622" y="6080503"/>
            <a:ext cx="1218020" cy="369332"/>
          </a:xfrm>
          <a:prstGeom prst="rect">
            <a:avLst/>
          </a:prstGeom>
          <a:noFill/>
        </p:spPr>
        <p:txBody>
          <a:bodyPr wrap="square" rtlCol="0">
            <a:spAutoFit/>
          </a:bodyPr>
          <a:lstStyle/>
          <a:p>
            <a:r>
              <a:rPr lang="en-US"/>
              <a:t>Tranh 8</a:t>
            </a:r>
          </a:p>
        </p:txBody>
      </p:sp>
      <p:pic>
        <p:nvPicPr>
          <p:cNvPr id="6" name="Picture 5">
            <a:extLst>
              <a:ext uri="{FF2B5EF4-FFF2-40B4-BE49-F238E27FC236}">
                <a16:creationId xmlns:a16="http://schemas.microsoft.com/office/drawing/2014/main" id="{765B3A4A-13BB-A340-8A43-F07650EBB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201776"/>
            <a:ext cx="4287332" cy="4208424"/>
          </a:xfrm>
          <a:prstGeom prst="rect">
            <a:avLst/>
          </a:prstGeom>
        </p:spPr>
      </p:pic>
      <p:pic>
        <p:nvPicPr>
          <p:cNvPr id="7" name="Picture 6">
            <a:extLst>
              <a:ext uri="{FF2B5EF4-FFF2-40B4-BE49-F238E27FC236}">
                <a16:creationId xmlns:a16="http://schemas.microsoft.com/office/drawing/2014/main" id="{02C80EC5-9182-7316-1D2F-D16BE055D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748" y="1102153"/>
            <a:ext cx="5933769" cy="4839688"/>
          </a:xfrm>
          <a:prstGeom prst="rect">
            <a:avLst/>
          </a:prstGeom>
        </p:spPr>
      </p:pic>
    </p:spTree>
    <p:extLst>
      <p:ext uri="{BB962C8B-B14F-4D97-AF65-F5344CB8AC3E}">
        <p14:creationId xmlns:p14="http://schemas.microsoft.com/office/powerpoint/2010/main" val="320430130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959</TotalTime>
  <Words>295</Words>
  <Application>Microsoft Office PowerPoint</Application>
  <PresentationFormat>Widescreen</PresentationFormat>
  <Paragraphs>23</Paragraphs>
  <Slides>19</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Arial-Rounded</vt:lpstr>
      <vt:lpstr>#9Slide01 Noi dung ngan</vt:lpstr>
      <vt:lpstr>Calibri</vt:lpstr>
      <vt:lpstr>Arial</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ADMIN</cp:lastModifiedBy>
  <cp:revision>405</cp:revision>
  <dcterms:created xsi:type="dcterms:W3CDTF">2021-08-21T07:02:17Z</dcterms:created>
  <dcterms:modified xsi:type="dcterms:W3CDTF">2025-04-29T10:35:39Z</dcterms:modified>
  <cp:category>9Slide.vn</cp:category>
</cp:coreProperties>
</file>