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  <p:sldMasterId id="2147483704" r:id="rId4"/>
    <p:sldMasterId id="2147483719" r:id="rId5"/>
  </p:sldMasterIdLst>
  <p:notesMasterIdLst>
    <p:notesMasterId r:id="rId28"/>
  </p:notesMasterIdLst>
  <p:sldIdLst>
    <p:sldId id="3307" r:id="rId6"/>
    <p:sldId id="273" r:id="rId7"/>
    <p:sldId id="11088411" r:id="rId8"/>
    <p:sldId id="278" r:id="rId9"/>
    <p:sldId id="296" r:id="rId10"/>
    <p:sldId id="11088439" r:id="rId11"/>
    <p:sldId id="4265" r:id="rId12"/>
    <p:sldId id="264" r:id="rId13"/>
    <p:sldId id="4282" r:id="rId14"/>
    <p:sldId id="295" r:id="rId15"/>
    <p:sldId id="11088440" r:id="rId16"/>
    <p:sldId id="280" r:id="rId17"/>
    <p:sldId id="294" r:id="rId18"/>
    <p:sldId id="11088442" r:id="rId19"/>
    <p:sldId id="270" r:id="rId20"/>
    <p:sldId id="281" r:id="rId21"/>
    <p:sldId id="266" r:id="rId22"/>
    <p:sldId id="284" r:id="rId23"/>
    <p:sldId id="285" r:id="rId24"/>
    <p:sldId id="272" r:id="rId25"/>
    <p:sldId id="282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48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605ED-60F4-412D-8EA4-8C6F8766EB1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919E-B579-4B1E-84AC-48793CB5D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2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0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1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78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5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51C2B-46A0-FDB5-AE10-4196C20BA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B0D81-7EBC-F5EC-44B5-BAA1E41A7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67189-9B31-976B-F66D-76572265C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0BF03-2592-5624-84F0-894C5DF49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975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46FD5-3E2D-1C2D-4115-9B20B2EBE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E5537-5914-A0CD-E322-196B4483D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AB5C1-81C8-07EC-F707-F9B5FCE4B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CFB51-D6DA-84A5-DA9B-C1928E530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98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6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2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582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8418953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3150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02672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0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8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7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3947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05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68606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0324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07992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322943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22744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92758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476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3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21612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87120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26276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0762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7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8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00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3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2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95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0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57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63.png"/><Relationship Id="rId5" Type="http://schemas.openxmlformats.org/officeDocument/2006/relationships/image" Target="../media/image50.png"/><Relationship Id="rId10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A1AB-6BD8-4C11-9278-883F1B35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460B-366B-FAF2-7BFE-9C0F33423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60C3EFE-A209-7E4B-B9C1-6D9EA7172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1980" cy="68567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65F0D2-801E-2DD5-8239-1D1E82FA22C7}"/>
              </a:ext>
            </a:extLst>
          </p:cNvPr>
          <p:cNvSpPr txBox="1">
            <a:spLocks/>
          </p:cNvSpPr>
          <p:nvPr/>
        </p:nvSpPr>
        <p:spPr>
          <a:xfrm>
            <a:off x="1173853" y="321884"/>
            <a:ext cx="10030299" cy="164630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9D5A6-7DE0-C518-25D9-19CDEE9BDC25}"/>
              </a:ext>
            </a:extLst>
          </p:cNvPr>
          <p:cNvSpPr/>
          <p:nvPr/>
        </p:nvSpPr>
        <p:spPr>
          <a:xfrm>
            <a:off x="5068363" y="2316652"/>
            <a:ext cx="2241287" cy="584771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ĐẠO ĐỨC </a:t>
            </a:r>
            <a:endParaRPr lang="en-US" sz="3200" b="1" dirty="0">
              <a:ln/>
              <a:solidFill>
                <a:srgbClr val="FF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68B711-4F95-CA95-3E03-FB42D944561E}"/>
              </a:ext>
            </a:extLst>
          </p:cNvPr>
          <p:cNvGrpSpPr/>
          <p:nvPr/>
        </p:nvGrpSpPr>
        <p:grpSpPr>
          <a:xfrm>
            <a:off x="677334" y="4100976"/>
            <a:ext cx="10837332" cy="2528734"/>
            <a:chOff x="627252" y="4238609"/>
            <a:chExt cx="10837332" cy="2528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5960E7-4F6F-8BF8-3BCB-593E89CAE408}"/>
                </a:ext>
              </a:extLst>
            </p:cNvPr>
            <p:cNvSpPr/>
            <p:nvPr/>
          </p:nvSpPr>
          <p:spPr>
            <a:xfrm>
              <a:off x="627252" y="4786977"/>
              <a:ext cx="10837332" cy="1646302"/>
            </a:xfrm>
            <a:prstGeom prst="rect">
              <a:avLst/>
            </a:prstGeom>
            <a:solidFill>
              <a:srgbClr val="F9F4E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FD1903-159C-C9A9-40A3-896ED193FFA4}"/>
                </a:ext>
              </a:extLst>
            </p:cNvPr>
            <p:cNvGrpSpPr/>
            <p:nvPr/>
          </p:nvGrpSpPr>
          <p:grpSpPr>
            <a:xfrm>
              <a:off x="627252" y="4238609"/>
              <a:ext cx="10732672" cy="2528734"/>
              <a:chOff x="627252" y="4238609"/>
              <a:chExt cx="10732672" cy="252873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0E5A055-C8C5-4008-75C0-F059DBC01CD0}"/>
                  </a:ext>
                </a:extLst>
              </p:cNvPr>
              <p:cNvSpPr/>
              <p:nvPr/>
            </p:nvSpPr>
            <p:spPr>
              <a:xfrm>
                <a:off x="627252" y="4238609"/>
                <a:ext cx="1559323" cy="2023293"/>
              </a:xfrm>
              <a:custGeom>
                <a:avLst/>
                <a:gdLst/>
                <a:ahLst/>
                <a:cxnLst/>
                <a:rect l="l" t="t" r="r" b="b"/>
                <a:pathLst>
                  <a:path w="2159310" h="3004257">
                    <a:moveTo>
                      <a:pt x="0" y="0"/>
                    </a:moveTo>
                    <a:lnTo>
                      <a:pt x="2159310" y="0"/>
                    </a:lnTo>
                    <a:lnTo>
                      <a:pt x="2159310" y="3004258"/>
                    </a:lnTo>
                    <a:lnTo>
                      <a:pt x="0" y="3004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3D2B8009-7EE7-430B-CEA6-F201970B5E09}"/>
                  </a:ext>
                </a:extLst>
              </p:cNvPr>
              <p:cNvSpPr/>
              <p:nvPr/>
            </p:nvSpPr>
            <p:spPr>
              <a:xfrm flipH="1">
                <a:off x="9492182" y="4449621"/>
                <a:ext cx="863600" cy="1968967"/>
              </a:xfrm>
              <a:custGeom>
                <a:avLst/>
                <a:gdLst/>
                <a:ahLst/>
                <a:cxnLst/>
                <a:rect l="l" t="t" r="r" b="b"/>
                <a:pathLst>
                  <a:path w="1212957" h="2914010">
                    <a:moveTo>
                      <a:pt x="1212956" y="0"/>
                    </a:moveTo>
                    <a:lnTo>
                      <a:pt x="0" y="0"/>
                    </a:lnTo>
                    <a:lnTo>
                      <a:pt x="0" y="2914010"/>
                    </a:lnTo>
                    <a:lnTo>
                      <a:pt x="1212956" y="2914010"/>
                    </a:lnTo>
                    <a:lnTo>
                      <a:pt x="1212956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EEF7007-756C-8D0D-3F3A-8A35AD44C1EB}"/>
                  </a:ext>
                </a:extLst>
              </p:cNvPr>
              <p:cNvSpPr/>
              <p:nvPr/>
            </p:nvSpPr>
            <p:spPr>
              <a:xfrm>
                <a:off x="10191523" y="4485048"/>
                <a:ext cx="1168401" cy="1762866"/>
              </a:xfrm>
              <a:custGeom>
                <a:avLst/>
                <a:gdLst/>
                <a:ahLst/>
                <a:cxnLst/>
                <a:rect l="l" t="t" r="r" b="b"/>
                <a:pathLst>
                  <a:path w="1658905" h="2663125">
                    <a:moveTo>
                      <a:pt x="1658905" y="0"/>
                    </a:moveTo>
                    <a:lnTo>
                      <a:pt x="0" y="0"/>
                    </a:lnTo>
                    <a:lnTo>
                      <a:pt x="0" y="2663125"/>
                    </a:lnTo>
                    <a:lnTo>
                      <a:pt x="1658905" y="2663125"/>
                    </a:lnTo>
                    <a:lnTo>
                      <a:pt x="1658905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0E5FEF74-C34B-EE7D-F8A5-6024DC8891B8}"/>
                  </a:ext>
                </a:extLst>
              </p:cNvPr>
              <p:cNvSpPr/>
              <p:nvPr/>
            </p:nvSpPr>
            <p:spPr>
              <a:xfrm>
                <a:off x="4293705" y="5121040"/>
                <a:ext cx="3074504" cy="1646303"/>
              </a:xfrm>
              <a:custGeom>
                <a:avLst/>
                <a:gdLst/>
                <a:ahLst/>
                <a:cxnLst/>
                <a:rect l="l" t="t" r="r" b="b"/>
                <a:pathLst>
                  <a:path w="14307178" h="11624582">
                    <a:moveTo>
                      <a:pt x="0" y="0"/>
                    </a:moveTo>
                    <a:lnTo>
                      <a:pt x="14307179" y="0"/>
                    </a:lnTo>
                    <a:lnTo>
                      <a:pt x="14307179" y="11624582"/>
                    </a:lnTo>
                    <a:lnTo>
                      <a:pt x="0" y="11624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CBE2A2-DBED-4331-008B-CEFB3E2A1FAF}"/>
              </a:ext>
            </a:extLst>
          </p:cNvPr>
          <p:cNvSpPr/>
          <p:nvPr/>
        </p:nvSpPr>
        <p:spPr>
          <a:xfrm>
            <a:off x="3390967" y="4498532"/>
            <a:ext cx="5288595" cy="523216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002060"/>
                </a:solidFill>
                <a:latin typeface="HP001 Kieu 2" panose="020B0603050302020204" pitchFamily="34" charset="0"/>
                <a:ea typeface="Noto Sans" panose="020B0502040504020204" pitchFamily="34"/>
                <a:cs typeface="Noto Sans" panose="020B0502040504020204" pitchFamily="34"/>
              </a:rPr>
              <a:t>Giáo viên: Lý Thị Bích Liên</a:t>
            </a:r>
            <a:endParaRPr lang="en-US" sz="2800" b="1" dirty="0">
              <a:ln/>
              <a:solidFill>
                <a:srgbClr val="002060"/>
              </a:solidFill>
              <a:latin typeface="HP001 Kieu 2" panose="020B0603050302020204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21752-FE09-BECC-7C6B-751FE1FB58F8}"/>
              </a:ext>
            </a:extLst>
          </p:cNvPr>
          <p:cNvSpPr/>
          <p:nvPr/>
        </p:nvSpPr>
        <p:spPr>
          <a:xfrm>
            <a:off x="2031420" y="2964631"/>
            <a:ext cx="8129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Phòng</a:t>
            </a:r>
            <a:r>
              <a:rPr lang="vi-VN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tích do ngã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91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6451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72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91" y="4696542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97" y="4925142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11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6644-3DF2-AB96-664F-9D28F480E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E1862348-58F5-0BFF-A293-96AEC8262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C336036D-F7D7-6F3C-2D84-255CDADE2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8AD6D0E0-29F0-793D-03BD-09D939BE5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29A09B05-84C2-0526-25EF-79A3E5FD30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52" y="-77846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D875EBE5-8955-9A9C-B48E-18D20C5DC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913393"/>
            <a:ext cx="10058400" cy="49655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3F0DEF77-77A0-7C6E-C15B-97826546D5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C423F2BE-CFE5-BF4B-F4D4-904FE4AA68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91F2961D-E667-6D10-1F98-2F39966F29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975811E5-BCC6-D9F1-F0B1-53CB6ADC1A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6AED96B4-7E80-CB18-788B-7D08EF21E4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9BAC89E3-E017-198B-CD37-4CB8E24A93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FBE3682A-FE22-1C9E-3F67-F181F9BD32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78" y="326853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9BB0A97D-5D2D-EAEC-839F-5A21D114769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AF12D8AD-5054-4987-BDD8-3D6FC80AED12}"/>
              </a:ext>
            </a:extLst>
          </p:cNvPr>
          <p:cNvSpPr txBox="1"/>
          <p:nvPr/>
        </p:nvSpPr>
        <p:spPr>
          <a:xfrm>
            <a:off x="4763798" y="982094"/>
            <a:ext cx="3071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Kết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9CAA9098-9417-4E81-8589-0A2C9E0FCAF9}"/>
              </a:ext>
            </a:extLst>
          </p:cNvPr>
          <p:cNvSpPr txBox="1"/>
          <p:nvPr/>
        </p:nvSpPr>
        <p:spPr>
          <a:xfrm>
            <a:off x="1573109" y="1886037"/>
            <a:ext cx="91174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trèo, ngồi trên cửa sổ, đi trên cầu thang, đường trơn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đùa.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 chân tay có thể bị xước, sưng, gãy ...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5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634156" y="1903829"/>
            <a:ext cx="5397304" cy="100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8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88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8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020-2021\Giáo án điện tử các môn - 2020\Dao duc\tranh anh dao duc\Daoduc1 chu de 8 (LAN) - ẢNH\dd27.2.png">
            <a:extLst>
              <a:ext uri="{FF2B5EF4-FFF2-40B4-BE49-F238E27FC236}">
                <a16:creationId xmlns:a16="http://schemas.microsoft.com/office/drawing/2014/main" id="{8F9044CA-5EC5-D91E-24DA-FE603C198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0" y="1237264"/>
            <a:ext cx="12192000" cy="56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34C95-5342-CDD1-7E19-B3259EC9CD65}"/>
              </a:ext>
            </a:extLst>
          </p:cNvPr>
          <p:cNvSpPr txBox="1"/>
          <p:nvPr/>
        </p:nvSpPr>
        <p:spPr>
          <a:xfrm>
            <a:off x="1" y="1524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8D1C6-398F-06C6-0100-A431EE48E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7A14E08A-03C5-1B31-67D9-FC8426B82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4CB46CC2-8B29-5E7D-3A10-782313A80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3A825416-E945-F127-D1A0-540920473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A4C87B6-3F9A-00E3-EE03-DD231CF60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52" y="-77846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74077CAB-A005-9725-9F71-27D310A7A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15"/>
            <a:ext cx="12192000" cy="6776160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DC830B49-94D9-57B5-7032-F0CFB587BD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30" y="6626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7A42DF99-F2F5-77A8-D3AA-CA7548BD9D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22" y="200648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AB1BB2A8-B844-CE61-3403-AFF99AE7B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72" y="66264"/>
            <a:ext cx="1373271" cy="688924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267FE37-25B5-2983-E5A0-AFD368BB13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2251060" y="459893"/>
            <a:ext cx="7689880" cy="4125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D106D1-4970-BFB8-04BC-44E6315B6732}"/>
              </a:ext>
            </a:extLst>
          </p:cNvPr>
          <p:cNvSpPr/>
          <p:nvPr/>
        </p:nvSpPr>
        <p:spPr>
          <a:xfrm>
            <a:off x="4666922" y="5813332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5961A3-5A11-C41B-0455-D9B262622DFA}"/>
              </a:ext>
            </a:extLst>
          </p:cNvPr>
          <p:cNvSpPr/>
          <p:nvPr/>
        </p:nvSpPr>
        <p:spPr>
          <a:xfrm>
            <a:off x="2438399" y="5276073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98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504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75160" y="265408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419601" y="1676401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9899" y="15647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754560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152400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2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2300" y="1641481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2300" y="5751945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2668026" y="3667303"/>
            <a:ext cx="6864210" cy="168993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24001" y="4330306"/>
            <a:ext cx="9086850" cy="17185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21" y="3100468"/>
            <a:ext cx="455837" cy="538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38375" y="145129"/>
            <a:ext cx="8045108" cy="5972788"/>
          </a:xfrm>
          <a:prstGeom prst="rect">
            <a:avLst/>
          </a:prstGeom>
          <a:noFill/>
        </p:spPr>
        <p:txBody>
          <a:bodyPr wrap="square" lIns="51433" tIns="25717" rIns="51433" bIns="2571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CHÀO MỪNG QUÝ THẦY CÔ</a:t>
            </a:r>
          </a:p>
          <a:p>
            <a:pPr algn="ctr"/>
            <a:r>
              <a:rPr lang="en-US" sz="3000" b="1" dirty="0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VỀ DỰ GIỜ THĂM </a:t>
            </a:r>
            <a:r>
              <a:rPr lang="en-US" sz="3000" b="1">
                <a:ln/>
                <a:solidFill>
                  <a:srgbClr val="FF0000"/>
                </a:solidFill>
                <a:latin typeface="Pontano Sans"/>
                <a:cs typeface="Times New Roman" pitchFamily="18" charset="0"/>
              </a:rPr>
              <a:t>LỚP</a:t>
            </a:r>
            <a:r>
              <a:rPr lang="en-US" sz="3000" b="1">
                <a:ln/>
                <a:solidFill>
                  <a:srgbClr val="FF0000"/>
                </a:solidFill>
                <a:latin typeface="Pontano Sans"/>
              </a:rPr>
              <a:t> </a:t>
            </a:r>
            <a:endParaRPr lang="vi-VN" sz="3000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3000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en-US" sz="3000" b="1" dirty="0">
              <a:ln/>
              <a:solidFill>
                <a:srgbClr val="FF0000"/>
              </a:solidFill>
              <a:latin typeface="Pontano Sans"/>
            </a:endParaRPr>
          </a:p>
          <a:p>
            <a:pPr algn="ctr" defTabSz="1216630"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  <a:p>
            <a:pPr algn="ctr" defTabSz="1216630"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Phòng, tránh thương tích do ngã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vi-VN" sz="2025" b="1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endParaRPr lang="en-US" sz="2025" b="1" dirty="0">
              <a:ln/>
              <a:solidFill>
                <a:srgbClr val="FF0000"/>
              </a:solidFill>
              <a:latin typeface="Pontano Sans"/>
            </a:endParaRPr>
          </a:p>
          <a:p>
            <a:pPr algn="ctr"/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Lý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Thị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Bích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n/>
                <a:solidFill>
                  <a:srgbClr val="FF0000"/>
                </a:solidFill>
                <a:latin typeface="Pontano Sans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80" y="3044223"/>
            <a:ext cx="455837" cy="538250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886" y="3528874"/>
            <a:ext cx="3137080" cy="21290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625" y="-28513"/>
            <a:ext cx="2706840" cy="22401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141805">
            <a:off x="-753961" y="-289922"/>
            <a:ext cx="3663928" cy="276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6 L -4.791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1" y="1812553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1" y="1840262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267201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3238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86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-173996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2285999" y="1531330"/>
            <a:ext cx="84313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Kính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em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.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Chúc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quý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thầy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cô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và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các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em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sức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khỏe</a:t>
            </a:r>
            <a:r>
              <a:rPr lang="en-US" altLang="zh-CN" sz="6000" b="1" dirty="0">
                <a:solidFill>
                  <a:srgbClr val="FFFF00"/>
                </a:solidFill>
                <a:latin typeface="Calibri"/>
                <a:ea typeface="字魂7号-温暖童稚体" panose="00000500000000000000" pitchFamily="2" charset="-122"/>
              </a:rPr>
              <a:t>.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4" y="1751861"/>
            <a:ext cx="3419573" cy="51061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17BEB-AAF4-4442-AFFF-D45A0080F795}"/>
              </a:ext>
            </a:extLst>
          </p:cNvPr>
          <p:cNvSpPr/>
          <p:nvPr/>
        </p:nvSpPr>
        <p:spPr>
          <a:xfrm>
            <a:off x="2300658" y="1751861"/>
            <a:ext cx="6523832" cy="1617552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9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9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9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4" y="4687937"/>
            <a:ext cx="6408837" cy="2019938"/>
          </a:xfrm>
          <a:prstGeom prst="rect">
            <a:avLst/>
          </a:prstGeom>
        </p:spPr>
      </p:pic>
      <p:pic>
        <p:nvPicPr>
          <p:cNvPr id="6" name="Bkgr tên lửa">
            <a:extLst>
              <a:ext uri="{FF2B5EF4-FFF2-40B4-BE49-F238E27FC236}">
                <a16:creationId xmlns:a16="http://schemas.microsoft.com/office/drawing/2014/main" id="{90B154A8-CC85-426D-AF0B-16A8B0860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65" y="1751861"/>
            <a:ext cx="1677139" cy="1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844128144559589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8814"/>
            <a:ext cx="11985674" cy="61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343401" y="2555232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8" y="5105400"/>
            <a:ext cx="9144793" cy="173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562600"/>
            <a:ext cx="4572000" cy="130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931" y="4741481"/>
            <a:ext cx="3200677" cy="246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08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224">
            <a:off x="8915401" y="-49046"/>
            <a:ext cx="1780309" cy="1877846"/>
          </a:xfrm>
          <a:prstGeom prst="rect">
            <a:avLst/>
          </a:prstGeom>
        </p:spPr>
      </p:pic>
      <p:sp>
        <p:nvSpPr>
          <p:cNvPr id="10" name="圆角矩形 1"/>
          <p:cNvSpPr/>
          <p:nvPr/>
        </p:nvSpPr>
        <p:spPr>
          <a:xfrm>
            <a:off x="1714103" y="927848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597C0-A3EC-6981-F939-412C610DD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DBCF725D-52DD-0713-7EB4-47D560A28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10" y="1075765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EF8223E-62A4-5055-A837-6EB6B6D68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5928"/>
            <a:ext cx="3644153" cy="3602825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1A838DB-8C5B-8A59-1DF7-E987918BC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67" y="147918"/>
            <a:ext cx="4988933" cy="27602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417EA8-30FC-DADB-1107-049BC9D97705}"/>
              </a:ext>
            </a:extLst>
          </p:cNvPr>
          <p:cNvSpPr/>
          <p:nvPr/>
        </p:nvSpPr>
        <p:spPr>
          <a:xfrm>
            <a:off x="3906545" y="3435803"/>
            <a:ext cx="45448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000" dirty="0" err="1">
                <a:solidFill>
                  <a:schemeClr val="bg1"/>
                </a:solidFill>
                <a:latin typeface="Candara" panose="020E0502030303020204" pitchFamily="34" charset="0"/>
                <a:ea typeface="字魂59号-创粗黑"/>
                <a:cs typeface="Calibri" panose="020F0502020204030204" pitchFamily="34" charset="0"/>
              </a:rPr>
              <a:t>Khám</a:t>
            </a:r>
            <a:r>
              <a:rPr lang="en-US" sz="8000" dirty="0">
                <a:solidFill>
                  <a:schemeClr val="bg1"/>
                </a:solidFill>
                <a:latin typeface="Candara" panose="020E050203030302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ndara" panose="020E0502030303020204" pitchFamily="34" charset="0"/>
                <a:ea typeface="字魂59号-创粗黑"/>
                <a:cs typeface="Calibri" panose="020F0502020204030204" pitchFamily="34" charset="0"/>
              </a:rPr>
              <a:t>phá</a:t>
            </a:r>
            <a:endParaRPr lang="en-US" sz="8000" dirty="0">
              <a:solidFill>
                <a:schemeClr val="bg1"/>
              </a:solidFill>
              <a:latin typeface="Candara" panose="020E050203030302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161F6FD-1F01-4205-8D6F-06FD99E2C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4F547B-3746-49B9-862A-258AA9057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DDB264-4DDA-43A7-BE6F-6CF0F4AD5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51" y="1926454"/>
            <a:ext cx="4496850" cy="49315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CF11F1-D013-4329-A8EC-D49378A19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pic>
        <p:nvPicPr>
          <p:cNvPr id="9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0157" y="0"/>
            <a:ext cx="8258449" cy="6858000"/>
          </a:xfrm>
          <a:prstGeom prst="rect">
            <a:avLst/>
          </a:prstGeom>
        </p:spPr>
      </p:pic>
      <p:sp>
        <p:nvSpPr>
          <p:cNvPr id="10" name="MH_Entry_1">
            <a:hlinkClick r:id="rId8" action="ppaction://hlinksldjump"/>
            <a:extLst>
              <a:ext uri="{FF2B5EF4-FFF2-40B4-BE49-F238E27FC236}">
                <a16:creationId xmlns:a16="http://schemas.microsoft.com/office/drawing/2014/main" id="{5302BE0B-2ED1-472E-A23C-8459E00900F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2226" y="3429000"/>
            <a:ext cx="6795409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Hãy chỉ ra những 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nguyên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ngã</a:t>
            </a: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12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0"/>
            <a:ext cx="12123357" cy="65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FE94B77-D17E-C394-6C70-F6BD90A3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4391CF-4D34-400A-BF5F-EE3F38365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9" y="1885223"/>
            <a:ext cx="1751519" cy="4645660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BCC1913E-FC63-4A59-8E96-A2AADCE8CD26}"/>
              </a:ext>
            </a:extLst>
          </p:cNvPr>
          <p:cNvSpPr/>
          <p:nvPr/>
        </p:nvSpPr>
        <p:spPr>
          <a:xfrm>
            <a:off x="3161842" y="0"/>
            <a:ext cx="6898863" cy="3592286"/>
          </a:xfrm>
          <a:prstGeom prst="cloudCallout">
            <a:avLst>
              <a:gd name="adj1" fmla="val -58477"/>
              <a:gd name="adj2" fmla="val 4980"/>
            </a:avLst>
          </a:prstGeom>
          <a:solidFill>
            <a:srgbClr val="FF00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304</Words>
  <Application>Microsoft Office PowerPoint</Application>
  <PresentationFormat>Widescreen</PresentationFormat>
  <Paragraphs>53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Averta Std CY Bold</vt:lpstr>
      <vt:lpstr>Calibri</vt:lpstr>
      <vt:lpstr>Calibri Light</vt:lpstr>
      <vt:lpstr>Candara</vt:lpstr>
      <vt:lpstr>HP001 Kieu 2</vt:lpstr>
      <vt:lpstr>HP001 TD 4H</vt:lpstr>
      <vt:lpstr>HP-089</vt:lpstr>
      <vt:lpstr>Noto Sans</vt:lpstr>
      <vt:lpstr>Pontano Sans</vt:lpstr>
      <vt:lpstr>Quicksand Medium</vt:lpstr>
      <vt:lpstr>Times New Roman</vt:lpstr>
      <vt:lpstr>字魂59号-创粗黑</vt:lpstr>
      <vt:lpstr>Office 主题​​</vt:lpstr>
      <vt:lpstr>Hoạt động</vt:lpstr>
      <vt:lpstr>1_Office Theme</vt:lpstr>
      <vt:lpstr>9_www.33ppt.com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Chi Lien</cp:lastModifiedBy>
  <cp:revision>75</cp:revision>
  <dcterms:created xsi:type="dcterms:W3CDTF">2021-06-25T04:06:25Z</dcterms:created>
  <dcterms:modified xsi:type="dcterms:W3CDTF">2025-05-10T12:30:38Z</dcterms:modified>
</cp:coreProperties>
</file>