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702" r:id="rId3"/>
    <p:sldMasterId id="2147483704" r:id="rId4"/>
    <p:sldMasterId id="2147483719" r:id="rId5"/>
    <p:sldMasterId id="2147483731" r:id="rId6"/>
  </p:sldMasterIdLst>
  <p:notesMasterIdLst>
    <p:notesMasterId r:id="rId29"/>
  </p:notesMasterIdLst>
  <p:sldIdLst>
    <p:sldId id="11088410" r:id="rId7"/>
    <p:sldId id="11088411" r:id="rId8"/>
    <p:sldId id="258" r:id="rId9"/>
    <p:sldId id="299" r:id="rId10"/>
    <p:sldId id="300" r:id="rId11"/>
    <p:sldId id="301" r:id="rId12"/>
    <p:sldId id="302" r:id="rId13"/>
    <p:sldId id="11088438" r:id="rId14"/>
    <p:sldId id="11088439" r:id="rId15"/>
    <p:sldId id="11088440" r:id="rId16"/>
    <p:sldId id="266" r:id="rId17"/>
    <p:sldId id="290" r:id="rId18"/>
    <p:sldId id="286" r:id="rId19"/>
    <p:sldId id="295" r:id="rId20"/>
    <p:sldId id="288" r:id="rId21"/>
    <p:sldId id="289" r:id="rId22"/>
    <p:sldId id="268" r:id="rId23"/>
    <p:sldId id="303" r:id="rId24"/>
    <p:sldId id="298" r:id="rId25"/>
    <p:sldId id="292" r:id="rId26"/>
    <p:sldId id="11088404" r:id="rId27"/>
    <p:sldId id="3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605ED-60F4-412D-8EA4-8C6F8766EB1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919E-B579-4B1E-84AC-48793CB5D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2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9C252-B8D0-45BC-8B32-1871FD7C78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9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0A23-D164-D2B4-F7A8-A9A5B37F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5294B7C-56E8-4BB6-228E-2737CB5FD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8DA1C68-F1AD-6731-FC12-E3D0DA1BC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E42F2F-BECE-31DC-0380-26317FB9D6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9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3C01B-9485-2CCC-E356-7AC3102AC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E09824-FC41-A8E5-3242-ECEE8A2BD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9E1095-2C6F-CEBB-0E17-E75827DEE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F253C3-09E6-9886-58A6-736A1CCC1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793E8-F6EC-B7E4-DD01-3CF9FD656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58E76D-38D7-635E-DB1F-1229B2AA2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AADF03-6A04-F60A-982A-83658AA6F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A4ED83-D533-2DDB-B807-E3723E26D7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2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582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9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0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6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6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0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8418953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7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05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68606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0324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0799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322943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2274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92758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4762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2161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31504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87120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26276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0762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72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38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8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94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17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6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02672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5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47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3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8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6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6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95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4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0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43" r:id="rId2"/>
    <p:sldLayoutId id="2147483744" r:id="rId3"/>
    <p:sldLayoutId id="2147483745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157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4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slide" Target="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01A2DCC-4234-472C-8E42-A470BAC8F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" y="2897"/>
            <a:ext cx="12184503" cy="6855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DCF09-9770-469F-AE44-C96F7F4146FA}"/>
              </a:ext>
            </a:extLst>
          </p:cNvPr>
          <p:cNvSpPr txBox="1"/>
          <p:nvPr/>
        </p:nvSpPr>
        <p:spPr>
          <a:xfrm>
            <a:off x="727974" y="293914"/>
            <a:ext cx="9905740" cy="1324582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202</a:t>
            </a:r>
            <a:r>
              <a:rPr kumimoji="0" lang="vi-VN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- 202</a:t>
            </a:r>
            <a:r>
              <a:rPr kumimoji="0" lang="vi-VN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723694-7FAA-4690-8415-73708D950DF6}"/>
              </a:ext>
            </a:extLst>
          </p:cNvPr>
          <p:cNvSpPr/>
          <p:nvPr/>
        </p:nvSpPr>
        <p:spPr>
          <a:xfrm>
            <a:off x="1026798" y="2278206"/>
            <a:ext cx="98444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Đạo</a:t>
            </a:r>
            <a:r>
              <a:rPr 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8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vi-VN" sz="4800" b="1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Bài: Phòng tránh </a:t>
            </a:r>
            <a:r>
              <a:rPr lang="vi-VN" sz="48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đuối nước</a:t>
            </a:r>
            <a:endParaRPr kumimoji="0" lang="en-US" sz="4800" b="1" i="0" u="none" strike="noStrike" kern="1200" cap="none" spc="0" normalizeH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447" y="3238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DD53E-3597-CA6D-6366-073F8A451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5532FF-6873-FF9D-C60B-B871A55FA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EA68AD-B7C0-24DD-D6C0-2DE952916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EF31B9-98A6-DC9F-6B41-3708F0B80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51" y="1926454"/>
            <a:ext cx="4496850" cy="49315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A9D783-A4D3-F4ED-E523-3177BFC64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pic>
        <p:nvPicPr>
          <p:cNvPr id="9" name="图片 1" descr="1 (216)">
            <a:extLst>
              <a:ext uri="{FF2B5EF4-FFF2-40B4-BE49-F238E27FC236}">
                <a16:creationId xmlns:a16="http://schemas.microsoft.com/office/drawing/2014/main" id="{544FCE05-D167-5D45-290A-043D8B38A7D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0157" y="0"/>
            <a:ext cx="8258449" cy="6858000"/>
          </a:xfrm>
          <a:prstGeom prst="rect">
            <a:avLst/>
          </a:prstGeom>
        </p:spPr>
      </p:pic>
      <p:sp>
        <p:nvSpPr>
          <p:cNvPr id="10" name="MH_Entry_1">
            <a:hlinkClick r:id="rId8" action="ppaction://hlinksldjump"/>
            <a:extLst>
              <a:ext uri="{FF2B5EF4-FFF2-40B4-BE49-F238E27FC236}">
                <a16:creationId xmlns:a16="http://schemas.microsoft.com/office/drawing/2014/main" id="{57EE066B-66B5-BD21-266A-231DD6EC7F4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2226" y="3429000"/>
            <a:ext cx="6795409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Xử lý tình huống 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92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17" y="711687"/>
            <a:ext cx="8197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solidFill>
                  <a:srgbClr val="FF0000"/>
                </a:solidFill>
              </a:rPr>
              <a:t>Xử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lý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tình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huống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42" y="0"/>
            <a:ext cx="7165558" cy="6557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0820" y="1481128"/>
            <a:ext cx="43503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a.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  <a:r>
              <a:rPr lang="en-US" sz="4400" dirty="0" err="1"/>
              <a:t>khi</a:t>
            </a:r>
            <a:r>
              <a:rPr lang="en-US" sz="4400" dirty="0"/>
              <a:t> </a:t>
            </a:r>
            <a:r>
              <a:rPr lang="en-US" sz="4400" dirty="0" err="1"/>
              <a:t>gặp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tình</a:t>
            </a:r>
            <a:r>
              <a:rPr lang="en-US" sz="4400" dirty="0"/>
              <a:t> </a:t>
            </a:r>
            <a:r>
              <a:rPr lang="en-US" sz="4400" dirty="0" err="1"/>
              <a:t>huống</a:t>
            </a:r>
            <a:r>
              <a:rPr lang="en-US" sz="4400" dirty="0"/>
              <a:t> </a:t>
            </a:r>
            <a:r>
              <a:rPr lang="en-US" sz="4400" dirty="0" err="1"/>
              <a:t>sau</a:t>
            </a:r>
            <a:r>
              <a:rPr lang="en-US" sz="44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820" y="3537526"/>
            <a:ext cx="377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Thảo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luận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nhóm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5357" y="4374227"/>
            <a:ext cx="3028598" cy="1702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7"/>
            <a:ext cx="4645890" cy="51958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8618" y="378691"/>
            <a:ext cx="605905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Phương</a:t>
            </a:r>
            <a:r>
              <a:rPr lang="en-US" sz="4000" b="1" dirty="0"/>
              <a:t> </a:t>
            </a:r>
            <a:r>
              <a:rPr lang="en-US" sz="4000" b="1" dirty="0" err="1"/>
              <a:t>án</a:t>
            </a:r>
            <a:r>
              <a:rPr lang="en-US" sz="4000" b="1" dirty="0"/>
              <a:t> </a:t>
            </a:r>
            <a:r>
              <a:rPr lang="en-US" sz="4000" b="1" dirty="0" err="1"/>
              <a:t>tốt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kiếm</a:t>
            </a:r>
            <a:r>
              <a:rPr lang="en-US" sz="4000" b="1" dirty="0"/>
              <a:t> </a:t>
            </a:r>
            <a:r>
              <a:rPr lang="en-US" sz="4000" b="1" dirty="0" err="1"/>
              <a:t>sự</a:t>
            </a:r>
            <a:r>
              <a:rPr lang="en-US" sz="4000" b="1" dirty="0"/>
              <a:t> </a:t>
            </a:r>
            <a:r>
              <a:rPr lang="en-US" sz="4000" b="1" dirty="0" err="1"/>
              <a:t>trợ</a:t>
            </a:r>
            <a:r>
              <a:rPr lang="en-US" sz="4000" b="1" dirty="0"/>
              <a:t> </a:t>
            </a:r>
            <a:r>
              <a:rPr lang="en-US" sz="4000" b="1" dirty="0" err="1"/>
              <a:t>giúp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cách</a:t>
            </a:r>
            <a:r>
              <a:rPr lang="en-US" sz="4000" b="1" dirty="0"/>
              <a:t> </a:t>
            </a:r>
            <a:r>
              <a:rPr lang="en-US" sz="4000" b="1" dirty="0" err="1"/>
              <a:t>kêu</a:t>
            </a:r>
            <a:r>
              <a:rPr lang="en-US" sz="4000" b="1" dirty="0"/>
              <a:t> </a:t>
            </a:r>
            <a:r>
              <a:rPr lang="en-US" sz="4000" b="1" dirty="0" err="1"/>
              <a:t>cứu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gần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thể</a:t>
            </a:r>
            <a:r>
              <a:rPr lang="en-US" sz="4000" b="1" dirty="0"/>
              <a:t> </a:t>
            </a:r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kiếm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</a:t>
            </a:r>
            <a:r>
              <a:rPr lang="en-US" sz="4000" b="1" dirty="0" err="1"/>
              <a:t>cứu</a:t>
            </a:r>
            <a:r>
              <a:rPr lang="en-US" sz="4000" b="1" dirty="0"/>
              <a:t> </a:t>
            </a:r>
            <a:r>
              <a:rPr lang="en-US" sz="4000" b="1" dirty="0" err="1"/>
              <a:t>hộ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: </a:t>
            </a:r>
            <a:r>
              <a:rPr lang="en-US" sz="4000" b="1" dirty="0" err="1"/>
              <a:t>áo</a:t>
            </a:r>
            <a:r>
              <a:rPr lang="en-US" sz="4000" b="1" dirty="0"/>
              <a:t> </a:t>
            </a:r>
            <a:r>
              <a:rPr lang="en-US" sz="4000" b="1" dirty="0" err="1"/>
              <a:t>phao</a:t>
            </a:r>
            <a:r>
              <a:rPr lang="en-US" sz="4000" b="1" dirty="0"/>
              <a:t>, </a:t>
            </a:r>
            <a:r>
              <a:rPr lang="en-US" sz="4000" b="1" dirty="0" err="1"/>
              <a:t>hộp</a:t>
            </a:r>
            <a:r>
              <a:rPr lang="en-US" sz="4000" b="1" dirty="0"/>
              <a:t> </a:t>
            </a:r>
            <a:r>
              <a:rPr lang="en-US" sz="4000" b="1" dirty="0" err="1"/>
              <a:t>xốp</a:t>
            </a:r>
            <a:r>
              <a:rPr lang="en-US" sz="4000" b="1" dirty="0"/>
              <a:t>, can </a:t>
            </a:r>
            <a:r>
              <a:rPr lang="en-US" sz="4000" b="1" dirty="0" err="1"/>
              <a:t>nhựa</a:t>
            </a:r>
            <a:r>
              <a:rPr lang="en-US" sz="4000" b="1" dirty="0"/>
              <a:t>,… </a:t>
            </a:r>
            <a:r>
              <a:rPr lang="en-US" sz="4000" b="1" dirty="0" err="1"/>
              <a:t>gần</a:t>
            </a:r>
            <a:r>
              <a:rPr lang="en-US" sz="4000" b="1" dirty="0"/>
              <a:t> </a:t>
            </a:r>
            <a:r>
              <a:rPr lang="en-US" sz="4000" b="1" dirty="0" err="1"/>
              <a:t>đó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ném</a:t>
            </a:r>
            <a:r>
              <a:rPr lang="en-US" sz="4000" b="1" dirty="0"/>
              <a:t> </a:t>
            </a:r>
            <a:r>
              <a:rPr lang="en-US" sz="4000" b="1" dirty="0" err="1"/>
              <a:t>chỗ</a:t>
            </a:r>
            <a:r>
              <a:rPr lang="en-US" sz="4000" b="1" dirty="0"/>
              <a:t> </a:t>
            </a:r>
            <a:r>
              <a:rPr lang="en-US" sz="4000" b="1" dirty="0" err="1"/>
              <a:t>nạn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. </a:t>
            </a:r>
            <a:r>
              <a:rPr lang="en-US" sz="4000" b="1" dirty="0" err="1"/>
              <a:t>Đưa</a:t>
            </a:r>
            <a:r>
              <a:rPr lang="en-US" sz="4000" b="1" dirty="0"/>
              <a:t> 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xào</a:t>
            </a:r>
            <a:r>
              <a:rPr lang="en-US" sz="4000" b="1" dirty="0"/>
              <a:t> </a:t>
            </a:r>
            <a:r>
              <a:rPr lang="en-US" sz="4000" b="1" dirty="0" err="1"/>
              <a:t>ra</a:t>
            </a:r>
            <a:r>
              <a:rPr lang="en-US" sz="4000" b="1" dirty="0"/>
              <a:t> </a:t>
            </a:r>
            <a:r>
              <a:rPr lang="en-US" sz="4000" b="1" dirty="0" err="1"/>
              <a:t>chỗ</a:t>
            </a:r>
            <a:r>
              <a:rPr lang="en-US" sz="4000" b="1" dirty="0"/>
              <a:t>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nắm</a:t>
            </a:r>
            <a:r>
              <a:rPr lang="en-US" sz="4000" b="1" dirty="0"/>
              <a:t> </a:t>
            </a:r>
            <a:r>
              <a:rPr lang="en-US" sz="4000" b="1" dirty="0" err="1"/>
              <a:t>lấy</a:t>
            </a:r>
            <a:r>
              <a:rPr lang="en-US" sz="4000" b="1" dirty="0"/>
              <a:t> </a:t>
            </a:r>
            <a:r>
              <a:rPr lang="en-US" sz="4000" b="1" dirty="0" err="1"/>
              <a:t>xào</a:t>
            </a:r>
            <a:r>
              <a:rPr lang="en-US" sz="4000" b="1" dirty="0"/>
              <a:t> </a:t>
            </a: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kéo</a:t>
            </a:r>
            <a:r>
              <a:rPr lang="en-US" sz="4000" b="1" dirty="0"/>
              <a:t> </a:t>
            </a:r>
            <a:r>
              <a:rPr lang="en-US" sz="4000" b="1" dirty="0" err="1"/>
              <a:t>vô</a:t>
            </a:r>
            <a:r>
              <a:rPr lang="en-US" sz="40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481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65963" cy="4987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3273" y="1099127"/>
            <a:ext cx="5606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án</a:t>
            </a:r>
            <a:r>
              <a:rPr lang="en-US" sz="4000" dirty="0"/>
              <a:t> </a:t>
            </a:r>
            <a:r>
              <a:rPr lang="en-US" sz="4000" dirty="0" err="1"/>
              <a:t>tốt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hái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cạnh</a:t>
            </a:r>
            <a:r>
              <a:rPr lang="en-US" sz="4000" dirty="0"/>
              <a:t> </a:t>
            </a:r>
            <a:r>
              <a:rPr lang="en-US" sz="4000" dirty="0" err="1"/>
              <a:t>bờ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27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79384" cy="47659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50691" y="1182255"/>
            <a:ext cx="609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Khuyên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nên</a:t>
            </a:r>
            <a:r>
              <a:rPr lang="en-US" sz="4400" dirty="0"/>
              <a:t> </a:t>
            </a:r>
            <a:r>
              <a:rPr lang="en-US" sz="4400" dirty="0" err="1"/>
              <a:t>đùa</a:t>
            </a:r>
            <a:r>
              <a:rPr lang="en-US" sz="4400" dirty="0"/>
              <a:t> </a:t>
            </a:r>
            <a:r>
              <a:rPr lang="en-US" sz="4400" dirty="0" err="1"/>
              <a:t>nghịch</a:t>
            </a:r>
            <a:r>
              <a:rPr lang="en-US" sz="4400" dirty="0"/>
              <a:t>, </a:t>
            </a:r>
            <a:r>
              <a:rPr lang="en-US" sz="4400" dirty="0" err="1"/>
              <a:t>xô</a:t>
            </a:r>
            <a:r>
              <a:rPr lang="en-US" sz="4400" dirty="0"/>
              <a:t> </a:t>
            </a:r>
            <a:r>
              <a:rPr lang="en-US" sz="4400" dirty="0" err="1"/>
              <a:t>đẩy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ở </a:t>
            </a:r>
            <a:r>
              <a:rPr lang="en-US" sz="4400" dirty="0" err="1"/>
              <a:t>trên</a:t>
            </a:r>
            <a:r>
              <a:rPr lang="en-US" sz="4400" dirty="0"/>
              <a:t> </a:t>
            </a:r>
            <a:r>
              <a:rPr lang="en-US" sz="4400" dirty="0" err="1"/>
              <a:t>cầu</a:t>
            </a:r>
            <a:r>
              <a:rPr lang="en-US" sz="4400" dirty="0"/>
              <a:t>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rất</a:t>
            </a:r>
            <a:r>
              <a:rPr lang="en-US" sz="4400" dirty="0"/>
              <a:t> </a:t>
            </a:r>
            <a:r>
              <a:rPr lang="en-US" sz="4400" dirty="0" err="1"/>
              <a:t>dễ</a:t>
            </a:r>
            <a:r>
              <a:rPr lang="en-US" sz="4400" dirty="0"/>
              <a:t> </a:t>
            </a:r>
            <a:r>
              <a:rPr lang="en-US" sz="4400" dirty="0" err="1"/>
              <a:t>bị</a:t>
            </a:r>
            <a:r>
              <a:rPr lang="en-US" sz="4400" dirty="0"/>
              <a:t> </a:t>
            </a:r>
            <a:r>
              <a:rPr lang="en-US" sz="4400" dirty="0" err="1"/>
              <a:t>ngã</a:t>
            </a:r>
            <a:r>
              <a:rPr lang="en-US" sz="4400" dirty="0"/>
              <a:t> </a:t>
            </a:r>
            <a:r>
              <a:rPr lang="en-US" sz="4400" dirty="0" err="1"/>
              <a:t>xuống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38A01-E7BA-06F8-61A3-F4AE1AA65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D5EC4046-975E-A588-3540-E314C1B4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7" b="99078" l="3667" r="90000">
                        <a14:foregroundMark x1="30333" y1="10599" x2="30333" y2="10599"/>
                        <a14:foregroundMark x1="20889" y1="10369" x2="20889" y2="10369"/>
                        <a14:foregroundMark x1="20444" y1="9447" x2="20444" y2="9447"/>
                        <a14:foregroundMark x1="8444" y1="28111" x2="8444" y2="28111"/>
                        <a14:foregroundMark x1="3667" y1="33641" x2="3667" y2="33641"/>
                        <a14:foregroundMark x1="20444" y1="94470" x2="20444" y2="94470"/>
                        <a14:foregroundMark x1="20444" y1="94470" x2="20444" y2="94470"/>
                        <a14:foregroundMark x1="23111" y1="71659" x2="23111" y2="71659"/>
                        <a14:foregroundMark x1="23111" y1="71659" x2="23111" y2="71659"/>
                        <a14:foregroundMark x1="19667" y1="62212" x2="19667" y2="62212"/>
                        <a14:foregroundMark x1="19667" y1="62212" x2="19667" y2="62212"/>
                        <a14:foregroundMark x1="28222" y1="66820" x2="28222" y2="66820"/>
                        <a14:foregroundMark x1="28222" y1="66820" x2="28222" y2="66820"/>
                        <a14:foregroundMark x1="9667" y1="98848" x2="9667" y2="98848"/>
                        <a14:foregroundMark x1="9667" y1="98848" x2="9667" y2="98848"/>
                        <a14:foregroundMark x1="49222" y1="96774" x2="49222" y2="96774"/>
                        <a14:foregroundMark x1="49222" y1="96774" x2="49222" y2="96774"/>
                        <a14:foregroundMark x1="25778" y1="96774" x2="25778" y2="96774"/>
                        <a14:foregroundMark x1="25778" y1="96774" x2="25778" y2="96774"/>
                        <a14:foregroundMark x1="31556" y1="98157" x2="31556" y2="98157"/>
                        <a14:foregroundMark x1="31556" y1="98157" x2="31556" y2="98157"/>
                        <a14:foregroundMark x1="40889" y1="99078" x2="40889" y2="99078"/>
                        <a14:foregroundMark x1="40889" y1="99078" x2="40889" y2="99078"/>
                        <a14:foregroundMark x1="15222" y1="95161" x2="15222" y2="95161"/>
                        <a14:foregroundMark x1="14222" y1="97696" x2="14222" y2="97696"/>
                        <a14:foregroundMark x1="24111" y1="98157" x2="24111" y2="98157"/>
                        <a14:foregroundMark x1="27444" y1="94470" x2="27444" y2="94470"/>
                        <a14:foregroundMark x1="28222" y1="98387" x2="28222" y2="98387"/>
                        <a14:backgroundMark x1="13444" y1="98157" x2="13444" y2="98157"/>
                        <a14:backgroundMark x1="29333" y1="98157" x2="29333" y2="98157"/>
                        <a14:backgroundMark x1="24889" y1="97235" x2="24889" y2="97235"/>
                        <a14:backgroundMark x1="49889" y1="96774" x2="49889" y2="96774"/>
                        <a14:backgroundMark x1="45111" y1="97926" x2="45111" y2="97926"/>
                        <a14:backgroundMark x1="40889" y1="97926" x2="40889" y2="97926"/>
                        <a14:backgroundMark x1="32111" y1="99770" x2="32111" y2="99770"/>
                        <a14:backgroundMark x1="24667" y1="97005" x2="24667" y2="97005"/>
                        <a14:backgroundMark x1="8889" y1="95853" x2="8889" y2="95853"/>
                        <a14:backgroundMark x1="24333" y1="96774" x2="24333" y2="96774"/>
                        <a14:backgroundMark x1="31444" y1="97696" x2="31444" y2="97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9" y="4544242"/>
            <a:ext cx="3352800" cy="2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48577" cy="447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0691" y="665018"/>
            <a:ext cx="59297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Khuyên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múc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 </a:t>
            </a:r>
            <a:r>
              <a:rPr lang="en-US" sz="4000" dirty="0" err="1"/>
              <a:t>tầm</a:t>
            </a:r>
            <a:r>
              <a:rPr lang="en-US" sz="4000" dirty="0"/>
              <a:t> so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chứa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 </a:t>
            </a:r>
            <a:r>
              <a:rPr lang="en-US" sz="4000" dirty="0" err="1"/>
              <a:t>cao</a:t>
            </a:r>
            <a:r>
              <a:rPr lang="en-US" sz="4000" dirty="0"/>
              <a:t> </a:t>
            </a:r>
            <a:r>
              <a:rPr lang="en-US" sz="4000" dirty="0" err="1"/>
              <a:t>hoặc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 </a:t>
            </a:r>
            <a:r>
              <a:rPr lang="en-US" sz="4000" dirty="0" err="1"/>
              <a:t>xa</a:t>
            </a:r>
            <a:r>
              <a:rPr lang="en-US" sz="4000" dirty="0"/>
              <a:t> </a:t>
            </a:r>
            <a:r>
              <a:rPr lang="en-US" sz="4000" dirty="0" err="1"/>
              <a:t>bởi</a:t>
            </a:r>
            <a:r>
              <a:rPr lang="en-US" sz="4000" dirty="0"/>
              <a:t>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dễ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chúi</a:t>
            </a:r>
            <a:r>
              <a:rPr lang="en-US" sz="4000" dirty="0"/>
              <a:t> </a:t>
            </a:r>
            <a:r>
              <a:rPr lang="en-US" sz="4000" dirty="0" err="1"/>
              <a:t>đầu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lu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đuối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. </a:t>
            </a:r>
            <a:r>
              <a:rPr lang="en-US" sz="4000" dirty="0" err="1"/>
              <a:t>Giếng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,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chứa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nắp</a:t>
            </a:r>
            <a:r>
              <a:rPr lang="en-US" sz="4000" dirty="0"/>
              <a:t> </a:t>
            </a:r>
            <a:r>
              <a:rPr lang="en-US" sz="4000" dirty="0" err="1"/>
              <a:t>đậy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C3D4D-30C9-8687-D3F9-000C5FD5D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9344" y="465593"/>
            <a:ext cx="9162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b. </a:t>
            </a:r>
            <a:r>
              <a:rPr lang="en-US" sz="4000" b="1" dirty="0" err="1">
                <a:solidFill>
                  <a:srgbClr val="FF0000"/>
                </a:solidFill>
              </a:rPr>
              <a:t>Trời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nắng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nóng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Nam </a:t>
            </a:r>
            <a:r>
              <a:rPr lang="en-US" sz="4000" b="1" dirty="0" err="1">
                <a:solidFill>
                  <a:srgbClr val="FF0000"/>
                </a:solidFill>
              </a:rPr>
              <a:t>tắm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dưới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ao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quá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lâu</a:t>
            </a:r>
            <a:r>
              <a:rPr lang="en-US" sz="4000" b="1" dirty="0">
                <a:solidFill>
                  <a:srgbClr val="FF0000"/>
                </a:solidFill>
              </a:rPr>
              <a:t>.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Nam </a:t>
            </a:r>
            <a:r>
              <a:rPr lang="en-US" sz="4000" b="1" dirty="0" err="1">
                <a:solidFill>
                  <a:srgbClr val="FF0000"/>
                </a:solidFill>
              </a:rPr>
              <a:t>điều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9963" y="1902691"/>
            <a:ext cx="10861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Tắm</a:t>
            </a:r>
            <a:r>
              <a:rPr lang="en-US" sz="3600" dirty="0"/>
              <a:t> </a:t>
            </a:r>
            <a:r>
              <a:rPr lang="en-US" sz="3600" dirty="0" err="1"/>
              <a:t>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,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tắm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r>
              <a:rPr lang="en-US" sz="3600" dirty="0"/>
              <a:t> </a:t>
            </a:r>
            <a:r>
              <a:rPr lang="en-US" sz="3600" dirty="0" err="1"/>
              <a:t>nắng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tắm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cảm</a:t>
            </a:r>
            <a:r>
              <a:rPr lang="en-US" sz="3600" dirty="0"/>
              <a:t>.</a:t>
            </a:r>
          </a:p>
          <a:p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đùa</a:t>
            </a:r>
            <a:r>
              <a:rPr lang="en-US" sz="3600" dirty="0"/>
              <a:t> </a:t>
            </a:r>
            <a:r>
              <a:rPr lang="en-US" sz="3600" dirty="0" err="1"/>
              <a:t>gần</a:t>
            </a:r>
            <a:r>
              <a:rPr lang="en-US" sz="3600" dirty="0"/>
              <a:t> </a:t>
            </a:r>
            <a:r>
              <a:rPr lang="en-US" sz="3600" dirty="0" err="1"/>
              <a:t>ao</a:t>
            </a:r>
            <a:r>
              <a:rPr lang="en-US" sz="3600" dirty="0"/>
              <a:t>, </a:t>
            </a:r>
            <a:r>
              <a:rPr lang="en-US" sz="3600" dirty="0" err="1"/>
              <a:t>hồ</a:t>
            </a:r>
            <a:r>
              <a:rPr lang="en-US" sz="3600" dirty="0"/>
              <a:t>,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suối</a:t>
            </a:r>
            <a:r>
              <a:rPr lang="en-US" sz="3600" dirty="0"/>
              <a:t>. </a:t>
            </a:r>
          </a:p>
          <a:p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tắm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.</a:t>
            </a:r>
          </a:p>
        </p:txBody>
      </p:sp>
      <p:pic>
        <p:nvPicPr>
          <p:cNvPr id="2" name="2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254" y="5051340"/>
            <a:ext cx="2466109" cy="13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910" y="221672"/>
            <a:ext cx="819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2. </a:t>
            </a:r>
            <a:r>
              <a:rPr lang="en-US" sz="4000" b="1" dirty="0" err="1">
                <a:solidFill>
                  <a:srgbClr val="FF0000"/>
                </a:solidFill>
              </a:rPr>
              <a:t>Liên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hệ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bản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thân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2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9419" y="0"/>
            <a:ext cx="2167467" cy="12192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04924" y="1485676"/>
          <a:ext cx="10039351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9515">
                  <a:extLst>
                    <a:ext uri="{9D8B030D-6E8A-4147-A177-3AD203B41FA5}">
                      <a16:colId xmlns:a16="http://schemas.microsoft.com/office/drawing/2014/main" val="1324533896"/>
                    </a:ext>
                  </a:extLst>
                </a:gridCol>
                <a:gridCol w="2678846">
                  <a:extLst>
                    <a:ext uri="{9D8B030D-6E8A-4147-A177-3AD203B41FA5}">
                      <a16:colId xmlns:a16="http://schemas.microsoft.com/office/drawing/2014/main" val="1808831332"/>
                    </a:ext>
                  </a:extLst>
                </a:gridCol>
                <a:gridCol w="3260990">
                  <a:extLst>
                    <a:ext uri="{9D8B030D-6E8A-4147-A177-3AD203B41FA5}">
                      <a16:colId xmlns:a16="http://schemas.microsoft.com/office/drawing/2014/main" val="3558333605"/>
                    </a:ext>
                  </a:extLst>
                </a:gridCol>
              </a:tblGrid>
              <a:tr h="335626">
                <a:tc>
                  <a:txBody>
                    <a:bodyPr/>
                    <a:lstStyle/>
                    <a:p>
                      <a:r>
                        <a:rPr lang="en-US" sz="3200" dirty="0" err="1"/>
                        <a:t>Câu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Đồng</a:t>
                      </a:r>
                      <a:r>
                        <a:rPr lang="en-US" sz="3200" baseline="0" dirty="0"/>
                        <a:t> ý (+)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Không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đồng</a:t>
                      </a:r>
                      <a:r>
                        <a:rPr lang="en-US" sz="3200" baseline="0" dirty="0"/>
                        <a:t> ý (-)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818962"/>
                  </a:ext>
                </a:extLst>
              </a:tr>
              <a:tr h="524851">
                <a:tc>
                  <a:txBody>
                    <a:bodyPr/>
                    <a:lstStyle/>
                    <a:p>
                      <a:r>
                        <a:rPr lang="en-US" sz="3200" dirty="0"/>
                        <a:t>1. </a:t>
                      </a:r>
                      <a:r>
                        <a:rPr lang="en-US" sz="3200" dirty="0" err="1"/>
                        <a:t>Đi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tắm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biển</a:t>
                      </a:r>
                      <a:r>
                        <a:rPr lang="en-US" sz="3200" baseline="0" dirty="0"/>
                        <a:t> ta </a:t>
                      </a:r>
                      <a:r>
                        <a:rPr lang="en-US" sz="3200" baseline="0" dirty="0" err="1"/>
                        <a:t>mặc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áo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phao</a:t>
                      </a:r>
                      <a:r>
                        <a:rPr lang="en-US" sz="3200" baseline="0" dirty="0"/>
                        <a:t>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81210"/>
                  </a:ext>
                </a:extLst>
              </a:tr>
              <a:tr h="558711">
                <a:tc>
                  <a:txBody>
                    <a:bodyPr/>
                    <a:lstStyle/>
                    <a:p>
                      <a:r>
                        <a:rPr lang="en-US" sz="3200" dirty="0"/>
                        <a:t>2. </a:t>
                      </a:r>
                      <a:r>
                        <a:rPr lang="en-US" sz="3200" dirty="0" err="1"/>
                        <a:t>Đi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tắm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một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gần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ao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hồ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sông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suối</a:t>
                      </a:r>
                      <a:r>
                        <a:rPr lang="en-US" sz="3200" baseline="0" dirty="0"/>
                        <a:t>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011403"/>
                  </a:ext>
                </a:extLst>
              </a:tr>
              <a:tr h="761881">
                <a:tc>
                  <a:txBody>
                    <a:bodyPr/>
                    <a:lstStyle/>
                    <a:p>
                      <a:r>
                        <a:rPr lang="en-US" sz="3200" dirty="0"/>
                        <a:t>3. </a:t>
                      </a:r>
                      <a:r>
                        <a:rPr lang="en-US" sz="3200" dirty="0" err="1"/>
                        <a:t>Giếng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nước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chiếc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nước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phải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được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xây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cao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nắp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đậy</a:t>
                      </a:r>
                      <a:r>
                        <a:rPr lang="en-US" sz="3200" baseline="0" dirty="0"/>
                        <a:t>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89016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32186" y="839343"/>
            <a:ext cx="880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Đồng</a:t>
            </a:r>
            <a:r>
              <a:rPr lang="en-US" sz="3600" dirty="0"/>
              <a:t> ý (+) hay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ý (-)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mỗi</a:t>
            </a:r>
            <a:r>
              <a:rPr lang="en-US" sz="3600" dirty="0"/>
              <a:t> ô </a:t>
            </a:r>
            <a:r>
              <a:rPr lang="en-US" sz="3600" dirty="0" err="1"/>
              <a:t>sau</a:t>
            </a:r>
            <a:r>
              <a:rPr lang="en-US" sz="36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0325" y="2295525"/>
            <a:ext cx="4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29725" y="3326888"/>
            <a:ext cx="4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324" y="4495800"/>
            <a:ext cx="4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910" y="221672"/>
            <a:ext cx="819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2. </a:t>
            </a:r>
            <a:r>
              <a:rPr lang="en-US" sz="4000" b="1" dirty="0" err="1">
                <a:solidFill>
                  <a:srgbClr val="FF0000"/>
                </a:solidFill>
              </a:rPr>
              <a:t>Liên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hệ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bản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thân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2186" y="839343"/>
            <a:ext cx="880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Đồng</a:t>
            </a:r>
            <a:r>
              <a:rPr lang="en-US" sz="3600" dirty="0"/>
              <a:t> ý (+) hay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ý (-)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mỗi</a:t>
            </a:r>
            <a:r>
              <a:rPr lang="en-US" sz="3600" dirty="0"/>
              <a:t> ô </a:t>
            </a:r>
            <a:r>
              <a:rPr lang="en-US" sz="3600" dirty="0" err="1"/>
              <a:t>sau</a:t>
            </a:r>
            <a:r>
              <a:rPr lang="en-US" sz="3600" dirty="0"/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04924" y="1485676"/>
          <a:ext cx="10039351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9515">
                  <a:extLst>
                    <a:ext uri="{9D8B030D-6E8A-4147-A177-3AD203B41FA5}">
                      <a16:colId xmlns:a16="http://schemas.microsoft.com/office/drawing/2014/main" val="1324533896"/>
                    </a:ext>
                  </a:extLst>
                </a:gridCol>
                <a:gridCol w="2678846">
                  <a:extLst>
                    <a:ext uri="{9D8B030D-6E8A-4147-A177-3AD203B41FA5}">
                      <a16:colId xmlns:a16="http://schemas.microsoft.com/office/drawing/2014/main" val="1808831332"/>
                    </a:ext>
                  </a:extLst>
                </a:gridCol>
                <a:gridCol w="3260990">
                  <a:extLst>
                    <a:ext uri="{9D8B030D-6E8A-4147-A177-3AD203B41FA5}">
                      <a16:colId xmlns:a16="http://schemas.microsoft.com/office/drawing/2014/main" val="3558333605"/>
                    </a:ext>
                  </a:extLst>
                </a:gridCol>
              </a:tblGrid>
              <a:tr h="335626">
                <a:tc>
                  <a:txBody>
                    <a:bodyPr/>
                    <a:lstStyle/>
                    <a:p>
                      <a:r>
                        <a:rPr lang="en-US" sz="3200" dirty="0" err="1"/>
                        <a:t>Câu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Đồng</a:t>
                      </a:r>
                      <a:r>
                        <a:rPr lang="en-US" sz="3200" baseline="0" dirty="0"/>
                        <a:t> ý (+)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Không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đồng</a:t>
                      </a:r>
                      <a:r>
                        <a:rPr lang="en-US" sz="3200" baseline="0" dirty="0"/>
                        <a:t> ý (-)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818962"/>
                  </a:ext>
                </a:extLst>
              </a:tr>
              <a:tr h="524851">
                <a:tc>
                  <a:txBody>
                    <a:bodyPr/>
                    <a:lstStyle/>
                    <a:p>
                      <a:r>
                        <a:rPr lang="en-US" sz="3200" dirty="0"/>
                        <a:t>4.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Không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đùa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nghịch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xô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đẩy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nhau</a:t>
                      </a:r>
                      <a:r>
                        <a:rPr lang="en-US" sz="3200" baseline="0" dirty="0"/>
                        <a:t> ở </a:t>
                      </a:r>
                      <a:r>
                        <a:rPr lang="en-US" sz="3200" baseline="0" dirty="0" err="1"/>
                        <a:t>trên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cầu</a:t>
                      </a:r>
                      <a:r>
                        <a:rPr lang="en-US" sz="3200" baseline="0" dirty="0"/>
                        <a:t>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81210"/>
                  </a:ext>
                </a:extLst>
              </a:tr>
              <a:tr h="558711">
                <a:tc>
                  <a:txBody>
                    <a:bodyPr/>
                    <a:lstStyle/>
                    <a:p>
                      <a:r>
                        <a:rPr lang="en-US" sz="3200" baseline="0" dirty="0"/>
                        <a:t>5. </a:t>
                      </a:r>
                      <a:r>
                        <a:rPr lang="en-US" sz="3200" baseline="0" dirty="0" err="1"/>
                        <a:t>Không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quan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tâm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bỏ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mặc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bạn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bạn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bị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đuối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nước</a:t>
                      </a:r>
                      <a:r>
                        <a:rPr lang="en-US" sz="3200" baseline="0" dirty="0"/>
                        <a:t>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011403"/>
                  </a:ext>
                </a:extLst>
              </a:tr>
              <a:tr h="761881">
                <a:tc>
                  <a:txBody>
                    <a:bodyPr/>
                    <a:lstStyle/>
                    <a:p>
                      <a:r>
                        <a:rPr lang="en-US" sz="3200" baseline="0" dirty="0"/>
                        <a:t>6. </a:t>
                      </a:r>
                      <a:r>
                        <a:rPr lang="en-US" sz="3200" baseline="0" dirty="0" err="1"/>
                        <a:t>Chấp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hành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tốt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các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định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tham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gia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giao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thông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đường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thủy</a:t>
                      </a:r>
                      <a:r>
                        <a:rPr lang="en-US" sz="3200" baseline="0" dirty="0"/>
                        <a:t>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89016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24599" y="2343150"/>
            <a:ext cx="4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5450" y="3476625"/>
            <a:ext cx="4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599" y="4943475"/>
            <a:ext cx="4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769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7461" y="924213"/>
            <a:ext cx="92733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</a:rPr>
              <a:t>Kết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luận</a:t>
            </a:r>
            <a:endParaRPr lang="en-US" sz="4000" b="1" i="1" dirty="0">
              <a:solidFill>
                <a:srgbClr val="FF0000"/>
              </a:solidFill>
            </a:endParaRPr>
          </a:p>
          <a:p>
            <a:r>
              <a:rPr lang="en-US" sz="4000" dirty="0"/>
              <a:t>-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đùa</a:t>
            </a:r>
            <a:r>
              <a:rPr lang="en-US" sz="4000" dirty="0"/>
              <a:t> </a:t>
            </a:r>
            <a:r>
              <a:rPr lang="en-US" sz="4000" dirty="0" err="1"/>
              <a:t>gần</a:t>
            </a:r>
            <a:r>
              <a:rPr lang="en-US" sz="4000" dirty="0"/>
              <a:t> </a:t>
            </a:r>
            <a:r>
              <a:rPr lang="en-US" sz="4000" dirty="0" err="1"/>
              <a:t>ao</a:t>
            </a:r>
            <a:r>
              <a:rPr lang="en-US" sz="4000" dirty="0"/>
              <a:t>, </a:t>
            </a:r>
            <a:r>
              <a:rPr lang="en-US" sz="4000" dirty="0" err="1"/>
              <a:t>hồ</a:t>
            </a:r>
            <a:r>
              <a:rPr lang="en-US" sz="4000" dirty="0"/>
              <a:t>, </a:t>
            </a:r>
            <a:r>
              <a:rPr lang="en-US" sz="4000" dirty="0" err="1"/>
              <a:t>sông</a:t>
            </a:r>
            <a:r>
              <a:rPr lang="en-US" sz="4000" dirty="0"/>
              <a:t>, </a:t>
            </a:r>
            <a:r>
              <a:rPr lang="en-US" sz="4000" dirty="0" err="1"/>
              <a:t>suối</a:t>
            </a:r>
            <a:r>
              <a:rPr lang="en-US" sz="4000" dirty="0"/>
              <a:t>.</a:t>
            </a:r>
          </a:p>
          <a:p>
            <a:r>
              <a:rPr lang="en-US" sz="4000" dirty="0"/>
              <a:t>-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bơi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lớn</a:t>
            </a:r>
            <a:r>
              <a:rPr lang="en-US" sz="4000" dirty="0"/>
              <a:t>.</a:t>
            </a:r>
          </a:p>
          <a:p>
            <a:r>
              <a:rPr lang="en-US" sz="4000" dirty="0"/>
              <a:t>-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tắm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.</a:t>
            </a:r>
          </a:p>
          <a:p>
            <a:r>
              <a:rPr lang="en-US" sz="4000" dirty="0"/>
              <a:t>-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tắm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, </a:t>
            </a:r>
            <a:r>
              <a:rPr lang="en-US" sz="4000" dirty="0" err="1"/>
              <a:t>ao</a:t>
            </a:r>
            <a:r>
              <a:rPr lang="en-US" sz="4000" dirty="0"/>
              <a:t>, </a:t>
            </a:r>
            <a:r>
              <a:rPr lang="en-US" sz="4000" dirty="0" err="1"/>
              <a:t>hồ</a:t>
            </a:r>
            <a:r>
              <a:rPr lang="en-US" sz="4000" dirty="0"/>
              <a:t>,…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mặc</a:t>
            </a:r>
            <a:r>
              <a:rPr lang="en-US" sz="4000" dirty="0"/>
              <a:t> </a:t>
            </a:r>
            <a:r>
              <a:rPr lang="en-US" sz="4000" dirty="0" err="1"/>
              <a:t>áo</a:t>
            </a:r>
            <a:r>
              <a:rPr lang="en-US" sz="4000" dirty="0"/>
              <a:t> </a:t>
            </a:r>
            <a:r>
              <a:rPr lang="en-US" sz="4000" dirty="0" err="1"/>
              <a:t>phao</a:t>
            </a:r>
            <a:r>
              <a:rPr lang="en-US" sz="4000" dirty="0"/>
              <a:t>.</a:t>
            </a:r>
          </a:p>
          <a:p>
            <a:r>
              <a:rPr lang="en-US" sz="4000" dirty="0"/>
              <a:t>- </a:t>
            </a:r>
            <a:r>
              <a:rPr lang="en-US" sz="4000" dirty="0" err="1"/>
              <a:t>Tuân</a:t>
            </a:r>
            <a:r>
              <a:rPr lang="en-US" sz="4000" dirty="0"/>
              <a:t> </a:t>
            </a:r>
            <a:r>
              <a:rPr lang="en-US" sz="4000" dirty="0" err="1"/>
              <a:t>thủ</a:t>
            </a:r>
            <a:r>
              <a:rPr lang="en-US" sz="4000" dirty="0"/>
              <a:t> </a:t>
            </a:r>
            <a:r>
              <a:rPr lang="en-US" sz="4000" dirty="0" err="1"/>
              <a:t>quy</a:t>
            </a:r>
            <a:r>
              <a:rPr lang="en-US" sz="4000" dirty="0"/>
              <a:t> </a:t>
            </a:r>
            <a:r>
              <a:rPr lang="en-US" sz="4000" dirty="0" err="1"/>
              <a:t>định</a:t>
            </a:r>
            <a:r>
              <a:rPr lang="en-US" sz="4000" dirty="0"/>
              <a:t> an </a:t>
            </a:r>
            <a:r>
              <a:rPr lang="en-US" sz="4000" dirty="0" err="1"/>
              <a:t>toàn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tham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thủy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4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4" y="1751861"/>
            <a:ext cx="3419573" cy="51061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E17BEB-AAF4-4442-AFFF-D45A0080F795}"/>
              </a:ext>
            </a:extLst>
          </p:cNvPr>
          <p:cNvSpPr/>
          <p:nvPr/>
        </p:nvSpPr>
        <p:spPr>
          <a:xfrm>
            <a:off x="2300658" y="1751861"/>
            <a:ext cx="6523832" cy="1617552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9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9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9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0DFDC2A8-5B45-4CDD-A69E-6E939BA1B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14" y="4687937"/>
            <a:ext cx="6408837" cy="2019938"/>
          </a:xfrm>
          <a:prstGeom prst="rect">
            <a:avLst/>
          </a:prstGeom>
        </p:spPr>
      </p:pic>
      <p:pic>
        <p:nvPicPr>
          <p:cNvPr id="6" name="Bkgr tên lửa">
            <a:extLst>
              <a:ext uri="{FF2B5EF4-FFF2-40B4-BE49-F238E27FC236}">
                <a16:creationId xmlns:a16="http://schemas.microsoft.com/office/drawing/2014/main" id="{90B154A8-CC85-426D-AF0B-16A8B0860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65" y="1751861"/>
            <a:ext cx="1677139" cy="1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8FB6BC-E325-9993-3D64-1DF6B19508D1}"/>
              </a:ext>
            </a:extLst>
          </p:cNvPr>
          <p:cNvSpPr txBox="1"/>
          <p:nvPr/>
        </p:nvSpPr>
        <p:spPr>
          <a:xfrm>
            <a:off x="354563" y="167952"/>
            <a:ext cx="11299372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Chuyền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endParaRPr lang="en-VN" sz="3200" i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449" y="833800"/>
            <a:ext cx="11034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Câu</a:t>
            </a:r>
            <a:r>
              <a:rPr lang="en-US" sz="3600" dirty="0"/>
              <a:t> 1: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đuối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, ta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  <a:p>
            <a:r>
              <a:rPr lang="en-US" sz="3600" dirty="0"/>
              <a:t>A.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tâm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.</a:t>
            </a:r>
          </a:p>
          <a:p>
            <a:r>
              <a:rPr lang="en-US" sz="3600" dirty="0"/>
              <a:t>B. </a:t>
            </a:r>
            <a:r>
              <a:rPr lang="en-US" sz="3600" dirty="0" err="1"/>
              <a:t>Nhảy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bơi</a:t>
            </a:r>
            <a:r>
              <a:rPr lang="en-US" sz="3600" dirty="0"/>
              <a:t> </a:t>
            </a:r>
            <a:r>
              <a:rPr lang="en-US" sz="3600" dirty="0" err="1"/>
              <a:t>cứu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.</a:t>
            </a:r>
          </a:p>
          <a:p>
            <a:r>
              <a:rPr lang="en-US" sz="3600" dirty="0"/>
              <a:t>C.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hoán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cứu</a:t>
            </a:r>
            <a:r>
              <a:rPr lang="en-US" sz="3600" dirty="0"/>
              <a:t>,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cành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xào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ném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đuối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kéo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bờ</a:t>
            </a:r>
            <a:r>
              <a:rPr lang="en-US" sz="3600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449" y="3817030"/>
            <a:ext cx="112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Câu</a:t>
            </a:r>
            <a:r>
              <a:rPr lang="en-US" sz="3600" dirty="0"/>
              <a:t> 2: </a:t>
            </a:r>
            <a:r>
              <a:rPr lang="en-US" sz="3600" dirty="0" err="1"/>
              <a:t>Chúng</a:t>
            </a:r>
            <a:r>
              <a:rPr lang="en-US" sz="3600" dirty="0"/>
              <a:t> ta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đuối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?</a:t>
            </a:r>
          </a:p>
          <a:p>
            <a:r>
              <a:rPr lang="en-US" sz="3600" dirty="0"/>
              <a:t>A.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bơi</a:t>
            </a:r>
            <a:r>
              <a:rPr lang="en-US" sz="3600" dirty="0"/>
              <a:t> </a:t>
            </a:r>
            <a:r>
              <a:rPr lang="en-US" sz="3600" dirty="0" err="1"/>
              <a:t>tại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sở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 </a:t>
            </a:r>
            <a:r>
              <a:rPr lang="en-US" sz="3600" dirty="0" err="1"/>
              <a:t>bơi</a:t>
            </a:r>
            <a:r>
              <a:rPr lang="en-US" sz="3600" dirty="0"/>
              <a:t>,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.</a:t>
            </a:r>
          </a:p>
          <a:p>
            <a:r>
              <a:rPr lang="en-US" sz="3600" dirty="0"/>
              <a:t>B.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đùa</a:t>
            </a:r>
            <a:r>
              <a:rPr lang="en-US" sz="3600" dirty="0"/>
              <a:t> </a:t>
            </a:r>
            <a:r>
              <a:rPr lang="en-US" sz="3600" dirty="0" err="1"/>
              <a:t>nghịch</a:t>
            </a:r>
            <a:r>
              <a:rPr lang="en-US" sz="3600" dirty="0"/>
              <a:t> </a:t>
            </a:r>
            <a:r>
              <a:rPr lang="en-US" sz="3600" dirty="0" err="1"/>
              <a:t>tại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ao</a:t>
            </a:r>
            <a:r>
              <a:rPr lang="en-US" sz="3600" dirty="0"/>
              <a:t>, </a:t>
            </a:r>
            <a:r>
              <a:rPr lang="en-US" sz="3600" dirty="0" err="1"/>
              <a:t>hồ</a:t>
            </a:r>
            <a:r>
              <a:rPr lang="en-US" sz="3600" dirty="0"/>
              <a:t>, </a:t>
            </a:r>
            <a:r>
              <a:rPr lang="en-US" sz="3600" dirty="0" err="1"/>
              <a:t>sông</a:t>
            </a:r>
            <a:r>
              <a:rPr lang="en-US" sz="3600" dirty="0"/>
              <a:t>, </a:t>
            </a:r>
            <a:r>
              <a:rPr lang="en-US" sz="3600" dirty="0" err="1"/>
              <a:t>suối</a:t>
            </a:r>
            <a:endParaRPr lang="en-US" sz="3600" dirty="0"/>
          </a:p>
          <a:p>
            <a:r>
              <a:rPr lang="en-US" sz="3600" dirty="0"/>
              <a:t>C.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ý </a:t>
            </a:r>
            <a:r>
              <a:rPr lang="en-US" sz="3600" dirty="0" err="1"/>
              <a:t>trên</a:t>
            </a:r>
            <a:r>
              <a:rPr lang="en-US" sz="3600" dirty="0"/>
              <a:t>.</a:t>
            </a:r>
          </a:p>
        </p:txBody>
      </p:sp>
      <p:pic>
        <p:nvPicPr>
          <p:cNvPr id="2" name="Lớp chúng mình, rất rất vui( nhạc chibi khởi động tiết họ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9849" y="323850"/>
            <a:ext cx="716105" cy="44068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Oval 3"/>
          <p:cNvSpPr/>
          <p:nvPr/>
        </p:nvSpPr>
        <p:spPr>
          <a:xfrm>
            <a:off x="619449" y="2627697"/>
            <a:ext cx="545208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9449" y="5635903"/>
            <a:ext cx="545208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4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7067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Cảm xúc tiêu cực thường thấy: sợ hãi, tức giận, buồn, cô đơn, bực bội, khó chịu,…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1601" y="1132967"/>
            <a:ext cx="11853332" cy="4830953"/>
            <a:chOff x="1084352" y="2377836"/>
            <a:chExt cx="5851292" cy="1807495"/>
          </a:xfrm>
        </p:grpSpPr>
        <p:sp>
          <p:nvSpPr>
            <p:cNvPr id="20" name="矩形: 圆角 19"/>
            <p:cNvSpPr/>
            <p:nvPr/>
          </p:nvSpPr>
          <p:spPr>
            <a:xfrm>
              <a:off x="1756975" y="2651946"/>
              <a:ext cx="5178669" cy="1533385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155050" y="2035902"/>
            <a:ext cx="97253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 nước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099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-173996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2285999" y="1531330"/>
            <a:ext cx="84313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Kính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quý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em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.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Chúc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quý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thầy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cô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và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các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em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sức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khỏe</a:t>
            </a:r>
            <a:r>
              <a:rPr lang="en-US" altLang="zh-CN" sz="6000" b="1" dirty="0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.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641" y="172852"/>
            <a:ext cx="942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</a:rPr>
              <a:t>Trò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chơi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Hộp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quà</a:t>
            </a:r>
            <a:r>
              <a:rPr lang="en-US" sz="4800" b="1" dirty="0">
                <a:solidFill>
                  <a:srgbClr val="002060"/>
                </a:solidFill>
              </a:rPr>
              <a:t> may </a:t>
            </a:r>
            <a:r>
              <a:rPr lang="en-US" sz="4800" b="1" dirty="0" err="1">
                <a:solidFill>
                  <a:srgbClr val="002060"/>
                </a:solidFill>
              </a:rPr>
              <a:t>mắn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5" name="q11" descr="A picture containing container, box, gift wrapping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AF5ECA1D-96F9-4CC5-D7DC-A12DB54A15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59" y="814610"/>
            <a:ext cx="2634445" cy="3004390"/>
          </a:xfrm>
          <a:prstGeom prst="rect">
            <a:avLst/>
          </a:prstGeom>
        </p:spPr>
      </p:pic>
      <p:pic>
        <p:nvPicPr>
          <p:cNvPr id="6" name="q22" descr="Background patter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662645F-6E8F-A5E1-2A64-B7A3AD946C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97" y="814610"/>
            <a:ext cx="2633237" cy="3004389"/>
          </a:xfrm>
          <a:prstGeom prst="rect">
            <a:avLst/>
          </a:prstGeom>
        </p:spPr>
      </p:pic>
      <p:pic>
        <p:nvPicPr>
          <p:cNvPr id="7" name="q44">
            <a:hlinkClick r:id="rId6" action="ppaction://hlinksldjump"/>
            <a:extLst>
              <a:ext uri="{FF2B5EF4-FFF2-40B4-BE49-F238E27FC236}">
                <a16:creationId xmlns:a16="http://schemas.microsoft.com/office/drawing/2014/main" id="{46485206-463E-3F42-1D4C-8B74DBD897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6" y="3429001"/>
            <a:ext cx="2565234" cy="3004389"/>
          </a:xfrm>
          <a:prstGeom prst="rect">
            <a:avLst/>
          </a:prstGeom>
        </p:spPr>
      </p:pic>
      <p:pic>
        <p:nvPicPr>
          <p:cNvPr id="8" name="q55" descr="Icon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E522FD52-1246-F4FD-DF97-BE6DB3248C0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35" y="3585755"/>
            <a:ext cx="2636506" cy="3004390"/>
          </a:xfrm>
          <a:prstGeom prst="rect">
            <a:avLst/>
          </a:prstGeom>
        </p:spPr>
      </p:pic>
      <p:pic>
        <p:nvPicPr>
          <p:cNvPr id="9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879FEC1C-9E87-9949-3098-A5AB1FF5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441" y="3915737"/>
            <a:ext cx="3061253" cy="30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62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FE82-43D4-1069-509B-7EA822E95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BFF71D6-5104-508D-19DC-EA1E140F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060" y="3838735"/>
            <a:ext cx="3061253" cy="30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00450" y="1122363"/>
            <a:ext cx="7677150" cy="2387600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Chúc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mừng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bạn</a:t>
            </a:r>
            <a:r>
              <a:rPr lang="en-US" sz="4400" dirty="0">
                <a:solidFill>
                  <a:srgbClr val="FF0000"/>
                </a:solidFill>
              </a:rPr>
              <a:t> may </a:t>
            </a:r>
            <a:r>
              <a:rPr lang="en-US" sz="4400" dirty="0" err="1">
                <a:solidFill>
                  <a:srgbClr val="FF0000"/>
                </a:solidFill>
              </a:rPr>
              <a:t>mắn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FE82-43D4-1069-509B-7EA822E95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E32D-F9DE-4B24-9027-0CBA8ECE4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9673" y="1754204"/>
            <a:ext cx="9334499" cy="1961147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>
                <a:solidFill>
                  <a:srgbClr val="C00000"/>
                </a:solidFill>
              </a:rPr>
              <a:t>Khi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bơi</a:t>
            </a:r>
            <a:r>
              <a:rPr lang="en-US" sz="4400" b="1" dirty="0">
                <a:solidFill>
                  <a:srgbClr val="C00000"/>
                </a:solidFill>
              </a:rPr>
              <a:t>, </a:t>
            </a:r>
            <a:r>
              <a:rPr lang="en-US" sz="4400" b="1" dirty="0" err="1">
                <a:solidFill>
                  <a:srgbClr val="C00000"/>
                </a:solidFill>
              </a:rPr>
              <a:t>đi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tắm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cần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chuẩn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bị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gì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dirty="0" err="1"/>
              <a:t>A.Áo</a:t>
            </a:r>
            <a:r>
              <a:rPr lang="en-US" sz="4400" dirty="0"/>
              <a:t> </a:t>
            </a:r>
            <a:r>
              <a:rPr lang="en-US" sz="4400" dirty="0" err="1"/>
              <a:t>phao</a:t>
            </a:r>
            <a:br>
              <a:rPr lang="en-US" sz="4400" dirty="0"/>
            </a:br>
            <a:r>
              <a:rPr lang="en-US" sz="4400" dirty="0"/>
              <a:t>B. </a:t>
            </a:r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cứu</a:t>
            </a:r>
            <a:r>
              <a:rPr lang="en-US" sz="4400" dirty="0"/>
              <a:t> </a:t>
            </a:r>
            <a:r>
              <a:rPr lang="en-US" sz="4400" dirty="0" err="1"/>
              <a:t>hộ</a:t>
            </a:r>
            <a:br>
              <a:rPr lang="en-US" sz="4400" dirty="0"/>
            </a:br>
            <a:r>
              <a:rPr lang="en-US" sz="4400" dirty="0"/>
              <a:t>C. </a:t>
            </a:r>
            <a:r>
              <a:rPr lang="en-US" sz="4400" dirty="0" err="1"/>
              <a:t>Tất</a:t>
            </a:r>
            <a:r>
              <a:rPr lang="en-US" sz="4400" dirty="0"/>
              <a:t> </a:t>
            </a:r>
            <a:r>
              <a:rPr lang="en-US" sz="4400" dirty="0" err="1"/>
              <a:t>cả</a:t>
            </a:r>
            <a:r>
              <a:rPr lang="en-US" sz="4400" dirty="0"/>
              <a:t> </a:t>
            </a:r>
            <a:r>
              <a:rPr lang="en-US" sz="4400" dirty="0" err="1"/>
              <a:t>đều</a:t>
            </a:r>
            <a:r>
              <a:rPr lang="en-US" sz="4400" dirty="0"/>
              <a:t> </a:t>
            </a:r>
            <a:r>
              <a:rPr lang="en-US" sz="4400" dirty="0" err="1"/>
              <a:t>đúng</a:t>
            </a:r>
            <a:br>
              <a:rPr lang="en-US" sz="4400" dirty="0"/>
            </a:br>
            <a:endParaRPr lang="en-US" sz="4400" b="1" dirty="0"/>
          </a:p>
        </p:txBody>
      </p:sp>
      <p:pic>
        <p:nvPicPr>
          <p:cNvPr id="4098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BFF71D6-5104-508D-19DC-EA1E140F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060" y="3838735"/>
            <a:ext cx="3061253" cy="30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72152" y="2508583"/>
            <a:ext cx="904774" cy="4523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FE82-43D4-1069-509B-7EA822E95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E32D-F9DE-4B24-9027-0CBA8ECE4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294" y="2312470"/>
            <a:ext cx="9334499" cy="978693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rgbClr val="C00000"/>
                </a:solidFill>
              </a:rPr>
              <a:t>Khi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gặp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người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đuối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nước</a:t>
            </a:r>
            <a:r>
              <a:rPr lang="en-US" sz="4000" b="1" dirty="0">
                <a:solidFill>
                  <a:srgbClr val="C00000"/>
                </a:solidFill>
              </a:rPr>
              <a:t>, ta </a:t>
            </a:r>
            <a:r>
              <a:rPr lang="en-US" sz="4000" b="1" dirty="0" err="1">
                <a:solidFill>
                  <a:srgbClr val="C00000"/>
                </a:solidFill>
              </a:rPr>
              <a:t>nên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làm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dirty="0"/>
              <a:t>A. </a:t>
            </a:r>
            <a:r>
              <a:rPr lang="en-US" sz="4000" dirty="0" err="1"/>
              <a:t>Nhờ</a:t>
            </a:r>
            <a:r>
              <a:rPr lang="en-US" sz="4000" dirty="0"/>
              <a:t> </a:t>
            </a:r>
            <a:r>
              <a:rPr lang="en-US" sz="4000" dirty="0" err="1"/>
              <a:t>sự</a:t>
            </a:r>
            <a:r>
              <a:rPr lang="en-US" sz="4000" dirty="0"/>
              <a:t> </a:t>
            </a:r>
            <a:r>
              <a:rPr lang="en-US" sz="4000" dirty="0" err="1"/>
              <a:t>giúp</a:t>
            </a:r>
            <a:r>
              <a:rPr lang="en-US" sz="4000" dirty="0"/>
              <a:t> </a:t>
            </a:r>
            <a:r>
              <a:rPr lang="en-US" sz="4000" dirty="0" err="1"/>
              <a:t>đỡ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lớn</a:t>
            </a:r>
            <a:r>
              <a:rPr lang="en-US" sz="4000" dirty="0"/>
              <a:t>.</a:t>
            </a:r>
            <a:br>
              <a:rPr lang="en-US" sz="4000" dirty="0"/>
            </a:br>
            <a:r>
              <a:rPr lang="en-US" sz="4000" dirty="0"/>
              <a:t>B. </a:t>
            </a:r>
            <a:r>
              <a:rPr lang="en-US" sz="4000" dirty="0" err="1"/>
              <a:t>Bơi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/>
              <a:t>ứng</a:t>
            </a:r>
            <a:r>
              <a:rPr lang="en-US" sz="4000" dirty="0"/>
              <a:t> </a:t>
            </a:r>
            <a:r>
              <a:rPr lang="en-US" sz="4000" dirty="0" err="1"/>
              <a:t>cứu</a:t>
            </a:r>
            <a:r>
              <a:rPr lang="en-US" sz="4000" dirty="0"/>
              <a:t>.</a:t>
            </a:r>
            <a:br>
              <a:rPr lang="en-US" sz="4000" dirty="0"/>
            </a:br>
            <a:r>
              <a:rPr lang="en-US" sz="4000" dirty="0"/>
              <a:t>C. </a:t>
            </a:r>
            <a:r>
              <a:rPr lang="en-US" sz="4000" dirty="0" err="1"/>
              <a:t>Bỏ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.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4098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BFF71D6-5104-508D-19DC-EA1E140F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060" y="3838735"/>
            <a:ext cx="3061253" cy="30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04774" y="1085910"/>
            <a:ext cx="683394" cy="43488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FE82-43D4-1069-509B-7EA822E95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E32D-F9DE-4B24-9027-0CBA8ECE4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68" y="1186314"/>
            <a:ext cx="9334499" cy="978693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Nếu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chưa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biết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bơi</a:t>
            </a:r>
            <a:r>
              <a:rPr lang="en-US" sz="4400" b="1" dirty="0">
                <a:solidFill>
                  <a:srgbClr val="C00000"/>
                </a:solidFill>
              </a:rPr>
              <a:t>, ta </a:t>
            </a:r>
            <a:r>
              <a:rPr lang="en-US" sz="4400" b="1" dirty="0" err="1">
                <a:solidFill>
                  <a:srgbClr val="C00000"/>
                </a:solidFill>
              </a:rPr>
              <a:t>cần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phải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làm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gì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6600" dirty="0"/>
              <a:t> </a:t>
            </a:r>
          </a:p>
        </p:txBody>
      </p:sp>
      <p:pic>
        <p:nvPicPr>
          <p:cNvPr id="4098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BFF71D6-5104-508D-19DC-EA1E140F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060" y="3838735"/>
            <a:ext cx="3061253" cy="30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1375" y="1885950"/>
            <a:ext cx="4067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bơi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081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F144B-60CD-3429-9659-66972AF17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>
            <a:extLst>
              <a:ext uri="{FF2B5EF4-FFF2-40B4-BE49-F238E27FC236}">
                <a16:creationId xmlns:a16="http://schemas.microsoft.com/office/drawing/2014/main" id="{6400FDDD-CD2D-5CA3-21EA-863E6DAC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8" name="图片 17" descr="69a8f3e94da59fb9c00491d0266be90c">
            <a:extLst>
              <a:ext uri="{FF2B5EF4-FFF2-40B4-BE49-F238E27FC236}">
                <a16:creationId xmlns:a16="http://schemas.microsoft.com/office/drawing/2014/main" id="{3FFE9155-22F0-429B-D338-6153D5D11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433602-89B3-B047-13E2-0DBCC6D9ECC1}"/>
              </a:ext>
            </a:extLst>
          </p:cNvPr>
          <p:cNvSpPr/>
          <p:nvPr/>
        </p:nvSpPr>
        <p:spPr>
          <a:xfrm>
            <a:off x="1885953" y="3428276"/>
            <a:ext cx="8457455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Chúng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ta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cần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làm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gì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để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phòng</a:t>
            </a:r>
            <a:r>
              <a:rPr kumimoji="0" lang="en-US" sz="6000" b="1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tránh đuối nước</a:t>
            </a:r>
            <a:r>
              <a:rPr kumimoji="0" lang="en-US" sz="6000" b="1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3.33333E-6 L -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B468F-8288-CF53-5B22-5FDBE6FC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9DFA1-CBF2-8D30-C6DD-5BF3B6DC6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5210D5-8513-07FF-162E-5AF3EAE5E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98054D-2E4B-4C76-E210-71DAC33BB6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C1143E-0AF5-CB10-BD0A-3294496FE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17" y="1464943"/>
            <a:ext cx="10596283" cy="5365376"/>
          </a:xfrm>
          <a:prstGeom prst="rect">
            <a:avLst/>
          </a:prstGeom>
        </p:spPr>
      </p:pic>
      <p:pic>
        <p:nvPicPr>
          <p:cNvPr id="29" name="图片 28" descr="662be47b2c26740c136063d9dfacfa92">
            <a:extLst>
              <a:ext uri="{FF2B5EF4-FFF2-40B4-BE49-F238E27FC236}">
                <a16:creationId xmlns:a16="http://schemas.microsoft.com/office/drawing/2014/main" id="{CD6A8C35-E0FD-8CC4-30D3-D9FB51BFE9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950" t="9054" r="14218" b="7763"/>
          <a:stretch>
            <a:fillRect/>
          </a:stretch>
        </p:blipFill>
        <p:spPr>
          <a:xfrm flipH="1">
            <a:off x="-93557" y="-107006"/>
            <a:ext cx="2389505" cy="2846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34534E-1654-7BC6-1C89-E4DCD5BDC6B1}"/>
              </a:ext>
            </a:extLst>
          </p:cNvPr>
          <p:cNvSpPr/>
          <p:nvPr/>
        </p:nvSpPr>
        <p:spPr>
          <a:xfrm>
            <a:off x="2295948" y="2391178"/>
            <a:ext cx="80145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vi-VN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vi-VN" sz="6000" b="1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cap="none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đuối nước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EA7812-EB8A-6093-9949-A6ECAD8DD271}"/>
              </a:ext>
            </a:extLst>
          </p:cNvPr>
          <p:cNvSpPr/>
          <p:nvPr/>
        </p:nvSpPr>
        <p:spPr>
          <a:xfrm>
            <a:off x="5538918" y="1590570"/>
            <a:ext cx="19463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0"/>
                <a:cs typeface="Calibri" panose="020F0502020204030204" pitchFamily="34" charset="0"/>
              </a:rPr>
              <a:t>Đạo</a:t>
            </a:r>
            <a:r>
              <a:rPr lang="en-US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0"/>
                <a:cs typeface="Calibri" panose="020F0502020204030204" pitchFamily="34" charset="0"/>
              </a:rPr>
              <a:t>đức</a:t>
            </a:r>
            <a:endParaRPr lang="en-US" sz="4000" b="1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782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788</Words>
  <Application>Microsoft Office PowerPoint</Application>
  <PresentationFormat>Widescreen</PresentationFormat>
  <Paragraphs>72</Paragraphs>
  <Slides>22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等线 Light</vt:lpstr>
      <vt:lpstr>Arial</vt:lpstr>
      <vt:lpstr>Arial-Rounded</vt:lpstr>
      <vt:lpstr>Averta Std CY Bold</vt:lpstr>
      <vt:lpstr>Calibri</vt:lpstr>
      <vt:lpstr>Calibri Light</vt:lpstr>
      <vt:lpstr>HP001 4 hàng</vt:lpstr>
      <vt:lpstr>Quicksand Medium</vt:lpstr>
      <vt:lpstr>Times New Roman</vt:lpstr>
      <vt:lpstr>字魂59号-创粗黑</vt:lpstr>
      <vt:lpstr>Hoạt động</vt:lpstr>
      <vt:lpstr>1_Office 主题​​</vt:lpstr>
      <vt:lpstr>1_Office Theme</vt:lpstr>
      <vt:lpstr>9_www.33ppt.com</vt:lpstr>
      <vt:lpstr>3_Office Theme</vt:lpstr>
      <vt:lpstr>4_Office Theme</vt:lpstr>
      <vt:lpstr>PowerPoint Presentation</vt:lpstr>
      <vt:lpstr>PowerPoint Presentation</vt:lpstr>
      <vt:lpstr>PowerPoint Presentation</vt:lpstr>
      <vt:lpstr>Chúc mừng bạn may mắn</vt:lpstr>
      <vt:lpstr>Khi đi bơi, đi tắm cần chuẩn bị những gì? A.Áo phao B. Đồ cứu hộ C. Tất cả đều đúng </vt:lpstr>
      <vt:lpstr>Khi gặp người đuối nước, ta nên làm gì? A. Nhờ sự giúp đỡ của người lớn. B. Bơi ra ứng cứu. C. Bỏ đi. </vt:lpstr>
      <vt:lpstr>Nếu chưa biết bơi, ta cần phải làm gì?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Chi Lien</cp:lastModifiedBy>
  <cp:revision>74</cp:revision>
  <dcterms:created xsi:type="dcterms:W3CDTF">2021-06-25T04:06:25Z</dcterms:created>
  <dcterms:modified xsi:type="dcterms:W3CDTF">2025-03-05T10:27:51Z</dcterms:modified>
</cp:coreProperties>
</file>