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9"/>
  </p:notesMasterIdLst>
  <p:sldIdLst>
    <p:sldId id="273" r:id="rId5"/>
    <p:sldId id="277" r:id="rId6"/>
    <p:sldId id="278" r:id="rId7"/>
    <p:sldId id="296" r:id="rId8"/>
    <p:sldId id="279" r:id="rId9"/>
    <p:sldId id="264" r:id="rId10"/>
    <p:sldId id="295" r:id="rId11"/>
    <p:sldId id="294" r:id="rId12"/>
    <p:sldId id="280" r:id="rId13"/>
    <p:sldId id="265" r:id="rId14"/>
    <p:sldId id="286" r:id="rId15"/>
    <p:sldId id="287" r:id="rId16"/>
    <p:sldId id="288" r:id="rId17"/>
    <p:sldId id="289" r:id="rId18"/>
    <p:sldId id="290" r:id="rId19"/>
    <p:sldId id="291" r:id="rId20"/>
    <p:sldId id="297" r:id="rId21"/>
    <p:sldId id="270" r:id="rId22"/>
    <p:sldId id="281" r:id="rId23"/>
    <p:sldId id="266" r:id="rId24"/>
    <p:sldId id="284" r:id="rId25"/>
    <p:sldId id="285" r:id="rId26"/>
    <p:sldId id="272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2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731A9-E94D-4D68-9FC6-E70684F2092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3D5BB-CB23-4F7D-8F94-093BD79A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1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217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3D5BB-CB23-4F7D-8F94-093BD79ADC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2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8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144026" y="3667302"/>
            <a:ext cx="6864210" cy="168993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1" y="4330306"/>
            <a:ext cx="9086850" cy="171852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20" y="3100468"/>
            <a:ext cx="455837" cy="5382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4375" y="145129"/>
            <a:ext cx="7715250" cy="5972788"/>
          </a:xfrm>
          <a:prstGeom prst="rect">
            <a:avLst/>
          </a:prstGeom>
          <a:noFill/>
        </p:spPr>
        <p:txBody>
          <a:bodyPr wrap="square" lIns="51433" tIns="25717" rIns="51433" bIns="2571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00" b="1" dirty="0">
                <a:ln/>
                <a:solidFill>
                  <a:srgbClr val="FF0000"/>
                </a:solidFill>
                <a:latin typeface="Pontano Sans"/>
                <a:cs typeface="Times New Roman" pitchFamily="18" charset="0"/>
              </a:rPr>
              <a:t>CHÀO MỪNG QUÝ THẦY CÔ</a:t>
            </a:r>
          </a:p>
          <a:p>
            <a:pPr algn="ctr"/>
            <a:r>
              <a:rPr lang="en-US" sz="3000" b="1" dirty="0">
                <a:ln/>
                <a:solidFill>
                  <a:srgbClr val="FF0000"/>
                </a:solidFill>
                <a:latin typeface="Pontano Sans"/>
                <a:cs typeface="Times New Roman" pitchFamily="18" charset="0"/>
              </a:rPr>
              <a:t>VỀ DỰ GIỜ THĂM </a:t>
            </a:r>
            <a:r>
              <a:rPr lang="en-US" sz="3000" b="1">
                <a:ln/>
                <a:solidFill>
                  <a:srgbClr val="FF0000"/>
                </a:solidFill>
                <a:latin typeface="Pontano Sans"/>
                <a:cs typeface="Times New Roman" pitchFamily="18" charset="0"/>
              </a:rPr>
              <a:t>LỚP</a:t>
            </a:r>
            <a:r>
              <a:rPr lang="en-US" sz="3000" b="1">
                <a:ln/>
                <a:solidFill>
                  <a:srgbClr val="FF0000"/>
                </a:solidFill>
                <a:latin typeface="Pontano Sans"/>
              </a:rPr>
              <a:t> </a:t>
            </a:r>
            <a:endParaRPr lang="vi-VN" sz="3000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vi-VN" sz="3000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en-US" sz="3000" b="1" dirty="0">
              <a:ln/>
              <a:solidFill>
                <a:srgbClr val="FF0000"/>
              </a:solidFill>
              <a:latin typeface="Pontano Sans"/>
            </a:endParaRPr>
          </a:p>
          <a:p>
            <a:pPr algn="ctr" defTabSz="1216630">
              <a:defRPr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</a:t>
            </a:r>
          </a:p>
          <a:p>
            <a:pPr algn="ctr" defTabSz="1216630">
              <a:defRPr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Phòng, tránh thương tích do ngã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vi-VN" sz="2025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vi-VN" sz="2025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vi-VN" sz="2025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vi-VN" sz="2025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vi-VN" sz="2025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vi-VN" sz="2025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en-US" sz="2025" b="1" dirty="0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viên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Lý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Thị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Bích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Liên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79" y="3044223"/>
            <a:ext cx="455837" cy="538250"/>
          </a:xfrm>
          <a:prstGeom prst="rect">
            <a:avLst/>
          </a:prstGeom>
        </p:spPr>
      </p:pic>
      <p:pic>
        <p:nvPicPr>
          <p:cNvPr id="11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886" y="3528874"/>
            <a:ext cx="3137080" cy="21290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50" y="857250"/>
            <a:ext cx="2706840" cy="22401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141805">
            <a:off x="-832444" y="838500"/>
            <a:ext cx="3663928" cy="276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3.7037E-6 L -4.791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7.40741E-7 L 1.04167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7.40741E-7 L 1.04167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7.40741E-7 L 1.04167E-6 -0.07222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3.7037E-7 L -3.125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5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0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300"/>
                            </p:stCondLst>
                            <p:childTnLst>
                              <p:par>
                                <p:cTn id="7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5472" y="152400"/>
            <a:ext cx="88530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17593" r="9333" b="57245"/>
          <a:stretch/>
        </p:blipFill>
        <p:spPr bwMode="auto">
          <a:xfrm>
            <a:off x="4618" y="1490484"/>
            <a:ext cx="9144000" cy="536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2628" r="19873" b="-5313"/>
          <a:stretch/>
        </p:blipFill>
        <p:spPr>
          <a:xfrm>
            <a:off x="457200" y="274638"/>
            <a:ext cx="7930452" cy="5333999"/>
          </a:xfrm>
        </p:spPr>
      </p:pic>
      <p:sp>
        <p:nvSpPr>
          <p:cNvPr id="7" name="Rectangle 6"/>
          <p:cNvSpPr/>
          <p:nvPr/>
        </p:nvSpPr>
        <p:spPr>
          <a:xfrm>
            <a:off x="3048000" y="5947353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582" y="5377804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T1: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3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r="11439" b="-9931"/>
          <a:stretch/>
        </p:blipFill>
        <p:spPr>
          <a:xfrm>
            <a:off x="457200" y="242311"/>
            <a:ext cx="8229600" cy="5863721"/>
          </a:xfrm>
        </p:spPr>
      </p:pic>
      <p:sp>
        <p:nvSpPr>
          <p:cNvPr id="5" name="Rectangle 4"/>
          <p:cNvSpPr/>
          <p:nvPr/>
        </p:nvSpPr>
        <p:spPr>
          <a:xfrm>
            <a:off x="2819400" y="6104814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626" y="5546878"/>
            <a:ext cx="4694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0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2" t="19460" r="210" b="2236"/>
          <a:stretch/>
        </p:blipFill>
        <p:spPr>
          <a:xfrm>
            <a:off x="457200" y="274638"/>
            <a:ext cx="8305800" cy="5334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954992"/>
            <a:ext cx="3920068" cy="8596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486400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T3: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6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80" t="-1529" r="15040" b="1529"/>
          <a:stretch/>
        </p:blipFill>
        <p:spPr>
          <a:xfrm>
            <a:off x="-3124200" y="274638"/>
            <a:ext cx="11811000" cy="4983162"/>
          </a:xfrm>
        </p:spPr>
      </p:pic>
      <p:sp>
        <p:nvSpPr>
          <p:cNvPr id="6" name="Rectangle 5"/>
          <p:cNvSpPr/>
          <p:nvPr/>
        </p:nvSpPr>
        <p:spPr>
          <a:xfrm>
            <a:off x="3200400" y="5943600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5294899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T4: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r="12898"/>
          <a:stretch/>
        </p:blipFill>
        <p:spPr>
          <a:xfrm>
            <a:off x="457200" y="274638"/>
            <a:ext cx="8229600" cy="5516562"/>
          </a:xfrm>
        </p:spPr>
      </p:pic>
      <p:sp>
        <p:nvSpPr>
          <p:cNvPr id="5" name="Rectangle 4"/>
          <p:cNvSpPr/>
          <p:nvPr/>
        </p:nvSpPr>
        <p:spPr>
          <a:xfrm>
            <a:off x="3347562" y="6172200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792213"/>
            <a:ext cx="7638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T5: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3800" r="14008" b="-3800"/>
          <a:stretch/>
        </p:blipFill>
        <p:spPr>
          <a:xfrm>
            <a:off x="457200" y="380999"/>
            <a:ext cx="8229600" cy="5548441"/>
          </a:xfrm>
        </p:spPr>
      </p:pic>
      <p:sp>
        <p:nvSpPr>
          <p:cNvPr id="5" name="Rectangle 4"/>
          <p:cNvSpPr/>
          <p:nvPr/>
        </p:nvSpPr>
        <p:spPr>
          <a:xfrm>
            <a:off x="3124200" y="6100465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736" y="5638800"/>
            <a:ext cx="849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T6: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37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35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80073" y="-566744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6" y="76200"/>
            <a:ext cx="5811986" cy="949311"/>
          </a:xfrm>
        </p:spPr>
        <p:txBody>
          <a:bodyPr>
            <a:noAutofit/>
          </a:bodyPr>
          <a:lstStyle/>
          <a:p>
            <a:r>
              <a:rPr lang="en-US" sz="28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314" y="1295400"/>
            <a:ext cx="8697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895600" y="16764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Vận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dụng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2555231"/>
            <a:ext cx="4346575" cy="13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4645968"/>
            <a:ext cx="9144793" cy="2194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4924205"/>
            <a:ext cx="5602710" cy="1944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930" y="3276600"/>
            <a:ext cx="3200677" cy="4291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-72492"/>
            <a:ext cx="9067800" cy="1596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3" y="-152400"/>
            <a:ext cx="1902117" cy="2109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268" y="-72218"/>
            <a:ext cx="1603387" cy="1639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754559"/>
            <a:ext cx="6667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55909" r="11147" b="26248"/>
          <a:stretch/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64148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300" y="5751944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2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55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600060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0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1812552"/>
            <a:ext cx="7432951" cy="2263499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200" y="1840261"/>
            <a:ext cx="73567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Anh Dong (220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424" y="1371600"/>
            <a:ext cx="1478756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Anh Dong (220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9237" y="1022350"/>
            <a:ext cx="1477565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62200" y="2819400"/>
            <a:ext cx="4724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TIẾT HỌC KẾT THÚC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844128144559589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0"/>
            <a:ext cx="9525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2555231"/>
            <a:ext cx="4346575" cy="13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5105400"/>
            <a:ext cx="9144793" cy="1735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5562600"/>
            <a:ext cx="4572000" cy="1306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930" y="4741481"/>
            <a:ext cx="3200677" cy="2463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-152400"/>
            <a:ext cx="1902117" cy="2109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0224">
            <a:off x="7391400" y="-49046"/>
            <a:ext cx="1780309" cy="1877846"/>
          </a:xfrm>
          <a:prstGeom prst="rect">
            <a:avLst/>
          </a:prstGeom>
        </p:spPr>
      </p:pic>
      <p:sp>
        <p:nvSpPr>
          <p:cNvPr id="10" name="圆角矩形 1"/>
          <p:cNvSpPr/>
          <p:nvPr/>
        </p:nvSpPr>
        <p:spPr>
          <a:xfrm>
            <a:off x="190103" y="927847"/>
            <a:ext cx="8763000" cy="370500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6630"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16764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Khám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phá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826562" y="-674162"/>
            <a:ext cx="812987" cy="2161311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-171182"/>
            <a:ext cx="5791200" cy="1196180"/>
          </a:xfrm>
        </p:spPr>
        <p:txBody>
          <a:bodyPr>
            <a:noAutofit/>
          </a:bodyPr>
          <a:lstStyle/>
          <a:p>
            <a:r>
              <a:rPr lang="en-US" sz="28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290" y="590065"/>
            <a:ext cx="8700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2" descr="E:\2020-2021\Giáo án điện tử các môn - 2020\Dao duc\tranh anh dao duc\Daoduc1 chu de 8 (LAN) - ẢNH\dd27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43370" r="13665" b="19972"/>
          <a:stretch/>
        </p:blipFill>
        <p:spPr bwMode="auto">
          <a:xfrm>
            <a:off x="0" y="1913503"/>
            <a:ext cx="9144000" cy="4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55389"/>
            <a:ext cx="2768567" cy="266533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450"/>
            <a:ext cx="2832168" cy="2526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71" y="2562941"/>
            <a:ext cx="4871029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4710"/>
            <a:ext cx="4324997" cy="2029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4696541"/>
            <a:ext cx="4314607" cy="2182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97" y="4925141"/>
            <a:ext cx="4808612" cy="1932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10" y="33852"/>
            <a:ext cx="3657599" cy="25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85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79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743200" y="15240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272</Words>
  <Application>Microsoft Office PowerPoint</Application>
  <PresentationFormat>On-screen Show (4:3)</PresentationFormat>
  <Paragraphs>50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HP001 TD 4H</vt:lpstr>
      <vt:lpstr>HP-089</vt:lpstr>
      <vt:lpstr>Pontano Sans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Vận dụng</vt:lpstr>
      <vt:lpstr>PowerPoint Presentation</vt:lpstr>
      <vt:lpstr>PowerPoint Presentation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Chi Lien</cp:lastModifiedBy>
  <cp:revision>48</cp:revision>
  <dcterms:created xsi:type="dcterms:W3CDTF">2006-08-16T00:00:00Z</dcterms:created>
  <dcterms:modified xsi:type="dcterms:W3CDTF">2025-03-05T10:10:12Z</dcterms:modified>
</cp:coreProperties>
</file>