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63" r:id="rId3"/>
    <p:sldId id="264" r:id="rId4"/>
    <p:sldId id="256" r:id="rId5"/>
    <p:sldId id="267" r:id="rId6"/>
    <p:sldId id="276" r:id="rId7"/>
    <p:sldId id="283" r:id="rId8"/>
    <p:sldId id="279" r:id="rId9"/>
    <p:sldId id="285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129A0A-B27B-4A28-923C-648B6C5C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" y="69813"/>
            <a:ext cx="9025910" cy="6718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4811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">
            <a:extLst>
              <a:ext uri="{FF2B5EF4-FFF2-40B4-BE49-F238E27FC236}">
                <a16:creationId xmlns:a16="http://schemas.microsoft.com/office/drawing/2014/main" id="{11E0595E-CA64-43EA-9558-EB5B8E886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1" t="13836" r="2340" b="3536"/>
          <a:stretch>
            <a:fillRect/>
          </a:stretch>
        </p:blipFill>
        <p:spPr>
          <a:xfrm flipH="1">
            <a:off x="1299705" y="4549421"/>
            <a:ext cx="879679" cy="1240572"/>
          </a:xfrm>
          <a:prstGeom prst="rect">
            <a:avLst/>
          </a:prstGeom>
        </p:spPr>
      </p:pic>
      <p:grpSp>
        <p:nvGrpSpPr>
          <p:cNvPr id="7" name="14">
            <a:extLst>
              <a:ext uri="{FF2B5EF4-FFF2-40B4-BE49-F238E27FC236}">
                <a16:creationId xmlns:a16="http://schemas.microsoft.com/office/drawing/2014/main" id="{30FFF268-D7FD-4F89-B77C-44714A387097}"/>
              </a:ext>
            </a:extLst>
          </p:cNvPr>
          <p:cNvGrpSpPr/>
          <p:nvPr/>
        </p:nvGrpSpPr>
        <p:grpSpPr>
          <a:xfrm>
            <a:off x="6354970" y="4673371"/>
            <a:ext cx="1594455" cy="1245551"/>
            <a:chOff x="7335072" y="2956015"/>
            <a:chExt cx="5111893" cy="3993291"/>
          </a:xfrm>
        </p:grpSpPr>
        <p:pic>
          <p:nvPicPr>
            <p:cNvPr id="8" name="11">
              <a:extLst>
                <a:ext uri="{FF2B5EF4-FFF2-40B4-BE49-F238E27FC236}">
                  <a16:creationId xmlns:a16="http://schemas.microsoft.com/office/drawing/2014/main" id="{0AE87AB0-BB4A-40DE-9C54-E168196DD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72" y="2956015"/>
              <a:ext cx="5111893" cy="3993291"/>
            </a:xfrm>
            <a:prstGeom prst="rect">
              <a:avLst/>
            </a:prstGeom>
          </p:spPr>
        </p:pic>
        <p:pic>
          <p:nvPicPr>
            <p:cNvPr id="9" name="12">
              <a:extLst>
                <a:ext uri="{FF2B5EF4-FFF2-40B4-BE49-F238E27FC236}">
                  <a16:creationId xmlns:a16="http://schemas.microsoft.com/office/drawing/2014/main" id="{446066B8-5CBD-4AB8-9642-839334621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4" t="6700" r="53507" b="61752"/>
            <a:stretch>
              <a:fillRect/>
            </a:stretch>
          </p:blipFill>
          <p:spPr>
            <a:xfrm>
              <a:off x="10210210" y="3405440"/>
              <a:ext cx="900242" cy="1338413"/>
            </a:xfrm>
            <a:prstGeom prst="rect">
              <a:avLst/>
            </a:prstGeom>
          </p:spPr>
        </p:pic>
      </p:grpSp>
      <p:pic>
        <p:nvPicPr>
          <p:cNvPr id="10" name="16">
            <a:extLst>
              <a:ext uri="{FF2B5EF4-FFF2-40B4-BE49-F238E27FC236}">
                <a16:creationId xmlns:a16="http://schemas.microsoft.com/office/drawing/2014/main" id="{335FD4BE-5884-4AC1-9845-1846FD3B8D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1206" r="68211" b="25883"/>
          <a:stretch>
            <a:fillRect/>
          </a:stretch>
        </p:blipFill>
        <p:spPr>
          <a:xfrm>
            <a:off x="6549578" y="5078921"/>
            <a:ext cx="299303" cy="4742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2068092" y="563000"/>
            <a:ext cx="518366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chemeClr val="bg1"/>
                </a:solidFill>
                <a:cs typeface="Arial"/>
                <a:sym typeface="Arial"/>
              </a:rPr>
              <a:t>ĐẠO ĐỨC  1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" y="3434470"/>
            <a:ext cx="8686800" cy="1278674"/>
          </a:xfrm>
          <a:prstGeom prst="rect">
            <a:avLst/>
          </a:prstGeom>
        </p:spPr>
        <p:txBody>
          <a:bodyPr>
            <a:noAutofit/>
          </a:bodyPr>
          <a:lstStyle>
            <a:lvl1pPr marL="342908" indent="-342908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9" indent="-285757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1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 tự ý lấy và sử dụng đồ của người khác 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451" y="2419918"/>
            <a:ext cx="24292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Bài:  21</a:t>
            </a:r>
            <a:endParaRPr lang="en-US" sz="45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hung\Desktop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5638800" cy="380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6 Hình nền tuyệt đẹp soạn giáo án mầm non.ppt 66 hinh nen tuyet dep soan  giao an mam non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0782"/>
            <a:ext cx="92202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Nhung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73152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5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1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hung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257800"/>
          </a:xfrm>
          <a:prstGeom prst="rect">
            <a:avLst/>
          </a:prstGeom>
          <a:noFill/>
        </p:spPr>
      </p:pic>
      <p:pic>
        <p:nvPicPr>
          <p:cNvPr id="3076" name="Picture 4" descr="C:\Users\Nhung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486400"/>
            <a:ext cx="80010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97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hung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hung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657600" cy="32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40386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1 đáng khen vì đã biết mượn đồ dùng khi cần. Chúng ta nên học tập theo</a:t>
            </a:r>
          </a:p>
        </p:txBody>
      </p:sp>
      <p:pic>
        <p:nvPicPr>
          <p:cNvPr id="8195" name="Picture 3" descr="C:\Users\Nhung\Desktop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390524"/>
            <a:ext cx="3273425" cy="3038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37338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2 cần nhắc nhở vì chưa hỏi mượn thước của bạn mà đã lấy rồi. </a:t>
            </a:r>
          </a:p>
        </p:txBody>
      </p:sp>
      <p:pic>
        <p:nvPicPr>
          <p:cNvPr id="8196" name="Picture 4" descr="C:\Users\Nhung\Desktop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1000"/>
            <a:ext cx="815339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3697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hung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4572000"/>
          </a:xfrm>
          <a:prstGeom prst="rect">
            <a:avLst/>
          </a:prstGeom>
          <a:noFill/>
        </p:spPr>
      </p:pic>
      <p:pic>
        <p:nvPicPr>
          <p:cNvPr id="9219" name="Picture 3" descr="C:\Users\Nhung\Desktop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257800"/>
            <a:ext cx="80010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63</Words>
  <Application>Microsoft Office PowerPoint</Application>
  <PresentationFormat>Trình chiếu Trên màn hình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Arial-Rounded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WINDOWS</cp:lastModifiedBy>
  <cp:revision>34</cp:revision>
  <dcterms:created xsi:type="dcterms:W3CDTF">2020-08-24T14:29:20Z</dcterms:created>
  <dcterms:modified xsi:type="dcterms:W3CDTF">2025-02-01T10:18:06Z</dcterms:modified>
</cp:coreProperties>
</file>