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18"/>
  </p:notesMasterIdLst>
  <p:sldIdLst>
    <p:sldId id="2686" r:id="rId3"/>
    <p:sldId id="2858" r:id="rId4"/>
    <p:sldId id="2860" r:id="rId5"/>
    <p:sldId id="2865" r:id="rId6"/>
    <p:sldId id="2855" r:id="rId7"/>
    <p:sldId id="2878" r:id="rId8"/>
    <p:sldId id="2871" r:id="rId9"/>
    <p:sldId id="293" r:id="rId10"/>
    <p:sldId id="2894" r:id="rId11"/>
    <p:sldId id="2899" r:id="rId12"/>
    <p:sldId id="2895" r:id="rId13"/>
    <p:sldId id="2896" r:id="rId14"/>
    <p:sldId id="2898" r:id="rId15"/>
    <p:sldId id="2893" r:id="rId16"/>
    <p:sldId id="28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76" y="-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DD51F-AA48-4F3F-B8B5-472381A4E94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FDC8A-FF39-451B-9AF4-D6CD7A5E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6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9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6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8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0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5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63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0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B19E207-E3FC-43CE-32D5-CEC2F6C321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108098"/>
            <a:ext cx="1579599" cy="15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CD1C9DA-5BBC-4823-9037-9A0CE1BE71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2169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F5DCF1-92C2-85D7-FF07-E0BCF975638B}"/>
              </a:ext>
            </a:extLst>
          </p:cNvPr>
          <p:cNvSpPr/>
          <p:nvPr/>
        </p:nvSpPr>
        <p:spPr>
          <a:xfrm>
            <a:off x="864037" y="772998"/>
            <a:ext cx="11010680" cy="544980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CE52C-4199-7E00-C6B6-6529CB90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886" y="783134"/>
            <a:ext cx="4694327" cy="1402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CDC7C-CD2E-6BDA-0D12-36D31DB4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320" y="1871737"/>
            <a:ext cx="9730059" cy="2676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3B44E-822A-9BD7-50EC-225394F7AEBA}"/>
              </a:ext>
            </a:extLst>
          </p:cNvPr>
          <p:cNvSpPr txBox="1"/>
          <p:nvPr/>
        </p:nvSpPr>
        <p:spPr>
          <a:xfrm>
            <a:off x="4527545" y="3592398"/>
            <a:ext cx="3403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2) 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hững khung hình đẹp đơn giản, dễ thương dùng để bàn">
            <a:extLst>
              <a:ext uri="{FF2B5EF4-FFF2-40B4-BE49-F238E27FC236}">
                <a16:creationId xmlns:a16="http://schemas.microsoft.com/office/drawing/2014/main" id="{E77D5342-C3DE-3061-F184-8485E032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67" y="0"/>
            <a:ext cx="8852508" cy="3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6069800B-C199-DBD6-C6C0-0085B57C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E1EB8-9EB7-A021-2494-86BCB082AF7B}"/>
              </a:ext>
            </a:extLst>
          </p:cNvPr>
          <p:cNvSpPr txBox="1"/>
          <p:nvPr/>
        </p:nvSpPr>
        <p:spPr>
          <a:xfrm>
            <a:off x="3573999" y="501356"/>
            <a:ext cx="7704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Trung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3C0D75A6-8D89-CA72-0F37-E1874834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86" y="3800475"/>
            <a:ext cx="3059176" cy="30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645377AC-3C45-74D0-293A-7E4083DA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128BAE3A-6583-CAFD-F8E1-86D558FA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927C7-D8AB-160E-1B38-513ECD6A8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990" y="1550985"/>
            <a:ext cx="558442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4B979-33F1-469A-FC07-A02F7DAED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872874" y="595424"/>
            <a:ext cx="841847" cy="825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F97D7-AB00-C198-4CAE-C771666A2D53}"/>
              </a:ext>
            </a:extLst>
          </p:cNvPr>
          <p:cNvSpPr txBox="1"/>
          <p:nvPr/>
        </p:nvSpPr>
        <p:spPr>
          <a:xfrm>
            <a:off x="1650517" y="447529"/>
            <a:ext cx="9439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FD612A-14D7-6E8C-43B6-22F49B1A5949}"/>
              </a:ext>
            </a:extLst>
          </p:cNvPr>
          <p:cNvGrpSpPr/>
          <p:nvPr/>
        </p:nvGrpSpPr>
        <p:grpSpPr>
          <a:xfrm>
            <a:off x="1909065" y="1545733"/>
            <a:ext cx="8170116" cy="4956377"/>
            <a:chOff x="1909065" y="1545733"/>
            <a:chExt cx="8170116" cy="49563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D451BD-E9A8-118D-98B0-177967518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065" y="3805670"/>
              <a:ext cx="3180667" cy="269644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0C10B8-BF3A-0850-B926-115BF2FFBC0A}"/>
                </a:ext>
              </a:extLst>
            </p:cNvPr>
            <p:cNvGrpSpPr/>
            <p:nvPr/>
          </p:nvGrpSpPr>
          <p:grpSpPr>
            <a:xfrm>
              <a:off x="6057899" y="1545733"/>
              <a:ext cx="4021282" cy="3075708"/>
              <a:chOff x="5559136" y="2140528"/>
              <a:chExt cx="3449781" cy="281593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9BF04CA-0E75-E945-2116-1CA8FEE6D31F}"/>
                  </a:ext>
                </a:extLst>
              </p:cNvPr>
              <p:cNvSpPr/>
              <p:nvPr/>
            </p:nvSpPr>
            <p:spPr>
              <a:xfrm>
                <a:off x="5559136" y="2140528"/>
                <a:ext cx="3449781" cy="28159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D91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A7CB07-6FC5-7114-CDCA-F44A751AC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01173">
                <a:off x="6301041" y="2358772"/>
                <a:ext cx="1965971" cy="2109553"/>
              </a:xfrm>
              <a:prstGeom prst="rect">
                <a:avLst/>
              </a:prstGeom>
            </p:spPr>
          </p:pic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45DB6B-D628-35F7-004F-7D3557D85BB4}"/>
                </a:ext>
              </a:extLst>
            </p:cNvPr>
            <p:cNvSpPr/>
            <p:nvPr/>
          </p:nvSpPr>
          <p:spPr>
            <a:xfrm>
              <a:off x="5247408" y="2680855"/>
              <a:ext cx="545877" cy="5819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20B3A4F-491C-5E49-6440-10E2E369DE7B}"/>
                </a:ext>
              </a:extLst>
            </p:cNvPr>
            <p:cNvSpPr/>
            <p:nvPr/>
          </p:nvSpPr>
          <p:spPr>
            <a:xfrm>
              <a:off x="4666573" y="2971826"/>
              <a:ext cx="316221" cy="335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DD2C1C4-6D52-79A5-45EB-04DBED476F61}"/>
                </a:ext>
              </a:extLst>
            </p:cNvPr>
            <p:cNvSpPr/>
            <p:nvPr/>
          </p:nvSpPr>
          <p:spPr>
            <a:xfrm>
              <a:off x="3771899" y="3528848"/>
              <a:ext cx="187037" cy="18427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BD0197-B1E2-CD09-A575-08CD16CD0457}"/>
                </a:ext>
              </a:extLst>
            </p:cNvPr>
            <p:cNvSpPr/>
            <p:nvPr/>
          </p:nvSpPr>
          <p:spPr>
            <a:xfrm>
              <a:off x="4208318" y="3262797"/>
              <a:ext cx="245736" cy="2588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29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4BB2E0-7FFA-94B0-3759-D6C225F0894E}"/>
              </a:ext>
            </a:extLst>
          </p:cNvPr>
          <p:cNvGrpSpPr/>
          <p:nvPr/>
        </p:nvGrpSpPr>
        <p:grpSpPr>
          <a:xfrm>
            <a:off x="6654018" y="1477108"/>
            <a:ext cx="4508192" cy="5079356"/>
            <a:chOff x="7070354" y="2151706"/>
            <a:chExt cx="3993382" cy="46720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DA71DE-87E4-EC85-AF81-5F59F87F6C10}"/>
                </a:ext>
              </a:extLst>
            </p:cNvPr>
            <p:cNvSpPr/>
            <p:nvPr/>
          </p:nvSpPr>
          <p:spPr>
            <a:xfrm>
              <a:off x="8264599" y="3335930"/>
              <a:ext cx="2799137" cy="1167620"/>
            </a:xfrm>
            <a:prstGeom prst="roundRect">
              <a:avLst>
                <a:gd name="adj" fmla="val 2871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dành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mừng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tuổi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20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83C0DA-B441-7E06-DCED-DBAFF522B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514" y="2151706"/>
              <a:ext cx="1463306" cy="13711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CE6BBF-FD70-7127-2EC5-2F4E7857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54" y="3554465"/>
              <a:ext cx="2463392" cy="326928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639D46E-E0C5-27B7-76AE-7C68CB948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0" y="1094457"/>
            <a:ext cx="5623760" cy="43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BE2A82CC-FF47-A9FF-08E0-F0F053CCF13C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5" name="图片 10">
              <a:extLst>
                <a:ext uri="{FF2B5EF4-FFF2-40B4-BE49-F238E27FC236}">
                  <a16:creationId xmlns:a16="http://schemas.microsoft.com/office/drawing/2014/main" id="{B5D45460-53A2-DF02-D816-3D3C46E8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19F6DC6-29C3-E421-B221-471B5621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984885-737A-3415-6806-FF7AFA2477F7}"/>
              </a:ext>
            </a:extLst>
          </p:cNvPr>
          <p:cNvGrpSpPr/>
          <p:nvPr/>
        </p:nvGrpSpPr>
        <p:grpSpPr>
          <a:xfrm rot="21157825">
            <a:off x="5832821" y="1393971"/>
            <a:ext cx="6404428" cy="4576870"/>
            <a:chOff x="6673052" y="1947107"/>
            <a:chExt cx="4576870" cy="4576870"/>
          </a:xfrm>
        </p:grpSpPr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3516486D-D718-EAA6-546F-CBF7E1EEA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CB4DEF-4C9E-33BB-0A5C-00FA7F7E86D8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13: An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15FDFF-1474-011B-BFAD-57C846A0C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B898B-2F8D-C71B-F43C-0A773886ED9D}"/>
              </a:ext>
            </a:extLst>
          </p:cNvPr>
          <p:cNvGrpSpPr/>
          <p:nvPr/>
        </p:nvGrpSpPr>
        <p:grpSpPr>
          <a:xfrm rot="21157825">
            <a:off x="267081" y="1383339"/>
            <a:ext cx="6404428" cy="4576870"/>
            <a:chOff x="6673052" y="1947107"/>
            <a:chExt cx="4576870" cy="4576870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BB958C8F-5128-07E2-8714-0413DA2EB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245BA9-0235-4EE3-086E-1970357C48AE}"/>
                </a:ext>
              </a:extLst>
            </p:cNvPr>
            <p:cNvSpPr txBox="1"/>
            <p:nvPr/>
          </p:nvSpPr>
          <p:spPr>
            <a:xfrm rot="521756">
              <a:off x="7264303" y="3555232"/>
              <a:ext cx="3394366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卡通人物&#10;&#10;描述已自动生成">
            <a:extLst>
              <a:ext uri="{FF2B5EF4-FFF2-40B4-BE49-F238E27FC236}">
                <a16:creationId xmlns:a16="http://schemas.microsoft.com/office/drawing/2014/main" id="{E9CDD512-5757-4962-AAD7-E9DE32FFA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871" y="0"/>
            <a:ext cx="1133094" cy="247319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30068AA-6AC4-4ADD-90E7-A8D125149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806" y="1330917"/>
            <a:ext cx="695325" cy="29527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BD539B7-27CF-499D-8B53-D1FFA49FD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288" y="1600253"/>
            <a:ext cx="441431" cy="187457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868F285-F779-4C60-82E5-FEDED790DAE2}"/>
              </a:ext>
            </a:extLst>
          </p:cNvPr>
          <p:cNvSpPr/>
          <p:nvPr/>
        </p:nvSpPr>
        <p:spPr>
          <a:xfrm rot="2768950">
            <a:off x="865086" y="1512123"/>
            <a:ext cx="5745363" cy="5745363"/>
          </a:xfrm>
          <a:prstGeom prst="ellipse">
            <a:avLst/>
          </a:prstGeom>
          <a:gradFill>
            <a:gsLst>
              <a:gs pos="42000">
                <a:srgbClr val="FFFBBE">
                  <a:alpha val="41000"/>
                </a:srgbClr>
              </a:gs>
              <a:gs pos="75000">
                <a:srgbClr val="FFFBBE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BB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CAB8B60-1124-47C2-B9F1-BB49F54C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592" y="3865065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31" descr="卡通人物&#10;&#10;描述已自动生成">
            <a:extLst>
              <a:ext uri="{FF2B5EF4-FFF2-40B4-BE49-F238E27FC236}">
                <a16:creationId xmlns:a16="http://schemas.microsoft.com/office/drawing/2014/main" id="{168694BC-98D4-4C5D-8FF6-4E2A52725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31" y="3337013"/>
            <a:ext cx="568930" cy="100338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3F41AF62-7A28-47C9-8904-B70206735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995" y="3196946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193E92F-7F5B-46C0-BCE9-231D6BEDC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40" y="3745987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91E6F-135B-D735-01B0-E47DB6410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238" y="748273"/>
            <a:ext cx="755359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8B016-47CC-97C1-EFA2-29519D9E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800" y="639610"/>
            <a:ext cx="51820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08F798-5E13-8215-0563-5F0550D4B9C7}"/>
              </a:ext>
            </a:extLst>
          </p:cNvPr>
          <p:cNvSpPr txBox="1"/>
          <p:nvPr/>
        </p:nvSpPr>
        <p:spPr>
          <a:xfrm>
            <a:off x="666750" y="293305"/>
            <a:ext cx="11134725" cy="2670512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lại những hoạt động thường diễn ra vào ngày Tết cổ truyền mà em đã quan sát hoặc tham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Vietnamese Boy PNG Transparent Images Free Download | Vector Files | Pngtree">
            <a:extLst>
              <a:ext uri="{FF2B5EF4-FFF2-40B4-BE49-F238E27FC236}">
                <a16:creationId xmlns:a16="http://schemas.microsoft.com/office/drawing/2014/main" id="{0D0134AB-5679-4522-69D3-F70B044C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1111" l="10000" r="90000">
                        <a14:foregroundMark x1="63333" y1="9444" x2="63333" y2="9444"/>
                        <a14:foregroundMark x1="65556" y1="26667" x2="63333" y2="41667"/>
                        <a14:foregroundMark x1="59444" y1="37778" x2="62222" y2="45000"/>
                        <a14:foregroundMark x1="70000" y1="76944" x2="75278" y2="84444"/>
                        <a14:foregroundMark x1="67222" y1="81389" x2="71944" y2="87222"/>
                        <a14:foregroundMark x1="57778" y1="83333" x2="60000" y2="88611"/>
                        <a14:foregroundMark x1="37500" y1="91111" x2="37500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86" y="3063711"/>
            <a:ext cx="4012283" cy="40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ttle Girl Carrying Lanterns For Vietnamese New Year, Vietnam, Lantern,  Girl PNG Transparent Clipart Image and PSD File for Free Download | New  year cartoon, Illustration, Little girls">
            <a:extLst>
              <a:ext uri="{FF2B5EF4-FFF2-40B4-BE49-F238E27FC236}">
                <a16:creationId xmlns:a16="http://schemas.microsoft.com/office/drawing/2014/main" id="{E846D1FB-A670-2629-4600-43E6F91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167" r="91389">
                        <a14:foregroundMark x1="25278" y1="38611" x2="25556" y2="49722"/>
                        <a14:foregroundMark x1="33889" y1="40278" x2="40278" y2="47500"/>
                        <a14:foregroundMark x1="9167" y1="40556" x2="9167" y2="40556"/>
                        <a14:foregroundMark x1="33889" y1="38889" x2="40833" y2="44722"/>
                        <a14:foregroundMark x1="91389" y1="59722" x2="91389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31" y="2941163"/>
            <a:ext cx="4840662" cy="48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7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E24515B1-1E88-D6BD-ED1C-FB1A6E84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A9AC68F9-E8A6-B3A9-A23C-A21EB09D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4F6698-3710-5958-D969-B06887782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570" y="1692309"/>
            <a:ext cx="57795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4DE41-DBD8-7A81-DC3C-EE7590A907A8}"/>
              </a:ext>
            </a:extLst>
          </p:cNvPr>
          <p:cNvSpPr txBox="1"/>
          <p:nvPr/>
        </p:nvSpPr>
        <p:spPr>
          <a:xfrm>
            <a:off x="1266888" y="333085"/>
            <a:ext cx="10023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7DB69-7B8B-E90D-31BB-8A47F789D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8" y="566531"/>
            <a:ext cx="591224" cy="8489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3E0C2A-DFF5-E495-7AD7-50660CC7A340}"/>
              </a:ext>
            </a:extLst>
          </p:cNvPr>
          <p:cNvGrpSpPr/>
          <p:nvPr/>
        </p:nvGrpSpPr>
        <p:grpSpPr>
          <a:xfrm>
            <a:off x="983974" y="1570382"/>
            <a:ext cx="10398978" cy="4906815"/>
            <a:chOff x="640768" y="1430999"/>
            <a:chExt cx="10900116" cy="52013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57B75F-7CFF-DBD4-AB61-75433C8CF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030" y="2559483"/>
              <a:ext cx="3798863" cy="32205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5E7FC8-4A58-865D-DDDF-2375AF38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68" y="1702336"/>
              <a:ext cx="3279739" cy="21429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5B6A0-B234-E692-254F-E3AC255DB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41" y="4368850"/>
              <a:ext cx="3271381" cy="20817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675314-55D2-80D7-B2C6-3D2C882F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009" y="1432031"/>
              <a:ext cx="2791019" cy="25051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EA3E01-90FC-EED4-8AB7-BBA74BA3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008" y="4208646"/>
              <a:ext cx="2973876" cy="2215971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7608CD-C5E0-A94A-408D-339BDBAE3171}"/>
                </a:ext>
              </a:extLst>
            </p:cNvPr>
            <p:cNvSpPr/>
            <p:nvPr/>
          </p:nvSpPr>
          <p:spPr>
            <a:xfrm>
              <a:off x="2008818" y="3709387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C8CB2E-AC81-2F18-2EDE-9C4D3AB559C9}"/>
                </a:ext>
              </a:extLst>
            </p:cNvPr>
            <p:cNvSpPr/>
            <p:nvPr/>
          </p:nvSpPr>
          <p:spPr>
            <a:xfrm>
              <a:off x="1898251" y="6268894"/>
              <a:ext cx="407390" cy="36348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4CB622C-0495-367B-AB26-B69823165C30}"/>
                </a:ext>
              </a:extLst>
            </p:cNvPr>
            <p:cNvSpPr/>
            <p:nvPr/>
          </p:nvSpPr>
          <p:spPr>
            <a:xfrm>
              <a:off x="9850251" y="3738292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C71B87-EEFA-70B3-CB56-5449E7AFDA4E}"/>
                </a:ext>
              </a:extLst>
            </p:cNvPr>
            <p:cNvSpPr/>
            <p:nvPr/>
          </p:nvSpPr>
          <p:spPr>
            <a:xfrm>
              <a:off x="9850251" y="6225768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84C146-7853-BC68-2869-D752D205AFD3}"/>
                </a:ext>
              </a:extLst>
            </p:cNvPr>
            <p:cNvSpPr/>
            <p:nvPr/>
          </p:nvSpPr>
          <p:spPr>
            <a:xfrm>
              <a:off x="3221895" y="1835374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80458C-52DB-9D08-A6ED-0F939990AA54}"/>
                </a:ext>
              </a:extLst>
            </p:cNvPr>
            <p:cNvSpPr/>
            <p:nvPr/>
          </p:nvSpPr>
          <p:spPr>
            <a:xfrm>
              <a:off x="3879086" y="1882042"/>
              <a:ext cx="319957" cy="3171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7D4BEED-4FB2-9BB1-3A63-6C784C7258EC}"/>
                </a:ext>
              </a:extLst>
            </p:cNvPr>
            <p:cNvSpPr/>
            <p:nvPr/>
          </p:nvSpPr>
          <p:spPr>
            <a:xfrm>
              <a:off x="4489977" y="2062989"/>
              <a:ext cx="270267" cy="2724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5866B5-FFE7-C669-256E-6890ECF58FED}"/>
                </a:ext>
              </a:extLst>
            </p:cNvPr>
            <p:cNvSpPr/>
            <p:nvPr/>
          </p:nvSpPr>
          <p:spPr>
            <a:xfrm>
              <a:off x="4977040" y="2320770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16054D-F060-1727-0AE0-DF7FA2E75203}"/>
                </a:ext>
              </a:extLst>
            </p:cNvPr>
            <p:cNvSpPr/>
            <p:nvPr/>
          </p:nvSpPr>
          <p:spPr>
            <a:xfrm>
              <a:off x="2820514" y="4009291"/>
              <a:ext cx="275977" cy="29254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F44AAEF-D129-4045-DCBE-D5672C5D1F5F}"/>
                </a:ext>
              </a:extLst>
            </p:cNvPr>
            <p:cNvSpPr/>
            <p:nvPr/>
          </p:nvSpPr>
          <p:spPr>
            <a:xfrm>
              <a:off x="3297103" y="3738292"/>
              <a:ext cx="278643" cy="2709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9EBDEE-B846-7EDC-414F-89D40FB4E6B5}"/>
                </a:ext>
              </a:extLst>
            </p:cNvPr>
            <p:cNvSpPr/>
            <p:nvPr/>
          </p:nvSpPr>
          <p:spPr>
            <a:xfrm>
              <a:off x="4025995" y="3351683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2FD51F6-1997-28D1-53C0-9CD6504DE525}"/>
                </a:ext>
              </a:extLst>
            </p:cNvPr>
            <p:cNvSpPr/>
            <p:nvPr/>
          </p:nvSpPr>
          <p:spPr>
            <a:xfrm>
              <a:off x="3768057" y="3527598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632514-A0D5-2C51-EF41-6E4FB9D2F115}"/>
                </a:ext>
              </a:extLst>
            </p:cNvPr>
            <p:cNvSpPr/>
            <p:nvPr/>
          </p:nvSpPr>
          <p:spPr>
            <a:xfrm>
              <a:off x="8430458" y="1430999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4CF7934-2CC1-270E-9F60-6EC006114483}"/>
                </a:ext>
              </a:extLst>
            </p:cNvPr>
            <p:cNvSpPr/>
            <p:nvPr/>
          </p:nvSpPr>
          <p:spPr>
            <a:xfrm>
              <a:off x="7845829" y="1612907"/>
              <a:ext cx="319957" cy="3171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CD7A32D-4AE6-F5E0-B9BC-7225EE37DD81}"/>
                </a:ext>
              </a:extLst>
            </p:cNvPr>
            <p:cNvSpPr/>
            <p:nvPr/>
          </p:nvSpPr>
          <p:spPr>
            <a:xfrm>
              <a:off x="7259783" y="1914795"/>
              <a:ext cx="270267" cy="2724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F590BA-6FB3-B158-C707-43BA96A12300}"/>
                </a:ext>
              </a:extLst>
            </p:cNvPr>
            <p:cNvSpPr/>
            <p:nvPr/>
          </p:nvSpPr>
          <p:spPr>
            <a:xfrm>
              <a:off x="6795780" y="2355262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936F0B2-EDBD-90DE-10AE-44B70B57BC94}"/>
                </a:ext>
              </a:extLst>
            </p:cNvPr>
            <p:cNvSpPr/>
            <p:nvPr/>
          </p:nvSpPr>
          <p:spPr>
            <a:xfrm>
              <a:off x="8431177" y="4301836"/>
              <a:ext cx="366257" cy="3638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C670B2-276B-C428-BF0F-B62C1F04C0AB}"/>
                </a:ext>
              </a:extLst>
            </p:cNvPr>
            <p:cNvSpPr/>
            <p:nvPr/>
          </p:nvSpPr>
          <p:spPr>
            <a:xfrm>
              <a:off x="8145078" y="3896236"/>
              <a:ext cx="239075" cy="2239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BD4F2ED-6EB4-ECB9-0A9F-7C70E11D1B48}"/>
                </a:ext>
              </a:extLst>
            </p:cNvPr>
            <p:cNvSpPr/>
            <p:nvPr/>
          </p:nvSpPr>
          <p:spPr>
            <a:xfrm>
              <a:off x="7799488" y="3553711"/>
              <a:ext cx="156069" cy="141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89CE8BE-D4F6-7504-3565-8168A54F1FEB}"/>
                </a:ext>
              </a:extLst>
            </p:cNvPr>
            <p:cNvSpPr/>
            <p:nvPr/>
          </p:nvSpPr>
          <p:spPr>
            <a:xfrm>
              <a:off x="7615964" y="3351683"/>
              <a:ext cx="78034" cy="929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D9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EFCF4CF-4A84-E9DD-B5A4-4C98C315D5CC}"/>
              </a:ext>
            </a:extLst>
          </p:cNvPr>
          <p:cNvSpPr/>
          <p:nvPr/>
        </p:nvSpPr>
        <p:spPr>
          <a:xfrm>
            <a:off x="1242391" y="3747052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F9B6BE9-DD6D-E52F-D3A5-CA00B6798053}"/>
              </a:ext>
            </a:extLst>
          </p:cNvPr>
          <p:cNvSpPr/>
          <p:nvPr/>
        </p:nvSpPr>
        <p:spPr>
          <a:xfrm>
            <a:off x="1331843" y="6162261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204F81-431B-BF99-5433-DEA3281D4ED4}"/>
              </a:ext>
            </a:extLst>
          </p:cNvPr>
          <p:cNvSpPr/>
          <p:nvPr/>
        </p:nvSpPr>
        <p:spPr>
          <a:xfrm>
            <a:off x="8666921" y="3647661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29A7DA8-A469-8606-0D0B-543A49094C40}"/>
              </a:ext>
            </a:extLst>
          </p:cNvPr>
          <p:cNvSpPr/>
          <p:nvPr/>
        </p:nvSpPr>
        <p:spPr>
          <a:xfrm>
            <a:off x="8786191" y="6112565"/>
            <a:ext cx="2673626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645377AC-3C45-74D0-293A-7E4083DA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128BAE3A-6583-CAFD-F8E1-86D558FA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DC0DC-D075-289A-4C73-5553F3EE4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276" y="1578009"/>
            <a:ext cx="615139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hững khung hình đẹp đơn giản, dễ thương dùng để bàn">
            <a:extLst>
              <a:ext uri="{FF2B5EF4-FFF2-40B4-BE49-F238E27FC236}">
                <a16:creationId xmlns:a16="http://schemas.microsoft.com/office/drawing/2014/main" id="{E77D5342-C3DE-3061-F184-8485E032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67" y="0"/>
            <a:ext cx="8852508" cy="3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6069800B-C199-DBD6-C6C0-0085B57C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E1EB8-9EB7-A021-2494-86BCB082AF7B}"/>
              </a:ext>
            </a:extLst>
          </p:cNvPr>
          <p:cNvSpPr txBox="1"/>
          <p:nvPr/>
        </p:nvSpPr>
        <p:spPr>
          <a:xfrm>
            <a:off x="3563367" y="543886"/>
            <a:ext cx="7704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571500" lvl="0" indent="-571500" defTabSz="914377">
              <a:buFont typeface="Arial" panose="020B0604020202020204" pitchFamily="34" charset="0"/>
              <a:buChar char="•"/>
              <a:defRPr/>
            </a:pP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000" b="1" spc="3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spc="3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3C0D75A6-8D89-CA72-0F37-E1874834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86" y="3800475"/>
            <a:ext cx="3059176" cy="30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ietnamese boy and girl in traditional costume&quot; Sticker for Sale by binhlum  | Redbubble">
            <a:extLst>
              <a:ext uri="{FF2B5EF4-FFF2-40B4-BE49-F238E27FC236}">
                <a16:creationId xmlns:a16="http://schemas.microsoft.com/office/drawing/2014/main" id="{F7FB9E20-D742-22A1-46B0-D129868F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33" b="76667" l="54000" r="86667">
                        <a14:foregroundMark x1="86833" y1="36333" x2="86833" y2="36333"/>
                        <a14:foregroundMark x1="78167" y1="38500" x2="75667" y2="46500"/>
                        <a14:foregroundMark x1="67167" y1="44167" x2="62667" y2="47167"/>
                        <a14:foregroundMark x1="61667" y1="41833" x2="67667" y2="48000"/>
                        <a14:foregroundMark x1="73333" y1="76333" x2="73333" y2="76333"/>
                        <a14:foregroundMark x1="70000" y1="21833" x2="70000" y2="2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15371" r="9695" b="16514"/>
          <a:stretch/>
        </p:blipFill>
        <p:spPr bwMode="auto">
          <a:xfrm>
            <a:off x="6483455" y="2439136"/>
            <a:ext cx="2732408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ietnamese boy and girl in traditional costume&quot; Sticker for Sale by binhlum  | Redbubble">
            <a:extLst>
              <a:ext uri="{FF2B5EF4-FFF2-40B4-BE49-F238E27FC236}">
                <a16:creationId xmlns:a16="http://schemas.microsoft.com/office/drawing/2014/main" id="{DD0B1B16-B00E-7CF0-C249-83CA94481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67" b="78500" l="6000" r="45000">
                        <a14:foregroundMark x1="29500" y1="21833" x2="29500" y2="21167"/>
                        <a14:foregroundMark x1="32500" y1="41000" x2="35500" y2="46667"/>
                        <a14:foregroundMark x1="23333" y1="43667" x2="21000" y2="4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t="15600" r="50000" b="14457"/>
          <a:stretch/>
        </p:blipFill>
        <p:spPr bwMode="auto">
          <a:xfrm>
            <a:off x="2450452" y="2472463"/>
            <a:ext cx="3328268" cy="4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FA024-0F9D-916D-C8D5-E157BC71E53B}"/>
              </a:ext>
            </a:extLst>
          </p:cNvPr>
          <p:cNvSpPr txBox="1"/>
          <p:nvPr/>
        </p:nvSpPr>
        <p:spPr>
          <a:xfrm>
            <a:off x="3155187" y="5416094"/>
            <a:ext cx="6291096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EB7895A-59C0-C91F-E4DA-6540D8EAD65D}"/>
              </a:ext>
            </a:extLst>
          </p:cNvPr>
          <p:cNvSpPr/>
          <p:nvPr/>
        </p:nvSpPr>
        <p:spPr>
          <a:xfrm>
            <a:off x="3587281" y="401609"/>
            <a:ext cx="5017437" cy="2627341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12749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4F9AF-014B-DA2D-30AD-18A7467D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6" y="838155"/>
            <a:ext cx="763629" cy="803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7E956-B5CC-E9B7-06B5-7801E8489B9A}"/>
              </a:ext>
            </a:extLst>
          </p:cNvPr>
          <p:cNvSpPr txBox="1"/>
          <p:nvPr/>
        </p:nvSpPr>
        <p:spPr>
          <a:xfrm>
            <a:off x="1650469" y="933308"/>
            <a:ext cx="8166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2B202C-FA40-F590-1317-14B6235685D7}"/>
              </a:ext>
            </a:extLst>
          </p:cNvPr>
          <p:cNvGrpSpPr/>
          <p:nvPr/>
        </p:nvGrpSpPr>
        <p:grpSpPr>
          <a:xfrm>
            <a:off x="932466" y="2021414"/>
            <a:ext cx="5186356" cy="3342236"/>
            <a:chOff x="580599" y="2021414"/>
            <a:chExt cx="5186356" cy="33422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842E666-5462-0FF5-127A-178A9B96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9" y="2021414"/>
              <a:ext cx="5186356" cy="3342236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0C5B6A-7860-BB4B-0C2D-28CFD6E0D10A}"/>
                </a:ext>
              </a:extLst>
            </p:cNvPr>
            <p:cNvSpPr/>
            <p:nvPr/>
          </p:nvSpPr>
          <p:spPr>
            <a:xfrm>
              <a:off x="2766387" y="4965953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C066DE-48D4-AB5D-38EE-0E24F4E619A5}"/>
              </a:ext>
            </a:extLst>
          </p:cNvPr>
          <p:cNvGrpSpPr/>
          <p:nvPr/>
        </p:nvGrpSpPr>
        <p:grpSpPr>
          <a:xfrm>
            <a:off x="7049385" y="1812396"/>
            <a:ext cx="4291911" cy="3551254"/>
            <a:chOff x="6816435" y="1641220"/>
            <a:chExt cx="4291911" cy="355125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D194A1C-42C1-9548-7F3F-8E52A11D2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435" y="1641220"/>
              <a:ext cx="4291911" cy="3551254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345FE9E-177A-C89B-5382-865BC15A0FEE}"/>
                </a:ext>
              </a:extLst>
            </p:cNvPr>
            <p:cNvSpPr/>
            <p:nvPr/>
          </p:nvSpPr>
          <p:spPr>
            <a:xfrm>
              <a:off x="8962390" y="4794777"/>
              <a:ext cx="407390" cy="397697"/>
            </a:xfrm>
            <a:prstGeom prst="ellipse">
              <a:avLst/>
            </a:prstGeom>
            <a:solidFill>
              <a:srgbClr val="52B6AC"/>
            </a:solidFill>
            <a:ln>
              <a:solidFill>
                <a:srgbClr val="30A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6B12F2C-D1F9-F72D-E837-E380FDC0CA34}"/>
              </a:ext>
            </a:extLst>
          </p:cNvPr>
          <p:cNvSpPr/>
          <p:nvPr/>
        </p:nvSpPr>
        <p:spPr>
          <a:xfrm>
            <a:off x="5070110" y="5288773"/>
            <a:ext cx="3446567" cy="536713"/>
          </a:xfrm>
          <a:prstGeom prst="round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191</Words>
  <Application>Microsoft Office PowerPoint</Application>
  <PresentationFormat>Widescreen</PresentationFormat>
  <Paragraphs>29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Cambria</vt:lpstr>
      <vt:lpstr>Lato</vt:lpstr>
      <vt:lpstr>UTM Cookies</vt:lpstr>
      <vt:lpstr>思源宋体 CN Heavy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Liên Lý</cp:lastModifiedBy>
  <cp:revision>22</cp:revision>
  <dcterms:created xsi:type="dcterms:W3CDTF">2023-06-01T13:29:16Z</dcterms:created>
  <dcterms:modified xsi:type="dcterms:W3CDTF">2025-12-02T06:29:39Z</dcterms:modified>
</cp:coreProperties>
</file>