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007577296" r:id="rId2"/>
    <p:sldId id="2007577241" r:id="rId3"/>
    <p:sldId id="2007577348" r:id="rId4"/>
    <p:sldId id="2007577349" r:id="rId5"/>
    <p:sldId id="2007577350" r:id="rId6"/>
    <p:sldId id="2007577351" r:id="rId7"/>
    <p:sldId id="2007577352" r:id="rId8"/>
    <p:sldId id="2007577353" r:id="rId9"/>
    <p:sldId id="2007577354" r:id="rId10"/>
    <p:sldId id="2007577355" r:id="rId11"/>
    <p:sldId id="419" r:id="rId12"/>
    <p:sldId id="2007577356" r:id="rId13"/>
    <p:sldId id="279" r:id="rId14"/>
    <p:sldId id="2007577357" r:id="rId15"/>
    <p:sldId id="2007577358" r:id="rId16"/>
    <p:sldId id="2007577359" r:id="rId17"/>
    <p:sldId id="2007577360" r:id="rId18"/>
    <p:sldId id="2007577347" r:id="rId19"/>
    <p:sldId id="3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0"/>
    <a:srgbClr val="CC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60" d="100"/>
          <a:sy n="60" d="100"/>
        </p:scale>
        <p:origin x="11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4F333-CF32-4E91-B0C8-08940CC610D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85C50-9064-4361-B13B-CA5A69BD5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B3D9-D43B-49D9-A1D5-ECDAEBE3E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80BB5-43E1-4162-B546-314C1AAE8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2A18A-7D4F-4380-9B2B-1DC99867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FD2-BDED-4AB1-81DF-7484CC4A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724CD-AD8A-4999-A69D-93499AF0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1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FF6DC-4B80-46A2-A619-6E16E0A9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D84D7-B00C-4BA7-A9E9-A1021F97A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5EA72-0ED1-4C36-8804-A8F9235E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F5A1-405A-4AAF-9197-B61106B1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5ACB5-7030-46FB-ABCB-22F3BB22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2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CEB16-9563-45A5-9D6F-561DE0762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B7F85-B4B7-45EA-B63F-BF8FF9D0E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634C4-AFDE-4920-BF62-2BDA90CD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9B424-961D-4FF3-93EB-8C0CC28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8CA69-5584-48F2-A48F-6BEDB0B5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5CA8-0AC2-42B9-B2F0-F4384675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40D62-27E2-4723-932E-8AAA9B0F7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2E496-26A9-43EA-B77D-B39E6DD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3EC0-67A8-4334-BCE9-187D19CD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D91C3-E0D8-462F-8631-CE7FC548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32165-C8BA-45FF-A900-E6E6C0F4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A75C1-DFFF-45F2-B3C7-1FBB56A0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43603-E9B1-4E27-A4B9-4301D16B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2570E-9CFD-47EC-B831-D1EC3F00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4920D-06EB-4AE3-A6EC-B902E19B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4BF2-1436-4D99-A0B0-DC533218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312C7-5147-41F7-B27F-FF71FC8DC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EA658-D6F6-4593-8653-D81ECB2DB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76ACB-06F7-499C-8B6C-FCC253B6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0E785-5A75-441F-9C13-31AE6D64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438BD-CE2E-4642-AB3B-AAA8CBD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71EC3-DDED-4541-B783-71C5342A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0036E-C18D-4CB5-8877-77CA539A9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8B220-8720-4CAB-9858-221C4627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49CBF-1731-4DF6-B518-B98940BE0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4B346-91D6-4C28-A66E-9B1A84C25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28450-3E11-4477-9388-FAAB1B74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55306-F914-472F-BFDD-BFF45D56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60204-0374-4560-AC55-66F4475B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8FFA-6409-4804-A329-73090B86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6AC4F-86BC-406B-AAB7-F0F33FAF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F226D-23C6-4A55-AC96-5A155D37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E940-D4EA-420E-A842-50CF20D5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B2B81-560E-4D9F-A936-F9CA2690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80080-33F6-48EE-A814-9A192508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20C51-24D9-4946-9806-26244DD0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1422-38BC-45EE-90B4-2011FA5F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9D7A-19CB-4638-957F-167667B0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447A9-9046-4E6A-AF84-E073D9F8D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47C63-C879-4305-AAA6-7687B7C4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43FCF-BF77-4413-AAAC-710AE0C7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AD4DE-5955-41C9-96A5-E5196AE0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9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0660-AAA8-4111-8B00-9B99AAA33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7735D-107A-4657-9B59-1AD5C3814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76703-497E-4983-AA88-0F250DDFB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35518-7CB4-4B2F-A71F-F90334D7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FDEAE-304C-4422-9BCC-468049D1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CA5BC-7D53-42F8-83DA-B7390FE1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2B3D6-C9C4-4741-8624-A1401744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D7E64-DE27-4AEB-B960-515D06C09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45A19-4360-432F-8279-F8805ADBA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4B0AD-F521-4736-9A13-BE7DB1952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AE4A1-41DA-4802-AEC1-C2BEA964E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1706EB4-761D-1337-1469-D82EB13CE69C}"/>
              </a:ext>
            </a:extLst>
          </p:cNvPr>
          <p:cNvSpPr/>
          <p:nvPr/>
        </p:nvSpPr>
        <p:spPr>
          <a:xfrm>
            <a:off x="0" y="23220"/>
            <a:ext cx="12192000" cy="685800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19828-F5E7-2E88-AB9F-114D026D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9AC24D-A9B6-D4B8-CE95-8AEE82B8F8F9}"/>
              </a:ext>
            </a:extLst>
          </p:cNvPr>
          <p:cNvSpPr/>
          <p:nvPr/>
        </p:nvSpPr>
        <p:spPr>
          <a:xfrm>
            <a:off x="416666" y="411477"/>
            <a:ext cx="11408229" cy="6081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C6412-ED2A-0E28-F211-8A448049018D}"/>
              </a:ext>
            </a:extLst>
          </p:cNvPr>
          <p:cNvGrpSpPr/>
          <p:nvPr/>
        </p:nvGrpSpPr>
        <p:grpSpPr>
          <a:xfrm>
            <a:off x="-3000" y="1037950"/>
            <a:ext cx="12192000" cy="5820050"/>
            <a:chOff x="0" y="1037950"/>
            <a:chExt cx="12192000" cy="5820050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837F22B0-207D-50C3-AAAB-A4969197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172">
              <a:off x="1894757" y="1037950"/>
              <a:ext cx="8008786" cy="4891238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CA000147-1085-DBB4-67A6-8404F0ED9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89176"/>
              <a:ext cx="12192000" cy="156882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39D5BD-43E9-0FE4-1DCD-E6938FDB61A5}"/>
              </a:ext>
            </a:extLst>
          </p:cNvPr>
          <p:cNvSpPr txBox="1"/>
          <p:nvPr/>
        </p:nvSpPr>
        <p:spPr>
          <a:xfrm>
            <a:off x="1996174" y="1249846"/>
            <a:ext cx="8408015" cy="32593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82642"/>
              </a:avLst>
            </a:prstTxWarp>
            <a:spAutoFit/>
          </a:bodyPr>
          <a:lstStyle/>
          <a:p>
            <a:pPr algn="ctr"/>
            <a:r>
              <a:rPr lang="en-US" sz="44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 TIỂU </a:t>
            </a:r>
            <a:r>
              <a:rPr lang="en-US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 </a:t>
            </a:r>
            <a:r>
              <a:rPr lang="vi-VN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ĐOÀN KHUÊ</a:t>
            </a:r>
            <a:endParaRPr lang="en-US" sz="4400" b="1" dirty="0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7793B-7ABE-F259-02E2-1543CB556D94}"/>
              </a:ext>
            </a:extLst>
          </p:cNvPr>
          <p:cNvSpPr/>
          <p:nvPr/>
        </p:nvSpPr>
        <p:spPr>
          <a:xfrm>
            <a:off x="3039967" y="4237481"/>
            <a:ext cx="58082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i="1" cap="none" spc="0" dirty="0">
                <a:ln/>
                <a:solidFill>
                  <a:srgbClr val="00B050"/>
                </a:solidFill>
                <a:effectLst/>
                <a:latin typeface="Lobster" panose="00000500000000000000" pitchFamily="2" charset="0"/>
              </a:rPr>
              <a:t>Môn</a:t>
            </a:r>
            <a:r>
              <a:rPr lang="en-US" sz="4000" b="1" i="1">
                <a:ln/>
                <a:solidFill>
                  <a:srgbClr val="00B050"/>
                </a:solidFill>
                <a:latin typeface="Lobster" panose="00000500000000000000" pitchFamily="2" charset="0"/>
              </a:rPr>
              <a:t>: Đạo đức</a:t>
            </a:r>
            <a:endParaRPr lang="en-US" sz="4000" b="1" i="1" dirty="0">
              <a:ln/>
              <a:solidFill>
                <a:srgbClr val="00B050"/>
              </a:solidFill>
              <a:latin typeface="Lobster" panose="00000500000000000000" pitchFamily="2" charset="0"/>
            </a:endParaRPr>
          </a:p>
          <a:p>
            <a:pPr algn="ctr"/>
            <a:r>
              <a:rPr lang="en-US" sz="4000" b="1" i="1" dirty="0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Giáo</a:t>
            </a:r>
            <a:r>
              <a:rPr lang="en-US" sz="4000" b="1" i="1" dirty="0">
                <a:ln/>
                <a:solidFill>
                  <a:srgbClr val="FF0000"/>
                </a:solidFill>
                <a:latin typeface="Lobster" panose="00000500000000000000" pitchFamily="2" charset="0"/>
              </a:rPr>
              <a:t> </a:t>
            </a:r>
            <a:r>
              <a:rPr lang="en-US" sz="4000" b="1" i="1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viên</a:t>
            </a:r>
            <a:r>
              <a:rPr lang="en-US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 :</a:t>
            </a:r>
            <a:r>
              <a:rPr lang="vi-VN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Lý Thị Bích Liên</a:t>
            </a:r>
            <a:endParaRPr lang="en-US" sz="4000" b="1" i="1" cap="none" spc="0" dirty="0">
              <a:ln/>
              <a:solidFill>
                <a:srgbClr val="FF0000"/>
              </a:solidFill>
              <a:effectLst/>
              <a:latin typeface="Lobster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6AB0DE-5811-763D-ED78-8F74B00DF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00" y="3259143"/>
            <a:ext cx="19050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4D4957-226A-5303-3DC7-173668B5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6" y="3452220"/>
            <a:ext cx="1905000" cy="209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923ED1-E316-81E0-FB8D-90D3D9E11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50" y="5440643"/>
            <a:ext cx="1094527" cy="120398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45E0B5D-42CE-8817-BE13-70FDFB4AD5E1}"/>
              </a:ext>
            </a:extLst>
          </p:cNvPr>
          <p:cNvSpPr txBox="1"/>
          <p:nvPr/>
        </p:nvSpPr>
        <p:spPr>
          <a:xfrm>
            <a:off x="2343293" y="2057898"/>
            <a:ext cx="7460818" cy="2092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</a:pP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Chào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mừng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quý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thầy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cô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về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dự</a:t>
            </a: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giờ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Lobster" panose="00000500000000000000" pitchFamily="2" charset="0"/>
              <a:ea typeface="Baloo"/>
              <a:cs typeface="Baloo"/>
              <a:sym typeface="Baloo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6E1949DB-F787-855A-54C0-5D1D1360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39792">
            <a:off x="-442655" y="94818"/>
            <a:ext cx="3806200" cy="2193322"/>
          </a:xfrm>
          <a:prstGeom prst="rect">
            <a:avLst/>
          </a:prstGeom>
        </p:spPr>
      </p:pic>
      <p:sp>
        <p:nvSpPr>
          <p:cNvPr id="44" name="Freeform 9">
            <a:extLst>
              <a:ext uri="{FF2B5EF4-FFF2-40B4-BE49-F238E27FC236}">
                <a16:creationId xmlns:a16="http://schemas.microsoft.com/office/drawing/2014/main" id="{3401C545-570C-B3E8-F659-962FD7CCB406}"/>
              </a:ext>
            </a:extLst>
          </p:cNvPr>
          <p:cNvSpPr/>
          <p:nvPr/>
        </p:nvSpPr>
        <p:spPr>
          <a:xfrm rot="216002">
            <a:off x="9964108" y="219782"/>
            <a:ext cx="2823051" cy="5279039"/>
          </a:xfrm>
          <a:custGeom>
            <a:avLst/>
            <a:gdLst/>
            <a:ahLst/>
            <a:cxnLst/>
            <a:rect l="l" t="t" r="r" b="b"/>
            <a:pathLst>
              <a:path w="4029356" h="5336896">
                <a:moveTo>
                  <a:pt x="0" y="0"/>
                </a:moveTo>
                <a:lnTo>
                  <a:pt x="4029357" y="0"/>
                </a:lnTo>
                <a:lnTo>
                  <a:pt x="4029357" y="5336896"/>
                </a:lnTo>
                <a:lnTo>
                  <a:pt x="0" y="5336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BF7BB-DB0B-53F4-0F32-8AF8BE2000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979" y="1702257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467DD-9B74-6434-2E42-88C1B897B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71" y="341960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00D65-B571-9769-02D7-2E7803C0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9F008-450A-FFC2-286E-153FE2CBF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36F3D-62EC-CE59-971F-CBDAF2D3C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28" y="3856319"/>
            <a:ext cx="4634983" cy="2636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694E50-2CC8-2484-5BAE-397759305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1" y="3856319"/>
            <a:ext cx="4480262" cy="2662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0AFEA-A4DB-32EF-8777-E088061C9E38}"/>
              </a:ext>
            </a:extLst>
          </p:cNvPr>
          <p:cNvSpPr txBox="1"/>
          <p:nvPr/>
        </p:nvSpPr>
        <p:spPr>
          <a:xfrm>
            <a:off x="1122869" y="338682"/>
            <a:ext cx="98055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ea typeface="Vollkorn" pitchFamily="2" charset="0"/>
              </a:rPr>
              <a:t>   </a:t>
            </a:r>
            <a:r>
              <a:rPr lang="en-US" sz="3600" dirty="0" err="1">
                <a:effectLst/>
                <a:ea typeface="Vollkorn" pitchFamily="2" charset="0"/>
              </a:rPr>
              <a:t>Lễ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phép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vâng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lời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là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thể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hiện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lòng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kính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yêu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tôn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trọng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mọi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người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trong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gia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đình</a:t>
            </a:r>
            <a:r>
              <a:rPr lang="en-US" sz="3600" dirty="0">
                <a:effectLst/>
                <a:ea typeface="Vollkorn" pitchFamily="2" charset="0"/>
              </a:rPr>
              <a:t>. </a:t>
            </a:r>
          </a:p>
          <a:p>
            <a:r>
              <a:rPr lang="en-US" sz="3600" dirty="0">
                <a:effectLst/>
                <a:ea typeface="Vollkorn" pitchFamily="2" charset="0"/>
              </a:rPr>
              <a:t>   Khi </a:t>
            </a:r>
            <a:r>
              <a:rPr lang="en-US" sz="3600" dirty="0" err="1">
                <a:effectLst/>
                <a:ea typeface="Vollkorn" pitchFamily="2" charset="0"/>
              </a:rPr>
              <a:t>em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lễ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phép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vâng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lời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em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sẽ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được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mọi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người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yêu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thương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quý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mến</a:t>
            </a:r>
            <a:r>
              <a:rPr lang="en-US" sz="3600" dirty="0">
                <a:effectLst/>
                <a:ea typeface="Vollkorn" pitchFamily="2" charset="0"/>
              </a:rPr>
              <a:t>.</a:t>
            </a:r>
          </a:p>
          <a:p>
            <a:r>
              <a:rPr lang="en-US" sz="3600" dirty="0">
                <a:effectLst/>
                <a:ea typeface="Vollkorn" pitchFamily="2" charset="0"/>
              </a:rPr>
              <a:t>   </a:t>
            </a:r>
            <a:r>
              <a:rPr lang="en-US" sz="3600" dirty="0" err="1">
                <a:effectLst/>
                <a:ea typeface="Vollkorn" pitchFamily="2" charset="0"/>
              </a:rPr>
              <a:t>Em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thể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hiện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sự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lễ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phép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vâng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lời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ông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bà</a:t>
            </a:r>
            <a:r>
              <a:rPr lang="en-US" sz="3600" dirty="0">
                <a:effectLst/>
                <a:ea typeface="Vollkorn" pitchFamily="2" charset="0"/>
              </a:rPr>
              <a:t>, cha </a:t>
            </a:r>
            <a:r>
              <a:rPr lang="en-US" sz="3600" dirty="0" err="1">
                <a:effectLst/>
                <a:ea typeface="Vollkorn" pitchFamily="2" charset="0"/>
              </a:rPr>
              <a:t>mẹ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anh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chị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bằng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thái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độ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lời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nói</a:t>
            </a:r>
            <a:r>
              <a:rPr lang="en-US" sz="3600" dirty="0">
                <a:effectLst/>
                <a:ea typeface="Vollkorn" pitchFamily="2" charset="0"/>
              </a:rPr>
              <a:t>, </a:t>
            </a:r>
            <a:r>
              <a:rPr lang="en-US" sz="3600" dirty="0" err="1">
                <a:effectLst/>
                <a:ea typeface="Vollkorn" pitchFamily="2" charset="0"/>
              </a:rPr>
              <a:t>cử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chỉ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phù</a:t>
            </a:r>
            <a:r>
              <a:rPr lang="en-US" sz="3600" dirty="0">
                <a:effectLst/>
                <a:ea typeface="Vollkorn" pitchFamily="2" charset="0"/>
              </a:rPr>
              <a:t> </a:t>
            </a:r>
            <a:r>
              <a:rPr lang="en-US" sz="3600" dirty="0" err="1">
                <a:effectLst/>
                <a:ea typeface="Vollkorn" pitchFamily="2" charset="0"/>
              </a:rPr>
              <a:t>hợp</a:t>
            </a:r>
            <a:r>
              <a:rPr lang="en-US" sz="3600" dirty="0">
                <a:effectLst/>
                <a:ea typeface="Vollkorn" pitchFamily="2" charset="0"/>
              </a:rPr>
              <a:t>.</a:t>
            </a:r>
            <a:endParaRPr lang="en-US" sz="3600" dirty="0">
              <a:ea typeface="Vollkor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1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15F459-5EA5-47F5-B0FF-44D3BCB9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51" y="0"/>
            <a:ext cx="11587846" cy="60072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D461BB-5E9B-4FC3-A89B-0AD8FF2AD8D5}"/>
              </a:ext>
            </a:extLst>
          </p:cNvPr>
          <p:cNvSpPr/>
          <p:nvPr/>
        </p:nvSpPr>
        <p:spPr>
          <a:xfrm>
            <a:off x="1828799" y="5879938"/>
            <a:ext cx="10111666" cy="42976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3301C-0B39-4006-B1FA-3BBD29296DF2}"/>
              </a:ext>
            </a:extLst>
          </p:cNvPr>
          <p:cNvSpPr/>
          <p:nvPr/>
        </p:nvSpPr>
        <p:spPr>
          <a:xfrm>
            <a:off x="1828799" y="5879939"/>
            <a:ext cx="10111666" cy="429763"/>
          </a:xfrm>
          <a:prstGeom prst="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50137-36BA-41B0-BB73-FB1B86DF3807}"/>
              </a:ext>
            </a:extLst>
          </p:cNvPr>
          <p:cNvSpPr txBox="1"/>
          <p:nvPr/>
        </p:nvSpPr>
        <p:spPr>
          <a:xfrm>
            <a:off x="251534" y="5330453"/>
            <a:ext cx="1402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VL Sofia Pro Soft" panose="020B0000000000000000" pitchFamily="34" charset="0"/>
              </a:rPr>
              <a:t>Thời</a:t>
            </a:r>
            <a:r>
              <a:rPr lang="en-US" sz="4400" dirty="0">
                <a:solidFill>
                  <a:srgbClr val="00B0F0"/>
                </a:solidFill>
                <a:latin typeface="VL Sofia Pro Soft" panose="020B00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rgbClr val="00B0F0"/>
                </a:solidFill>
                <a:latin typeface="VL Sofia Pro Soft" panose="020B0000000000000000" pitchFamily="34" charset="0"/>
              </a:rPr>
              <a:t>gian</a:t>
            </a:r>
            <a:endParaRPr lang="en-US" sz="4400" dirty="0">
              <a:solidFill>
                <a:srgbClr val="00B0F0"/>
              </a:solidFill>
              <a:latin typeface="VL Sofia Pro Soft" panose="020B0000000000000000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745535C-99C5-467A-BBDE-DD34BC6EC303}"/>
              </a:ext>
            </a:extLst>
          </p:cNvPr>
          <p:cNvSpPr/>
          <p:nvPr/>
        </p:nvSpPr>
        <p:spPr>
          <a:xfrm>
            <a:off x="11647857" y="6087393"/>
            <a:ext cx="585216" cy="585927"/>
          </a:xfrm>
          <a:prstGeom prst="triangl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944157-2ADD-4F07-8F28-8A3EF7F63040}"/>
              </a:ext>
            </a:extLst>
          </p:cNvPr>
          <p:cNvSpPr txBox="1"/>
          <p:nvPr/>
        </p:nvSpPr>
        <p:spPr>
          <a:xfrm>
            <a:off x="76941" y="5103674"/>
            <a:ext cx="1362102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L Sofia Pro Soft" panose="020B0000000000000000" pitchFamily="34" charset="0"/>
              </a:rPr>
              <a:t>Hết</a:t>
            </a:r>
            <a:r>
              <a:rPr lang="en-US" sz="5400" dirty="0">
                <a:solidFill>
                  <a:srgbClr val="FF0000"/>
                </a:solidFill>
                <a:latin typeface="VL Sofia Pro Soft" panose="020B00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VL Sofia Pro Soft" panose="020B0000000000000000" pitchFamily="34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VL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18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8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tich-t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82943 0.00301 " pathEditMode="relative" rAng="0" ptsTypes="AA">
                                      <p:cBhvr>
                                        <p:cTn id="9" dur="118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vao-lop-www_tiengdong_com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BA53-F565-677D-38F7-93DB2C8F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CB9EC-2372-8109-68CB-074427750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9079" y="-91441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2E47A-C665-5F93-A9DF-6CE661388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9" t="23514" r="3625" b="19333"/>
          <a:stretch/>
        </p:blipFill>
        <p:spPr>
          <a:xfrm>
            <a:off x="1315915" y="690371"/>
            <a:ext cx="9482012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61F3B-7DA3-4F0C-911A-503E4108A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2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8442C-1FD9-43AE-A9CC-682F22DCE909}"/>
              </a:ext>
            </a:extLst>
          </p:cNvPr>
          <p:cNvSpPr txBox="1"/>
          <p:nvPr/>
        </p:nvSpPr>
        <p:spPr>
          <a:xfrm>
            <a:off x="2065537" y="1660123"/>
            <a:ext cx="8202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chia </a:t>
            </a:r>
            <a:r>
              <a:rPr lang="en-US" sz="4800" dirty="0" err="1"/>
              <a:t>sẻ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đã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hiện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lễ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, </a:t>
            </a:r>
            <a:r>
              <a:rPr lang="en-US" sz="4800" dirty="0" err="1"/>
              <a:t>vâng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bà</a:t>
            </a:r>
            <a:r>
              <a:rPr lang="en-US" sz="4800" dirty="0"/>
              <a:t>, cha </a:t>
            </a:r>
            <a:r>
              <a:rPr lang="en-US" sz="4800" dirty="0" err="1"/>
              <a:t>mẹ</a:t>
            </a:r>
            <a:r>
              <a:rPr lang="en-US" sz="4800" dirty="0"/>
              <a:t>, </a:t>
            </a:r>
            <a:r>
              <a:rPr lang="en-US" sz="4800" dirty="0" err="1"/>
              <a:t>anh</a:t>
            </a:r>
            <a:r>
              <a:rPr lang="en-US" sz="4800" dirty="0"/>
              <a:t> </a:t>
            </a:r>
            <a:r>
              <a:rPr lang="en-US" sz="4800" dirty="0" err="1"/>
              <a:t>chị</a:t>
            </a:r>
            <a:r>
              <a:rPr lang="en-US" sz="4800" dirty="0"/>
              <a:t>.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D51EE-FC41-47AC-96B8-D5FC134E4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96" y="3240350"/>
            <a:ext cx="5286160" cy="47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18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ED34-E6FF-99A8-A5E8-544F004E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CD15D2-FA37-C396-187C-12015EF1E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B7AA1-D291-8DB0-486D-4D9B4AF7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53" y="3477208"/>
            <a:ext cx="4628626" cy="2790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A7076-4804-4B77-9D3A-348F2B38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188" y="172497"/>
            <a:ext cx="4729240" cy="2693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444E3-2596-EEF1-8BAF-10C1E6627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33" y="3371972"/>
            <a:ext cx="4628626" cy="2896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13C2F-BAAE-B4BC-7C56-1F4134251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55" y="221737"/>
            <a:ext cx="4628626" cy="2635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DDD19-7690-4971-DFB3-95AEFC7529DA}"/>
              </a:ext>
            </a:extLst>
          </p:cNvPr>
          <p:cNvSpPr txBox="1"/>
          <p:nvPr/>
        </p:nvSpPr>
        <p:spPr>
          <a:xfrm>
            <a:off x="1665464" y="2936508"/>
            <a:ext cx="42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,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CE810-5D70-10BD-76C1-BA1D1C50D957}"/>
              </a:ext>
            </a:extLst>
          </p:cNvPr>
          <p:cNvSpPr txBox="1"/>
          <p:nvPr/>
        </p:nvSpPr>
        <p:spPr>
          <a:xfrm>
            <a:off x="6584554" y="2910307"/>
            <a:ext cx="480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6CC04-58F1-38A9-FD7C-F34E69A53F27}"/>
              </a:ext>
            </a:extLst>
          </p:cNvPr>
          <p:cNvSpPr txBox="1"/>
          <p:nvPr/>
        </p:nvSpPr>
        <p:spPr>
          <a:xfrm>
            <a:off x="3356930" y="6312873"/>
            <a:ext cx="583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,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710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D3145-0FAB-E851-A3B5-C6F0B70E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FFA30-43E4-6900-1142-0E739F6D4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AB47-FFE1-2903-58BA-2A495C4C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0" y="660279"/>
            <a:ext cx="10505860" cy="55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3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52D7E-37E4-78B8-37FE-6AF95337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D7BC8-2E3F-DA1B-A5F2-AEE7AD16E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D34E1-BE0A-A4BB-4E8F-B27099695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41"/>
          <a:stretch/>
        </p:blipFill>
        <p:spPr>
          <a:xfrm>
            <a:off x="1106748" y="456957"/>
            <a:ext cx="9833968" cy="594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4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36E69-8E60-FC14-019E-76E0DCFB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73D2A-5701-CDA3-F1CC-4DD8529A6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86029-15AC-BE0D-D399-E771A85DF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1179949" y="481947"/>
            <a:ext cx="9953271" cy="59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7FE7-7E74-C2E4-90B2-B871F5D2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E9C35361-0B8D-5A35-B20B-A376B845AD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E39D0-E76E-7E10-F7E2-5E1460E6D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9079" y="-182879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40708-6EC8-CF51-6DDF-11EA47DFB8ED}"/>
              </a:ext>
            </a:extLst>
          </p:cNvPr>
          <p:cNvSpPr/>
          <p:nvPr/>
        </p:nvSpPr>
        <p:spPr>
          <a:xfrm>
            <a:off x="1020687" y="689316"/>
            <a:ext cx="10072467" cy="5296486"/>
          </a:xfrm>
          <a:prstGeom prst="roundRect">
            <a:avLst/>
          </a:prstGeom>
          <a:noFill/>
          <a:ln w="76200">
            <a:solidFill>
              <a:srgbClr val="9CBD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3E068730-2B90-86A6-EB02-EEEF5EE69F5F}"/>
              </a:ext>
            </a:extLst>
          </p:cNvPr>
          <p:cNvSpPr/>
          <p:nvPr/>
        </p:nvSpPr>
        <p:spPr>
          <a:xfrm>
            <a:off x="1974325" y="876948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3B0590-25F6-DCA4-6672-007B30BFDC11}"/>
              </a:ext>
            </a:extLst>
          </p:cNvPr>
          <p:cNvSpPr/>
          <p:nvPr/>
        </p:nvSpPr>
        <p:spPr>
          <a:xfrm>
            <a:off x="-2239950" y="2369159"/>
            <a:ext cx="16593740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VL Sofia Pro Soft" panose="020B0000000000000000" pitchFamily="34" charset="0"/>
              </a:rPr>
              <a:t>Bé ngoan lễ phép, vâng lời</a:t>
            </a:r>
          </a:p>
          <a:p>
            <a:pPr algn="ctr"/>
            <a:r>
              <a:rPr lang="en-US" sz="4400" b="1">
                <a:solidFill>
                  <a:srgbClr val="C00000"/>
                </a:solidFill>
                <a:latin typeface="VL Sofia Pro Soft" panose="020B0000000000000000" pitchFamily="34" charset="0"/>
              </a:rPr>
              <a:t>Ông bà, cha mẹ rạng ngời niềm vui.</a:t>
            </a:r>
            <a:endParaRPr lang="en-US" sz="4400" b="1" dirty="0">
              <a:solidFill>
                <a:srgbClr val="C00000"/>
              </a:solidFill>
              <a:latin typeface="VL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262335" y="232776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2" y="232776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1" y="4197346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6" y="4197346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5"/>
            <a:ext cx="4157273" cy="2660655"/>
          </a:xfrm>
          <a:prstGeom prst="rect">
            <a:avLst/>
          </a:prstGeom>
        </p:spPr>
      </p:pic>
      <p:sp>
        <p:nvSpPr>
          <p:cNvPr id="2" name="Rectangle: Rounded Corners 4181">
            <a:extLst>
              <a:ext uri="{FF2B5EF4-FFF2-40B4-BE49-F238E27FC236}">
                <a16:creationId xmlns:a16="http://schemas.microsoft.com/office/drawing/2014/main" id="{7A73C8D0-C048-A3C5-2568-A75FC54A88CF}"/>
              </a:ext>
            </a:extLst>
          </p:cNvPr>
          <p:cNvSpPr/>
          <p:nvPr/>
        </p:nvSpPr>
        <p:spPr>
          <a:xfrm>
            <a:off x="3483300" y="1624701"/>
            <a:ext cx="7601686" cy="3231592"/>
          </a:xfrm>
          <a:custGeom>
            <a:avLst/>
            <a:gdLst>
              <a:gd name="connsiteX0" fmla="*/ 0 w 7601686"/>
              <a:gd name="connsiteY0" fmla="*/ 538609 h 3231592"/>
              <a:gd name="connsiteX1" fmla="*/ 538609 w 7601686"/>
              <a:gd name="connsiteY1" fmla="*/ 0 h 3231592"/>
              <a:gd name="connsiteX2" fmla="*/ 7063077 w 7601686"/>
              <a:gd name="connsiteY2" fmla="*/ 0 h 3231592"/>
              <a:gd name="connsiteX3" fmla="*/ 7601686 w 7601686"/>
              <a:gd name="connsiteY3" fmla="*/ 538609 h 3231592"/>
              <a:gd name="connsiteX4" fmla="*/ 7601686 w 7601686"/>
              <a:gd name="connsiteY4" fmla="*/ 2692983 h 3231592"/>
              <a:gd name="connsiteX5" fmla="*/ 7063077 w 7601686"/>
              <a:gd name="connsiteY5" fmla="*/ 3231592 h 3231592"/>
              <a:gd name="connsiteX6" fmla="*/ 538609 w 7601686"/>
              <a:gd name="connsiteY6" fmla="*/ 3231592 h 3231592"/>
              <a:gd name="connsiteX7" fmla="*/ 0 w 7601686"/>
              <a:gd name="connsiteY7" fmla="*/ 2692983 h 3231592"/>
              <a:gd name="connsiteX8" fmla="*/ 0 w 7601686"/>
              <a:gd name="connsiteY8" fmla="*/ 538609 h 323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1686" h="3231592" fill="none" extrusionOk="0">
                <a:moveTo>
                  <a:pt x="0" y="538609"/>
                </a:moveTo>
                <a:cubicBezTo>
                  <a:pt x="23403" y="267583"/>
                  <a:pt x="235805" y="35474"/>
                  <a:pt x="538609" y="0"/>
                </a:cubicBezTo>
                <a:cubicBezTo>
                  <a:pt x="2052982" y="111121"/>
                  <a:pt x="4135980" y="-151508"/>
                  <a:pt x="7063077" y="0"/>
                </a:cubicBezTo>
                <a:cubicBezTo>
                  <a:pt x="7387823" y="-47466"/>
                  <a:pt x="7648211" y="247301"/>
                  <a:pt x="7601686" y="538609"/>
                </a:cubicBezTo>
                <a:cubicBezTo>
                  <a:pt x="7759945" y="1326836"/>
                  <a:pt x="7475342" y="2220372"/>
                  <a:pt x="7601686" y="2692983"/>
                </a:cubicBezTo>
                <a:cubicBezTo>
                  <a:pt x="7611286" y="3001018"/>
                  <a:pt x="7354256" y="3249039"/>
                  <a:pt x="7063077" y="3231592"/>
                </a:cubicBezTo>
                <a:cubicBezTo>
                  <a:pt x="6295058" y="3317480"/>
                  <a:pt x="1990353" y="3207188"/>
                  <a:pt x="538609" y="3231592"/>
                </a:cubicBezTo>
                <a:cubicBezTo>
                  <a:pt x="244276" y="3211914"/>
                  <a:pt x="-27749" y="2971044"/>
                  <a:pt x="0" y="2692983"/>
                </a:cubicBezTo>
                <a:cubicBezTo>
                  <a:pt x="167617" y="1784299"/>
                  <a:pt x="69923" y="1468494"/>
                  <a:pt x="0" y="538609"/>
                </a:cubicBezTo>
                <a:close/>
              </a:path>
              <a:path w="7601686" h="3231592" stroke="0" extrusionOk="0">
                <a:moveTo>
                  <a:pt x="0" y="538609"/>
                </a:moveTo>
                <a:cubicBezTo>
                  <a:pt x="-26320" y="287208"/>
                  <a:pt x="243102" y="30103"/>
                  <a:pt x="538609" y="0"/>
                </a:cubicBezTo>
                <a:cubicBezTo>
                  <a:pt x="3632028" y="5515"/>
                  <a:pt x="6315735" y="162484"/>
                  <a:pt x="7063077" y="0"/>
                </a:cubicBezTo>
                <a:cubicBezTo>
                  <a:pt x="7315014" y="15514"/>
                  <a:pt x="7612421" y="240274"/>
                  <a:pt x="7601686" y="538609"/>
                </a:cubicBezTo>
                <a:cubicBezTo>
                  <a:pt x="7542452" y="1497460"/>
                  <a:pt x="7707503" y="1622474"/>
                  <a:pt x="7601686" y="2692983"/>
                </a:cubicBezTo>
                <a:cubicBezTo>
                  <a:pt x="7621746" y="2970826"/>
                  <a:pt x="7338701" y="3216718"/>
                  <a:pt x="7063077" y="3231592"/>
                </a:cubicBezTo>
                <a:cubicBezTo>
                  <a:pt x="4469044" y="3136652"/>
                  <a:pt x="2088236" y="3357405"/>
                  <a:pt x="538609" y="3231592"/>
                </a:cubicBezTo>
                <a:cubicBezTo>
                  <a:pt x="214525" y="3227076"/>
                  <a:pt x="5071" y="2998753"/>
                  <a:pt x="0" y="2692983"/>
                </a:cubicBezTo>
                <a:cubicBezTo>
                  <a:pt x="106876" y="1965798"/>
                  <a:pt x="127121" y="924500"/>
                  <a:pt x="0" y="53860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33">
            <a:extLst>
              <a:ext uri="{FF2B5EF4-FFF2-40B4-BE49-F238E27FC236}">
                <a16:creationId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F49033E6-46A4-546B-CB19-0E759C0A5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2" y="2045032"/>
            <a:ext cx="7463890" cy="25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5" y="890649"/>
            <a:ext cx="4848760" cy="5401477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2CB9BEF-6441-33AF-75B3-6BDA58ABC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01" y="648586"/>
            <a:ext cx="6532278" cy="503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1BA73-077A-FBCE-6E71-D406CC4FD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0EDFA-D97B-76E9-3E3E-EED9B1063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05" y="781645"/>
            <a:ext cx="9722512" cy="52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9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0B55-1DCA-DC30-5B0A-B9CBF5CE7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205DA-A58A-DA3E-F534-C05D9764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6C840-8950-4B52-D96C-CB55DD66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60" y="461250"/>
            <a:ext cx="8717872" cy="5725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D7E2C-FB37-203C-20DC-0AEA8492081D}"/>
              </a:ext>
            </a:extLst>
          </p:cNvPr>
          <p:cNvSpPr txBox="1"/>
          <p:nvPr/>
        </p:nvSpPr>
        <p:spPr>
          <a:xfrm>
            <a:off x="4607510" y="6236950"/>
            <a:ext cx="57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Vâng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ông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62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6F37-4AB2-3BD8-5128-5A819CD01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F1A29-E755-8754-CA41-CBBE2E480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1CA15-D064-96A9-879D-936FF586D1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0278" r="20312" b="6388"/>
          <a:stretch/>
        </p:blipFill>
        <p:spPr>
          <a:xfrm>
            <a:off x="1150998" y="359527"/>
            <a:ext cx="9308455" cy="5069109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A0F108E7-8AD9-7D46-713D-D1C6646F36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7122123"/>
                  </p:ext>
                </p:extLst>
              </p:nvPr>
            </p:nvGraphicFramePr>
            <p:xfrm>
              <a:off x="1439043" y="359527"/>
              <a:ext cx="4304810" cy="2823829"/>
            </p:xfrm>
            <a:graphic>
              <a:graphicData uri="http://schemas.microsoft.com/office/powerpoint/2016/slidezoom">
                <pslz:sldZm>
                  <pslz:sldZmObj sldId="260" cId="1204434689">
                    <pslz:zmPr id="{6E4B1A20-DFAC-4230-8A09-0DB90FA47F2E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304810" cy="28238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A0F108E7-8AD9-7D46-713D-D1C6646F36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9043" y="359527"/>
                <a:ext cx="4304810" cy="28238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495ACC4-8D35-80CA-C44E-C05A4C06D552}"/>
              </a:ext>
            </a:extLst>
          </p:cNvPr>
          <p:cNvSpPr/>
          <p:nvPr/>
        </p:nvSpPr>
        <p:spPr>
          <a:xfrm>
            <a:off x="1828799" y="5879938"/>
            <a:ext cx="10111666" cy="42976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3A53A8-D34C-11D4-4339-1246E19A6F0C}"/>
              </a:ext>
            </a:extLst>
          </p:cNvPr>
          <p:cNvSpPr/>
          <p:nvPr/>
        </p:nvSpPr>
        <p:spPr>
          <a:xfrm>
            <a:off x="1828799" y="5917328"/>
            <a:ext cx="10111666" cy="429763"/>
          </a:xfrm>
          <a:prstGeom prst="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906CE-27CA-7045-9781-B0F4B9828894}"/>
              </a:ext>
            </a:extLst>
          </p:cNvPr>
          <p:cNvSpPr txBox="1"/>
          <p:nvPr/>
        </p:nvSpPr>
        <p:spPr>
          <a:xfrm>
            <a:off x="251534" y="5330453"/>
            <a:ext cx="1402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VL Sofia Pro Soft" panose="020B0000000000000000" pitchFamily="34" charset="0"/>
              </a:rPr>
              <a:t>Thời</a:t>
            </a:r>
            <a:r>
              <a:rPr lang="en-US" sz="4400" dirty="0">
                <a:solidFill>
                  <a:srgbClr val="00B0F0"/>
                </a:solidFill>
                <a:latin typeface="VL Sofia Pro Soft" panose="020B00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rgbClr val="00B0F0"/>
                </a:solidFill>
                <a:latin typeface="VL Sofia Pro Soft" panose="020B0000000000000000" pitchFamily="34" charset="0"/>
              </a:rPr>
              <a:t>gian</a:t>
            </a:r>
            <a:endParaRPr lang="en-US" sz="4400" dirty="0">
              <a:solidFill>
                <a:srgbClr val="00B0F0"/>
              </a:solidFill>
              <a:latin typeface="VL Sofia Pro Soft" panose="020B0000000000000000" pitchFamily="34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168E3F8-0956-B983-0E9B-992A365C4149}"/>
              </a:ext>
            </a:extLst>
          </p:cNvPr>
          <p:cNvSpPr/>
          <p:nvPr/>
        </p:nvSpPr>
        <p:spPr>
          <a:xfrm>
            <a:off x="11184877" y="6063916"/>
            <a:ext cx="718736" cy="609404"/>
          </a:xfrm>
          <a:prstGeom prst="triangl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4FB59-53C1-B41D-1DA5-4F99AF1D9B7D}"/>
              </a:ext>
            </a:extLst>
          </p:cNvPr>
          <p:cNvSpPr txBox="1"/>
          <p:nvPr/>
        </p:nvSpPr>
        <p:spPr>
          <a:xfrm>
            <a:off x="150142" y="5349881"/>
            <a:ext cx="136210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VL Sofia Pro Soft" panose="020B0000000000000000" pitchFamily="34" charset="0"/>
              </a:rPr>
              <a:t>Hết</a:t>
            </a:r>
            <a:r>
              <a:rPr lang="en-US" sz="4000" dirty="0">
                <a:solidFill>
                  <a:srgbClr val="FF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VL Sofia Pro Soft" panose="020B0000000000000000" pitchFamily="34" charset="0"/>
              </a:rPr>
              <a:t>giờ</a:t>
            </a:r>
            <a:endParaRPr lang="en-US" sz="4000" dirty="0">
              <a:solidFill>
                <a:srgbClr val="FF0000"/>
              </a:solidFill>
              <a:latin typeface="VL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4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8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tich-t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82943 0.00301 " pathEditMode="relative" rAng="0" ptsTypes="AA">
                                      <p:cBhvr>
                                        <p:cTn id="9" dur="18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7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1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vao-lop-www_tiengdong_com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1548B-7192-5B66-27EB-4EED1ED8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151C1-BBEE-8967-2C0D-042B66AB3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7D8EF-A97A-D111-0BE8-59E4FA296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5568" r="2846" b="46290"/>
          <a:stretch/>
        </p:blipFill>
        <p:spPr>
          <a:xfrm>
            <a:off x="1222344" y="497307"/>
            <a:ext cx="9429613" cy="5346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0DE3B-358B-888C-0D53-5640029E3FA0}"/>
              </a:ext>
            </a:extLst>
          </p:cNvPr>
          <p:cNvSpPr txBox="1"/>
          <p:nvPr/>
        </p:nvSpPr>
        <p:spPr>
          <a:xfrm>
            <a:off x="3065911" y="5975972"/>
            <a:ext cx="463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Vâng</a:t>
            </a:r>
            <a:r>
              <a:rPr lang="en-US" sz="4400" dirty="0"/>
              <a:t> </a:t>
            </a:r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anh</a:t>
            </a:r>
            <a:r>
              <a:rPr lang="en-US" sz="4400" dirty="0"/>
              <a:t> </a:t>
            </a:r>
            <a:r>
              <a:rPr lang="en-US" sz="4400" dirty="0" err="1"/>
              <a:t>chị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33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545B2-F5D2-BFF2-1FE4-524E653C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4C280-4387-455C-05D8-FC3FC5923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1E47E-CF8B-23EF-EDF0-777D63BB0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6" t="53155" r="44612" b="524"/>
          <a:stretch/>
        </p:blipFill>
        <p:spPr>
          <a:xfrm>
            <a:off x="994611" y="634209"/>
            <a:ext cx="9737557" cy="5060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33D7D8-6C94-4C37-63FD-66196B973115}"/>
              </a:ext>
            </a:extLst>
          </p:cNvPr>
          <p:cNvSpPr txBox="1"/>
          <p:nvPr/>
        </p:nvSpPr>
        <p:spPr>
          <a:xfrm>
            <a:off x="3136167" y="5694982"/>
            <a:ext cx="5841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Vâng</a:t>
            </a:r>
            <a:r>
              <a:rPr lang="en-US" sz="4400" dirty="0"/>
              <a:t> </a:t>
            </a:r>
            <a:r>
              <a:rPr lang="en-US" sz="4400" dirty="0" err="1"/>
              <a:t>lời</a:t>
            </a:r>
            <a:r>
              <a:rPr lang="en-US" sz="4400" dirty="0"/>
              <a:t> cha </a:t>
            </a:r>
            <a:r>
              <a:rPr lang="en-US" sz="4400" dirty="0" err="1"/>
              <a:t>mẹ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441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B493-3A19-9572-6C3C-AF86000D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0CA5C-BF7D-87C6-5452-0D5A7B38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D255E-8143-4EB1-AA31-D589057A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143" t="54264"/>
          <a:stretch/>
        </p:blipFill>
        <p:spPr>
          <a:xfrm>
            <a:off x="1467690" y="516462"/>
            <a:ext cx="9547272" cy="5002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930F3-A3D1-5F13-36AB-8CD32BD14EED}"/>
              </a:ext>
            </a:extLst>
          </p:cNvPr>
          <p:cNvSpPr txBox="1"/>
          <p:nvPr/>
        </p:nvSpPr>
        <p:spPr>
          <a:xfrm>
            <a:off x="1790870" y="5772444"/>
            <a:ext cx="8139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hỏi</a:t>
            </a:r>
            <a:r>
              <a:rPr lang="en-US" sz="4000" dirty="0"/>
              <a:t>, </a:t>
            </a:r>
            <a:r>
              <a:rPr lang="en-US" sz="4000" dirty="0" err="1"/>
              <a:t>lễ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mọi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76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885C-6432-A861-917A-A1379B720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48D6FA-1B6E-B8C0-A0E8-C1C9AF772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CD4F9-0933-0E48-FA24-FDC4C884E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8" r="3600" b="46983"/>
          <a:stretch/>
        </p:blipFill>
        <p:spPr>
          <a:xfrm>
            <a:off x="999905" y="317157"/>
            <a:ext cx="10318345" cy="264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FE8F2B-7480-45C9-8092-583BAE8D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54574" r="21676" b="6388"/>
          <a:stretch/>
        </p:blipFill>
        <p:spPr>
          <a:xfrm>
            <a:off x="952558" y="3658427"/>
            <a:ext cx="9517352" cy="2711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E04E8-61F4-A269-DBDD-2E52D3A43D60}"/>
              </a:ext>
            </a:extLst>
          </p:cNvPr>
          <p:cNvSpPr txBox="1"/>
          <p:nvPr/>
        </p:nvSpPr>
        <p:spPr>
          <a:xfrm>
            <a:off x="1179094" y="3007776"/>
            <a:ext cx="3340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ông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bà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18E05-613A-25DC-FA1B-0DF6FEC2BEA0}"/>
              </a:ext>
            </a:extLst>
          </p:cNvPr>
          <p:cNvSpPr txBox="1"/>
          <p:nvPr/>
        </p:nvSpPr>
        <p:spPr>
          <a:xfrm>
            <a:off x="6685547" y="3101575"/>
            <a:ext cx="3340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anh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chị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79799-C5EE-58F6-52B4-654FC09BE7E0}"/>
              </a:ext>
            </a:extLst>
          </p:cNvPr>
          <p:cNvSpPr txBox="1"/>
          <p:nvPr/>
        </p:nvSpPr>
        <p:spPr>
          <a:xfrm>
            <a:off x="1074180" y="6252214"/>
            <a:ext cx="3219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      </a:t>
            </a:r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cha </a:t>
            </a:r>
            <a:r>
              <a:rPr lang="en-US" sz="2800" dirty="0" err="1">
                <a:highlight>
                  <a:srgbClr val="FFFF00"/>
                </a:highlight>
              </a:rPr>
              <a:t>mẹ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02A8E-7F00-0868-0B1C-20D8C2780E04}"/>
              </a:ext>
            </a:extLst>
          </p:cNvPr>
          <p:cNvSpPr txBox="1"/>
          <p:nvPr/>
        </p:nvSpPr>
        <p:spPr>
          <a:xfrm>
            <a:off x="5919536" y="6232546"/>
            <a:ext cx="6015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highlight>
                  <a:srgbClr val="FFFF00"/>
                </a:highlight>
              </a:rPr>
              <a:t>Biết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chào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hỏi</a:t>
            </a:r>
            <a:r>
              <a:rPr lang="en-US" sz="2800" dirty="0">
                <a:highlight>
                  <a:srgbClr val="FFFF00"/>
                </a:highlight>
              </a:rPr>
              <a:t>, </a:t>
            </a:r>
            <a:r>
              <a:rPr lang="en-US" sz="2800" dirty="0" err="1">
                <a:highlight>
                  <a:srgbClr val="FFFF00"/>
                </a:highlight>
              </a:rPr>
              <a:t>lễ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phép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với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mọi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người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86273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223</Words>
  <Application>Microsoft Office PowerPoint</Application>
  <PresentationFormat>Widescreen</PresentationFormat>
  <Paragraphs>30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Bahnschrift SemiBold SemiConden</vt:lpstr>
      <vt:lpstr>Calibri</vt:lpstr>
      <vt:lpstr>Calibri Light</vt:lpstr>
      <vt:lpstr>Jokerman</vt:lpstr>
      <vt:lpstr>Lobster</vt:lpstr>
      <vt:lpstr>VL Sofia Pro Soft</vt:lpstr>
      <vt:lpstr>Vollkorn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</dc:creator>
  <cp:lastModifiedBy>Chi Lien</cp:lastModifiedBy>
  <cp:revision>12</cp:revision>
  <dcterms:created xsi:type="dcterms:W3CDTF">2021-10-16T04:07:56Z</dcterms:created>
  <dcterms:modified xsi:type="dcterms:W3CDTF">2025-10-31T23:42:16Z</dcterms:modified>
</cp:coreProperties>
</file>