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72" r:id="rId2"/>
  </p:sldMasterIdLst>
  <p:notesMasterIdLst>
    <p:notesMasterId r:id="rId25"/>
  </p:notesMasterIdLst>
  <p:sldIdLst>
    <p:sldId id="2007577296" r:id="rId3"/>
    <p:sldId id="2007577241" r:id="rId4"/>
    <p:sldId id="3334" r:id="rId5"/>
    <p:sldId id="2007577331" r:id="rId6"/>
    <p:sldId id="2007577338" r:id="rId7"/>
    <p:sldId id="2007577351" r:id="rId8"/>
    <p:sldId id="2007577352" r:id="rId9"/>
    <p:sldId id="2007577353" r:id="rId10"/>
    <p:sldId id="2007577354" r:id="rId11"/>
    <p:sldId id="2007577355" r:id="rId12"/>
    <p:sldId id="2007577356" r:id="rId13"/>
    <p:sldId id="2007577357" r:id="rId14"/>
    <p:sldId id="2007577360" r:id="rId15"/>
    <p:sldId id="2007577361" r:id="rId16"/>
    <p:sldId id="2007577362" r:id="rId17"/>
    <p:sldId id="2007577363" r:id="rId18"/>
    <p:sldId id="2007577364" r:id="rId19"/>
    <p:sldId id="2007577365" r:id="rId20"/>
    <p:sldId id="2007577366" r:id="rId21"/>
    <p:sldId id="2007577367" r:id="rId22"/>
    <p:sldId id="2007577347" r:id="rId23"/>
    <p:sldId id="395" r:id="rId24"/>
  </p:sldIdLst>
  <p:sldSz cx="12192000" cy="6858000"/>
  <p:notesSz cx="6858000" cy="9144000"/>
  <p:embeddedFontLst>
    <p:embeddedFont>
      <p:font typeface="等线" panose="02010600030101010101" pitchFamily="2" charset="-122"/>
      <p:regular r:id="rId26"/>
      <p:bold r:id="rId27"/>
    </p:embeddedFont>
    <p:embeddedFont>
      <p:font typeface="Algerian" panose="04020705040A02060702" pitchFamily="82" charset="0"/>
      <p:regular r:id="rId28"/>
    </p:embeddedFont>
    <p:embeddedFont>
      <p:font typeface="Bahnschrift SemiBold SemiConden" panose="020B0502040204020203" pitchFamily="34" charset="0"/>
      <p:bold r:id="rId29"/>
    </p:embeddedFont>
    <p:embeddedFont>
      <p:font typeface="Brush Script MT" panose="03060802040406070304" pitchFamily="66" charset="0"/>
      <p:italic r:id="rId30"/>
    </p:embeddedFont>
    <p:embeddedFont>
      <p:font typeface="Cambria" panose="02040503050406030204" pitchFamily="18" charset="0"/>
      <p:regular r:id="rId31"/>
      <p:bold r:id="rId32"/>
      <p:italic r:id="rId33"/>
      <p:boldItalic r:id="rId34"/>
    </p:embeddedFont>
    <p:embeddedFont>
      <p:font typeface="Jokerman" panose="04090605060D06020702" pitchFamily="82" charset="0"/>
      <p:regular r:id="rId35"/>
    </p:embeddedFont>
    <p:embeddedFont>
      <p:font typeface="Lobster" panose="00000500000000000000" pitchFamily="2" charset="0"/>
      <p:regular r:id="rId36"/>
    </p:embeddedFont>
    <p:embeddedFont>
      <p:font typeface="Segoe UI Semibold" panose="020B0702040204020203" pitchFamily="34" charset="0"/>
      <p:bold r:id="rId37"/>
      <p:boldItalic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F3D9"/>
    <a:srgbClr val="D8F2F6"/>
    <a:srgbClr val="3962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12" autoAdjust="0"/>
    <p:restoredTop sz="86164" autoAdjust="0"/>
  </p:normalViewPr>
  <p:slideViewPr>
    <p:cSldViewPr snapToGrid="0" showGuides="1">
      <p:cViewPr>
        <p:scale>
          <a:sx n="50" d="100"/>
          <a:sy n="50" d="100"/>
        </p:scale>
        <p:origin x="1500" y="4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1.fntdata"/><Relationship Id="rId39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9.fntdata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4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940BE8-279D-43C0-AE40-732E5E2BD577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1C3256-1716-4131-8B91-448A1A722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7673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1C3256-1716-4131-8B91-448A1A7221A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3050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ABFC81-4D1E-6E2B-33D6-CC11AF279A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AF08669-1B1E-8A75-C3D2-21FACC1F33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97DAEDA-125E-B12E-2E09-B3CEF12C58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D136C7-C274-9D65-4281-F640B2476D7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1C3256-1716-4131-8B91-448A1A7221A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7539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E202BE-9BD2-E016-240E-5F0C0E5550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17F6BE7-5659-161D-2661-E76DF88363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61CE17D-AA5D-5EA3-BF66-AFD99F7BD6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36DCB0-B219-85DE-8C58-E8A098A532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1C3256-1716-4131-8B91-448A1A7221A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2539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6906A7-5C6A-650B-EB52-6A4C5F74B1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C02A5A6-0134-36DF-85FD-60B5453CB6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659634E-BECB-1EB4-9EFC-6E83DC758B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DFF1D0-CC0B-B08E-FCC2-6AF13BE8898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1C3256-1716-4131-8B91-448A1A7221A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3419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75B92A-ADFA-B1EC-DDCB-ACC65BB68A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2592E69-9204-6B09-4BEF-E8B0245FEB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34FE4F0-B2C5-C42A-7A0C-92CE14E48F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F0EC04-3CA9-50E3-FCD1-7D9F979820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1C3256-1716-4131-8B91-448A1A7221A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0214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673B1A-08E3-D6F5-C0EA-3CC94BB253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6A081A8-1943-BBCC-311D-35C84E7CE5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C266676-24B2-EF44-74CB-35E52691AD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85E675-38FE-D734-82E9-EC44B4F4081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1C3256-1716-4131-8B91-448A1A7221A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6084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22670A-C4B4-1832-5F47-2511CD2631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E80C68F-D428-DE37-487E-1EDF3EA7A8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DBA7F86-5E1D-E18A-0BB3-54BA10A8F4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FAAE62-9E52-32ED-7325-FE07B52A4E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1C3256-1716-4131-8B91-448A1A7221A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1470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6EB634-1A9B-C0D7-F863-0D9D618371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95A18DD-F108-8D2E-A04D-772351EC08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6862A2D-981D-0816-2D65-D8C0D9CF36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83BC5E-DEE0-1BBE-FA2A-64100C83E4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1C3256-1716-4131-8B91-448A1A7221A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6329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1C3256-1716-4131-8B91-448A1A7221A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65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6D1135-472D-47C7-ADC3-2272A03EA81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2658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1C3256-1716-4131-8B91-448A1A7221A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744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E7F69A-02C6-0A0E-5CF0-BA588F158B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24FCC07-8409-232D-A232-D169F37A49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59A5784-E45A-0460-0D0F-A21C1BBFC8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 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6F8859-D227-327A-5BEE-C4D188D030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B4585C-58E6-489B-9E65-6D3DA6CF3BD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47932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1C3256-1716-4131-8B91-448A1A7221A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8214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1C3256-1716-4131-8B91-448A1A7221A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690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63FCAA-8733-A122-93B4-34F43EACB6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687E5D5-A14E-0B5A-597F-6191BFB83D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C429CF8-4C79-957F-ED0C-375FC5FE34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B0D468-B160-4F29-7479-008D358F7BC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1C3256-1716-4131-8B91-448A1A7221A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8899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21376C-E9C3-A001-A6CE-23D4D490C6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B87CA5A-E25B-6934-528C-A3DCE226E8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851087C-B159-68A9-A978-31A917558E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275923-5639-023A-92E7-5A084B4780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1C3256-1716-4131-8B91-448A1A7221A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7317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61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85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834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604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94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008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2025/11/1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5686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2025/11/1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7469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2025/11/1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4609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2025/11/1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1844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2025/11/1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5605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675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2025/11/1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7321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2025/11/1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7324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2025/11/1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0576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901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141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061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085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031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183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569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636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83" r:id="rId7"/>
    <p:sldLayoutId id="2147483675" r:id="rId8"/>
    <p:sldLayoutId id="2147483667" r:id="rId9"/>
    <p:sldLayoutId id="2147483676" r:id="rId10"/>
    <p:sldLayoutId id="2147483668" r:id="rId11"/>
    <p:sldLayoutId id="2147483669" r:id="rId12"/>
    <p:sldLayoutId id="2147483670" r:id="rId13"/>
    <p:sldLayoutId id="2147483671" r:id="rId14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">
              <a:srgbClr val="FFC000"/>
            </a:gs>
            <a:gs pos="100000">
              <a:schemeClr val="accent4">
                <a:lumMod val="7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2025/11/1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8530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82" r:id="rId3"/>
    <p:sldLayoutId id="2147483681" r:id="rId4"/>
    <p:sldLayoutId id="2147483680" r:id="rId5"/>
    <p:sldLayoutId id="2147483679" r:id="rId6"/>
    <p:sldLayoutId id="2147483678" r:id="rId7"/>
    <p:sldLayoutId id="2147483677" r:id="rId8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gif"/><Relationship Id="rId11" Type="http://schemas.openxmlformats.org/officeDocument/2006/relationships/image" Target="../media/image8.gif"/><Relationship Id="rId5" Type="http://schemas.openxmlformats.org/officeDocument/2006/relationships/image" Target="../media/image2.png"/><Relationship Id="rId10" Type="http://schemas.openxmlformats.org/officeDocument/2006/relationships/image" Target="../media/image7.svg"/><Relationship Id="rId4" Type="http://schemas.microsoft.com/office/2007/relationships/hdphoto" Target="../media/hdphoto1.wdp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4.png"/><Relationship Id="rId4" Type="http://schemas.openxmlformats.org/officeDocument/2006/relationships/image" Target="../media/image33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6.png"/><Relationship Id="rId4" Type="http://schemas.openxmlformats.org/officeDocument/2006/relationships/image" Target="../media/image35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6.png"/><Relationship Id="rId4" Type="http://schemas.openxmlformats.org/officeDocument/2006/relationships/image" Target="../media/image37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9.jpeg"/><Relationship Id="rId4" Type="http://schemas.openxmlformats.org/officeDocument/2006/relationships/image" Target="../media/image38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1.png"/><Relationship Id="rId4" Type="http://schemas.openxmlformats.org/officeDocument/2006/relationships/image" Target="../media/image40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.png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7.png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5.gif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5" Type="http://schemas.microsoft.com/office/2007/relationships/hdphoto" Target="../media/hdphoto3.wdp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slide" Target="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21706EB4-761D-1337-1469-D82EB13CE69C}"/>
              </a:ext>
            </a:extLst>
          </p:cNvPr>
          <p:cNvSpPr/>
          <p:nvPr/>
        </p:nvSpPr>
        <p:spPr>
          <a:xfrm>
            <a:off x="0" y="23220"/>
            <a:ext cx="12192000" cy="6858000"/>
          </a:xfrm>
          <a:prstGeom prst="rect">
            <a:avLst/>
          </a:prstGeom>
          <a:solidFill>
            <a:srgbClr val="FFEAA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119828-F5E7-2E88-AB9F-114D026D0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99AC24D-A9B6-D4B8-CE95-8AEE82B8F8F9}"/>
              </a:ext>
            </a:extLst>
          </p:cNvPr>
          <p:cNvSpPr/>
          <p:nvPr/>
        </p:nvSpPr>
        <p:spPr>
          <a:xfrm>
            <a:off x="416666" y="411477"/>
            <a:ext cx="11408229" cy="608148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5DC6412-ED2A-0E28-F211-8A448049018D}"/>
              </a:ext>
            </a:extLst>
          </p:cNvPr>
          <p:cNvGrpSpPr/>
          <p:nvPr/>
        </p:nvGrpSpPr>
        <p:grpSpPr>
          <a:xfrm>
            <a:off x="-3000" y="1037950"/>
            <a:ext cx="12192000" cy="5820050"/>
            <a:chOff x="0" y="1037950"/>
            <a:chExt cx="12192000" cy="5820050"/>
          </a:xfrm>
        </p:grpSpPr>
        <p:pic>
          <p:nvPicPr>
            <p:cNvPr id="9" name="图片 3">
              <a:extLst>
                <a:ext uri="{FF2B5EF4-FFF2-40B4-BE49-F238E27FC236}">
                  <a16:creationId xmlns:a16="http://schemas.microsoft.com/office/drawing/2014/main" id="{837F22B0-207D-50C3-AAAB-A496919771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1207172">
              <a:off x="1894757" y="1037950"/>
              <a:ext cx="8008786" cy="4891238"/>
            </a:xfrm>
            <a:prstGeom prst="rect">
              <a:avLst/>
            </a:prstGeom>
          </p:spPr>
        </p:pic>
        <p:pic>
          <p:nvPicPr>
            <p:cNvPr id="10" name="图片 21">
              <a:extLst>
                <a:ext uri="{FF2B5EF4-FFF2-40B4-BE49-F238E27FC236}">
                  <a16:creationId xmlns:a16="http://schemas.microsoft.com/office/drawing/2014/main" id="{CA000147-1085-DBB4-67A6-8404F0ED93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5289176"/>
              <a:ext cx="12192000" cy="1568824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E339D5BD-43E9-0FE4-1DCD-E6938FDB61A5}"/>
              </a:ext>
            </a:extLst>
          </p:cNvPr>
          <p:cNvSpPr txBox="1"/>
          <p:nvPr/>
        </p:nvSpPr>
        <p:spPr>
          <a:xfrm>
            <a:off x="1996174" y="1249846"/>
            <a:ext cx="8408015" cy="3259379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0982642"/>
              </a:avLst>
            </a:prstTxWarp>
            <a:spAutoFit/>
          </a:bodyPr>
          <a:lstStyle/>
          <a:p>
            <a:pPr algn="ctr"/>
            <a:r>
              <a:rPr lang="en-US" sz="4400" b="1" dirty="0">
                <a:ln w="10160"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TRƯỜNG TIỂU </a:t>
            </a:r>
            <a:r>
              <a:rPr lang="en-US" sz="4400" b="1">
                <a:ln w="10160"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HỌC </a:t>
            </a:r>
            <a:r>
              <a:rPr lang="vi-VN" sz="4400" b="1">
                <a:ln w="10160">
                  <a:noFill/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ĐOÀN KHUÊ</a:t>
            </a:r>
            <a:endParaRPr lang="en-US" sz="4400" b="1" dirty="0">
              <a:ln w="10160">
                <a:noFill/>
                <a:prstDash val="solid"/>
              </a:ln>
              <a:solidFill>
                <a:srgbClr val="00206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Bahnschrift SemiBold SemiConden" panose="020B05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937793B-7ABE-F259-02E2-1543CB556D94}"/>
              </a:ext>
            </a:extLst>
          </p:cNvPr>
          <p:cNvSpPr/>
          <p:nvPr/>
        </p:nvSpPr>
        <p:spPr>
          <a:xfrm>
            <a:off x="3039967" y="4237481"/>
            <a:ext cx="5808232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000" b="1" i="1" cap="none" spc="0" dirty="0">
                <a:ln/>
                <a:solidFill>
                  <a:srgbClr val="00B050"/>
                </a:solidFill>
                <a:effectLst/>
                <a:latin typeface="Lobster" panose="00000500000000000000" pitchFamily="2" charset="0"/>
              </a:rPr>
              <a:t>Môn</a:t>
            </a:r>
            <a:r>
              <a:rPr lang="en-US" sz="4000" b="1" i="1">
                <a:ln/>
                <a:solidFill>
                  <a:srgbClr val="00B050"/>
                </a:solidFill>
                <a:latin typeface="Lobster" panose="00000500000000000000" pitchFamily="2" charset="0"/>
              </a:rPr>
              <a:t>: Đạo đức</a:t>
            </a:r>
            <a:endParaRPr lang="en-US" sz="4000" b="1" i="1" dirty="0">
              <a:ln/>
              <a:solidFill>
                <a:srgbClr val="00B050"/>
              </a:solidFill>
              <a:latin typeface="Lobster" panose="00000500000000000000" pitchFamily="2" charset="0"/>
            </a:endParaRPr>
          </a:p>
          <a:p>
            <a:pPr algn="ctr"/>
            <a:r>
              <a:rPr lang="en-US" sz="4000" b="1" i="1" dirty="0" err="1">
                <a:ln/>
                <a:solidFill>
                  <a:srgbClr val="FF0000"/>
                </a:solidFill>
                <a:latin typeface="Lobster" panose="00000500000000000000" pitchFamily="2" charset="0"/>
              </a:rPr>
              <a:t>Giáo</a:t>
            </a:r>
            <a:r>
              <a:rPr lang="en-US" sz="4000" b="1" i="1" dirty="0">
                <a:ln/>
                <a:solidFill>
                  <a:srgbClr val="FF0000"/>
                </a:solidFill>
                <a:latin typeface="Lobster" panose="00000500000000000000" pitchFamily="2" charset="0"/>
              </a:rPr>
              <a:t> </a:t>
            </a:r>
            <a:r>
              <a:rPr lang="en-US" sz="4000" b="1" i="1" err="1">
                <a:ln/>
                <a:solidFill>
                  <a:srgbClr val="FF0000"/>
                </a:solidFill>
                <a:latin typeface="Lobster" panose="00000500000000000000" pitchFamily="2" charset="0"/>
              </a:rPr>
              <a:t>viên</a:t>
            </a:r>
            <a:r>
              <a:rPr lang="en-US" sz="4000" b="1" i="1">
                <a:ln/>
                <a:solidFill>
                  <a:srgbClr val="FF0000"/>
                </a:solidFill>
                <a:latin typeface="Lobster" panose="00000500000000000000" pitchFamily="2" charset="0"/>
              </a:rPr>
              <a:t> :</a:t>
            </a:r>
            <a:r>
              <a:rPr lang="vi-VN" sz="4000" b="1" i="1">
                <a:ln/>
                <a:solidFill>
                  <a:srgbClr val="FF0000"/>
                </a:solidFill>
                <a:latin typeface="Lobster" panose="00000500000000000000" pitchFamily="2" charset="0"/>
              </a:rPr>
              <a:t>Lý Thị Bích Liên</a:t>
            </a:r>
            <a:endParaRPr lang="en-US" sz="4000" b="1" i="1" cap="none" spc="0" dirty="0">
              <a:ln/>
              <a:solidFill>
                <a:srgbClr val="FF0000"/>
              </a:solidFill>
              <a:effectLst/>
              <a:latin typeface="Lobster" panose="00000500000000000000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C6AB0DE-5811-763D-ED78-8F74B00DF8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8900" y="3259143"/>
            <a:ext cx="1905000" cy="20955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64D4957-226A-5303-3DC7-173668B570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666" y="3452220"/>
            <a:ext cx="1905000" cy="20955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D923ED1-E316-81E0-FB8D-90D3D9E113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6150" y="5440643"/>
            <a:ext cx="1094527" cy="1203980"/>
          </a:xfrm>
          <a:prstGeom prst="rect">
            <a:avLst/>
          </a:prstGeom>
        </p:spPr>
      </p:pic>
      <p:sp>
        <p:nvSpPr>
          <p:cNvPr id="5" name="TextBox 9">
            <a:extLst>
              <a:ext uri="{FF2B5EF4-FFF2-40B4-BE49-F238E27FC236}">
                <a16:creationId xmlns:a16="http://schemas.microsoft.com/office/drawing/2014/main" id="{845E0B5D-42CE-8817-BE13-70FDFB4AD5E1}"/>
              </a:ext>
            </a:extLst>
          </p:cNvPr>
          <p:cNvSpPr txBox="1"/>
          <p:nvPr/>
        </p:nvSpPr>
        <p:spPr>
          <a:xfrm>
            <a:off x="2343293" y="2057898"/>
            <a:ext cx="7460818" cy="20922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8499"/>
              </a:lnSpc>
            </a:pPr>
            <a:r>
              <a:rPr lang="en-US" sz="6000" b="1" dirty="0" err="1">
                <a:solidFill>
                  <a:schemeClr val="accent2">
                    <a:lumMod val="75000"/>
                  </a:schemeClr>
                </a:solidFill>
                <a:latin typeface="Lobster" panose="00000500000000000000" pitchFamily="2" charset="0"/>
                <a:ea typeface="Baloo"/>
                <a:cs typeface="Baloo"/>
                <a:sym typeface="Baloo"/>
              </a:rPr>
              <a:t>Chào</a:t>
            </a:r>
            <a:r>
              <a:rPr lang="en-US" sz="6000" b="1" dirty="0">
                <a:solidFill>
                  <a:schemeClr val="accent2">
                    <a:lumMod val="75000"/>
                  </a:schemeClr>
                </a:solidFill>
                <a:latin typeface="Lobster" panose="00000500000000000000" pitchFamily="2" charset="0"/>
                <a:ea typeface="Baloo"/>
                <a:cs typeface="Baloo"/>
                <a:sym typeface="Baloo"/>
              </a:rPr>
              <a:t> </a:t>
            </a:r>
            <a:r>
              <a:rPr lang="en-US" sz="6000" b="1" dirty="0" err="1">
                <a:solidFill>
                  <a:schemeClr val="accent2">
                    <a:lumMod val="75000"/>
                  </a:schemeClr>
                </a:solidFill>
                <a:latin typeface="Lobster" panose="00000500000000000000" pitchFamily="2" charset="0"/>
                <a:ea typeface="Baloo"/>
                <a:cs typeface="Baloo"/>
                <a:sym typeface="Baloo"/>
              </a:rPr>
              <a:t>mừng</a:t>
            </a:r>
            <a:r>
              <a:rPr lang="en-US" sz="6000" b="1" dirty="0">
                <a:solidFill>
                  <a:schemeClr val="accent2">
                    <a:lumMod val="75000"/>
                  </a:schemeClr>
                </a:solidFill>
                <a:latin typeface="Lobster" panose="00000500000000000000" pitchFamily="2" charset="0"/>
                <a:ea typeface="Baloo"/>
                <a:cs typeface="Baloo"/>
                <a:sym typeface="Baloo"/>
              </a:rPr>
              <a:t> </a:t>
            </a:r>
            <a:r>
              <a:rPr lang="en-US" sz="6000" b="1" dirty="0" err="1">
                <a:solidFill>
                  <a:schemeClr val="accent2">
                    <a:lumMod val="75000"/>
                  </a:schemeClr>
                </a:solidFill>
                <a:latin typeface="Lobster" panose="00000500000000000000" pitchFamily="2" charset="0"/>
                <a:ea typeface="Baloo"/>
                <a:cs typeface="Baloo"/>
                <a:sym typeface="Baloo"/>
              </a:rPr>
              <a:t>quý</a:t>
            </a:r>
            <a:r>
              <a:rPr lang="en-US" sz="6000" b="1" dirty="0">
                <a:solidFill>
                  <a:schemeClr val="accent2">
                    <a:lumMod val="75000"/>
                  </a:schemeClr>
                </a:solidFill>
                <a:latin typeface="Lobster" panose="00000500000000000000" pitchFamily="2" charset="0"/>
                <a:ea typeface="Baloo"/>
                <a:cs typeface="Baloo"/>
                <a:sym typeface="Baloo"/>
              </a:rPr>
              <a:t> </a:t>
            </a:r>
            <a:r>
              <a:rPr lang="en-US" sz="6000" b="1" dirty="0" err="1">
                <a:solidFill>
                  <a:schemeClr val="accent2">
                    <a:lumMod val="75000"/>
                  </a:schemeClr>
                </a:solidFill>
                <a:latin typeface="Lobster" panose="00000500000000000000" pitchFamily="2" charset="0"/>
                <a:ea typeface="Baloo"/>
                <a:cs typeface="Baloo"/>
                <a:sym typeface="Baloo"/>
              </a:rPr>
              <a:t>thầy</a:t>
            </a:r>
            <a:r>
              <a:rPr lang="en-US" sz="6000" b="1" dirty="0">
                <a:solidFill>
                  <a:schemeClr val="accent2">
                    <a:lumMod val="75000"/>
                  </a:schemeClr>
                </a:solidFill>
                <a:latin typeface="Lobster" panose="00000500000000000000" pitchFamily="2" charset="0"/>
                <a:ea typeface="Baloo"/>
                <a:cs typeface="Baloo"/>
                <a:sym typeface="Baloo"/>
              </a:rPr>
              <a:t> </a:t>
            </a:r>
            <a:r>
              <a:rPr lang="en-US" sz="6000" b="1" dirty="0" err="1">
                <a:solidFill>
                  <a:schemeClr val="accent2">
                    <a:lumMod val="75000"/>
                  </a:schemeClr>
                </a:solidFill>
                <a:latin typeface="Lobster" panose="00000500000000000000" pitchFamily="2" charset="0"/>
                <a:ea typeface="Baloo"/>
                <a:cs typeface="Baloo"/>
                <a:sym typeface="Baloo"/>
              </a:rPr>
              <a:t>cô</a:t>
            </a:r>
            <a:r>
              <a:rPr lang="en-US" sz="6000" b="1" dirty="0">
                <a:solidFill>
                  <a:schemeClr val="accent2">
                    <a:lumMod val="75000"/>
                  </a:schemeClr>
                </a:solidFill>
                <a:latin typeface="Lobster" panose="00000500000000000000" pitchFamily="2" charset="0"/>
                <a:ea typeface="Baloo"/>
                <a:cs typeface="Baloo"/>
                <a:sym typeface="Baloo"/>
              </a:rPr>
              <a:t> </a:t>
            </a:r>
            <a:r>
              <a:rPr lang="en-US" sz="6000" b="1" dirty="0" err="1">
                <a:solidFill>
                  <a:schemeClr val="accent2">
                    <a:lumMod val="75000"/>
                  </a:schemeClr>
                </a:solidFill>
                <a:latin typeface="Lobster" panose="00000500000000000000" pitchFamily="2" charset="0"/>
                <a:ea typeface="Baloo"/>
                <a:cs typeface="Baloo"/>
                <a:sym typeface="Baloo"/>
              </a:rPr>
              <a:t>về</a:t>
            </a:r>
            <a:r>
              <a:rPr lang="en-US" sz="6000" b="1" dirty="0">
                <a:solidFill>
                  <a:schemeClr val="accent2">
                    <a:lumMod val="75000"/>
                  </a:schemeClr>
                </a:solidFill>
                <a:latin typeface="Lobster" panose="00000500000000000000" pitchFamily="2" charset="0"/>
                <a:ea typeface="Baloo"/>
                <a:cs typeface="Baloo"/>
                <a:sym typeface="Baloo"/>
              </a:rPr>
              <a:t> </a:t>
            </a:r>
            <a:r>
              <a:rPr lang="en-US" sz="6000" b="1" err="1">
                <a:solidFill>
                  <a:schemeClr val="accent2">
                    <a:lumMod val="75000"/>
                  </a:schemeClr>
                </a:solidFill>
                <a:latin typeface="Lobster" panose="00000500000000000000" pitchFamily="2" charset="0"/>
                <a:ea typeface="Baloo"/>
                <a:cs typeface="Baloo"/>
                <a:sym typeface="Baloo"/>
              </a:rPr>
              <a:t>dự</a:t>
            </a:r>
            <a:r>
              <a:rPr lang="en-US" sz="6000" b="1">
                <a:solidFill>
                  <a:schemeClr val="accent2">
                    <a:lumMod val="75000"/>
                  </a:schemeClr>
                </a:solidFill>
                <a:latin typeface="Lobster" panose="00000500000000000000" pitchFamily="2" charset="0"/>
                <a:ea typeface="Baloo"/>
                <a:cs typeface="Baloo"/>
                <a:sym typeface="Baloo"/>
              </a:rPr>
              <a:t> giờ</a:t>
            </a:r>
            <a:endParaRPr lang="en-US" sz="6000" b="1" dirty="0">
              <a:solidFill>
                <a:schemeClr val="accent2">
                  <a:lumMod val="75000"/>
                </a:schemeClr>
              </a:solidFill>
              <a:latin typeface="Lobster" panose="00000500000000000000" pitchFamily="2" charset="0"/>
              <a:ea typeface="Baloo"/>
              <a:cs typeface="Baloo"/>
              <a:sym typeface="Baloo"/>
            </a:endParaRPr>
          </a:p>
        </p:txBody>
      </p:sp>
      <p:pic>
        <p:nvPicPr>
          <p:cNvPr id="6" name="Picture 13">
            <a:extLst>
              <a:ext uri="{FF2B5EF4-FFF2-40B4-BE49-F238E27FC236}">
                <a16:creationId xmlns:a16="http://schemas.microsoft.com/office/drawing/2014/main" id="{6E1949DB-F787-855A-54C0-5D1D136009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239792">
            <a:off x="-442655" y="94818"/>
            <a:ext cx="3806200" cy="2193322"/>
          </a:xfrm>
          <a:prstGeom prst="rect">
            <a:avLst/>
          </a:prstGeom>
        </p:spPr>
      </p:pic>
      <p:sp>
        <p:nvSpPr>
          <p:cNvPr id="44" name="Freeform 9">
            <a:extLst>
              <a:ext uri="{FF2B5EF4-FFF2-40B4-BE49-F238E27FC236}">
                <a16:creationId xmlns:a16="http://schemas.microsoft.com/office/drawing/2014/main" id="{3401C545-570C-B3E8-F659-962FD7CCB406}"/>
              </a:ext>
            </a:extLst>
          </p:cNvPr>
          <p:cNvSpPr/>
          <p:nvPr/>
        </p:nvSpPr>
        <p:spPr>
          <a:xfrm rot="216002">
            <a:off x="9964108" y="219782"/>
            <a:ext cx="2823051" cy="5279039"/>
          </a:xfrm>
          <a:custGeom>
            <a:avLst/>
            <a:gdLst/>
            <a:ahLst/>
            <a:cxnLst/>
            <a:rect l="l" t="t" r="r" b="b"/>
            <a:pathLst>
              <a:path w="4029356" h="5336896">
                <a:moveTo>
                  <a:pt x="0" y="0"/>
                </a:moveTo>
                <a:lnTo>
                  <a:pt x="4029357" y="0"/>
                </a:lnTo>
                <a:lnTo>
                  <a:pt x="4029357" y="5336896"/>
                </a:lnTo>
                <a:lnTo>
                  <a:pt x="0" y="533689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DDBF7BB-DB0B-53F4-0F32-8AF8BE20003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6979" y="1702257"/>
            <a:ext cx="4572000" cy="3429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CD467DD-9B74-6434-2E42-88C1B897B23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5171" y="3419603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28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77B495-2C72-FFB0-318A-705D55F89C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7C09D2D-B745-B3FD-0B34-30B884C4BA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" t="20697" r="1940" b="5274"/>
          <a:stretch/>
        </p:blipFill>
        <p:spPr>
          <a:xfrm>
            <a:off x="-78158" y="-182880"/>
            <a:ext cx="12270158" cy="70408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AutoShape 2" descr="hộp quà màu hồng 3d png">
            <a:extLst>
              <a:ext uri="{FF2B5EF4-FFF2-40B4-BE49-F238E27FC236}">
                <a16:creationId xmlns:a16="http://schemas.microsoft.com/office/drawing/2014/main" id="{A676324C-B55B-09CF-54A8-C1B31F30515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465405-F7B2-627D-D672-28EA51D29BD1}"/>
              </a:ext>
            </a:extLst>
          </p:cNvPr>
          <p:cNvSpPr txBox="1">
            <a:spLocks/>
          </p:cNvSpPr>
          <p:nvPr/>
        </p:nvSpPr>
        <p:spPr>
          <a:xfrm>
            <a:off x="1213125" y="5347167"/>
            <a:ext cx="10070550" cy="121258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khoe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khen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515426D9-FEAA-9CB4-FDB2-8173B515AC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21646" y="298253"/>
            <a:ext cx="10070550" cy="4682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418516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6EEE5E-0EC0-1036-AC43-FD997933A1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276B99-8435-F7C1-A0AB-91550967F4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" t="20697" r="1940" b="5274"/>
          <a:stretch/>
        </p:blipFill>
        <p:spPr>
          <a:xfrm>
            <a:off x="-78158" y="-182880"/>
            <a:ext cx="12270158" cy="70408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AutoShape 2" descr="hộp quà màu hồng 3d png">
            <a:extLst>
              <a:ext uri="{FF2B5EF4-FFF2-40B4-BE49-F238E27FC236}">
                <a16:creationId xmlns:a16="http://schemas.microsoft.com/office/drawing/2014/main" id="{06F4BB20-74D4-160C-A30F-C261B21239A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B4D237-8E98-6EE4-824F-17FCBAC6D48B}"/>
              </a:ext>
            </a:extLst>
          </p:cNvPr>
          <p:cNvSpPr txBox="1">
            <a:spLocks/>
          </p:cNvSpPr>
          <p:nvPr/>
        </p:nvSpPr>
        <p:spPr>
          <a:xfrm>
            <a:off x="1290319" y="5665262"/>
            <a:ext cx="9306560" cy="64372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655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65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55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465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55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465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55" dirty="0" err="1"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465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55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65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55" dirty="0" err="1"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465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55" dirty="0" err="1">
                <a:latin typeface="Times New Roman" pitchFamily="18" charset="0"/>
                <a:cs typeface="Times New Roman" pitchFamily="18" charset="0"/>
              </a:rPr>
              <a:t>thăm</a:t>
            </a:r>
            <a:r>
              <a:rPr lang="en-US" sz="465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55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465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55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4655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96A46DB1-D55C-1FDF-68E9-B159FC3A31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6750" y="549011"/>
            <a:ext cx="10553699" cy="5107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896325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39AEBE-C7EB-FF06-82D0-88CBBC6F40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3E36669-C06F-9131-4324-74755476FC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" t="20697" r="1940" b="5274"/>
          <a:stretch/>
        </p:blipFill>
        <p:spPr>
          <a:xfrm>
            <a:off x="-78158" y="-182880"/>
            <a:ext cx="12270158" cy="70408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AutoShape 2" descr="hộp quà màu hồng 3d png">
            <a:extLst>
              <a:ext uri="{FF2B5EF4-FFF2-40B4-BE49-F238E27FC236}">
                <a16:creationId xmlns:a16="http://schemas.microsoft.com/office/drawing/2014/main" id="{1B426ADC-76BE-8923-1C68-98F531C52FE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205B0FB-EA4A-F4BE-7DFD-D017921B3FA9}"/>
              </a:ext>
            </a:extLst>
          </p:cNvPr>
          <p:cNvSpPr txBox="1">
            <a:spLocks/>
          </p:cNvSpPr>
          <p:nvPr/>
        </p:nvSpPr>
        <p:spPr>
          <a:xfrm>
            <a:off x="945127" y="779079"/>
            <a:ext cx="11246873" cy="48028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138">
                <a:latin typeface="Times New Roman" pitchFamily="18" charset="0"/>
                <a:cs typeface="Times New Roman" pitchFamily="18" charset="0"/>
              </a:rPr>
              <a:t>Việc nào nên làm? Việc nào không nên làm? Vì sao?</a:t>
            </a:r>
            <a:endParaRPr lang="en-US" sz="4138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Ảnh 1">
            <a:extLst>
              <a:ext uri="{FF2B5EF4-FFF2-40B4-BE49-F238E27FC236}">
                <a16:creationId xmlns:a16="http://schemas.microsoft.com/office/drawing/2014/main" id="{43EAAABC-603C-165B-0E44-8DCFF916CBB0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67" y="1795628"/>
            <a:ext cx="10794933" cy="4471821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E03F64D-BEF2-37CD-022E-11792C7C3565}"/>
              </a:ext>
            </a:extLst>
          </p:cNvPr>
          <p:cNvSpPr txBox="1"/>
          <p:nvPr/>
        </p:nvSpPr>
        <p:spPr>
          <a:xfrm>
            <a:off x="1206566" y="2672"/>
            <a:ext cx="38103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48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899902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16F9D4-150F-81B8-1743-593E2424E1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E48B6F-2C8B-9B36-3E63-5E06FDDC1C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" t="20697" r="1940" b="5274"/>
          <a:stretch/>
        </p:blipFill>
        <p:spPr>
          <a:xfrm>
            <a:off x="-78158" y="-182880"/>
            <a:ext cx="12270158" cy="70408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AutoShape 2" descr="hộp quà màu hồng 3d png">
            <a:extLst>
              <a:ext uri="{FF2B5EF4-FFF2-40B4-BE49-F238E27FC236}">
                <a16:creationId xmlns:a16="http://schemas.microsoft.com/office/drawing/2014/main" id="{2B643E6F-EC2D-2673-ACC9-6B894276BB3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291F137-0D30-A47D-3B02-F62EB99AD0C7}"/>
              </a:ext>
            </a:extLst>
          </p:cNvPr>
          <p:cNvSpPr txBox="1"/>
          <p:nvPr/>
        </p:nvSpPr>
        <p:spPr>
          <a:xfrm>
            <a:off x="1681002" y="5192301"/>
            <a:ext cx="9729948" cy="1283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138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thoại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thăm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khỏe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13C9D94-D420-1413-F9D7-BEF61DAB29F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128" y="439081"/>
            <a:ext cx="9400540" cy="49850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E9EA14E-78DF-F8D3-CFB6-44C9BB7AC40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1626"/>
          <a:stretch/>
        </p:blipFill>
        <p:spPr>
          <a:xfrm>
            <a:off x="8638485" y="456837"/>
            <a:ext cx="2772465" cy="2047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421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AD249C-B072-F778-A0A7-1E2B668A6C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02E357-7010-0B08-EDC4-A30736A20BA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" t="20697" r="1940" b="5274"/>
          <a:stretch/>
        </p:blipFill>
        <p:spPr>
          <a:xfrm>
            <a:off x="-78158" y="-182880"/>
            <a:ext cx="12270158" cy="70408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AutoShape 2" descr="hộp quà màu hồng 3d png">
            <a:extLst>
              <a:ext uri="{FF2B5EF4-FFF2-40B4-BE49-F238E27FC236}">
                <a16:creationId xmlns:a16="http://schemas.microsoft.com/office/drawing/2014/main" id="{7A139600-4B60-2E1E-CA74-B49EC6DD9E2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86EF0DE-172A-402D-E424-DC16A4632593}"/>
              </a:ext>
            </a:extLst>
          </p:cNvPr>
          <p:cNvSpPr txBox="1"/>
          <p:nvPr/>
        </p:nvSpPr>
        <p:spPr>
          <a:xfrm>
            <a:off x="2438250" y="5936511"/>
            <a:ext cx="6978043" cy="729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bóp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4" name="Content Placeholder 2">
            <a:extLst>
              <a:ext uri="{FF2B5EF4-FFF2-40B4-BE49-F238E27FC236}">
                <a16:creationId xmlns:a16="http://schemas.microsoft.com/office/drawing/2014/main" id="{AC76C663-BBEE-1577-BCBF-18039B615C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067" y="406157"/>
            <a:ext cx="9901865" cy="54620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9C2AD88-E18C-5822-12D4-3D428624D4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6073" y="556934"/>
            <a:ext cx="2244354" cy="1657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869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0A5082-6DD0-D461-D2FF-0C8701A87B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EB099E-FCC5-D891-F03C-42A19B95E9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" t="20697" r="1940" b="5274"/>
          <a:stretch/>
        </p:blipFill>
        <p:spPr>
          <a:xfrm>
            <a:off x="-78158" y="-182880"/>
            <a:ext cx="12270158" cy="70408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AutoShape 2" descr="hộp quà màu hồng 3d png">
            <a:extLst>
              <a:ext uri="{FF2B5EF4-FFF2-40B4-BE49-F238E27FC236}">
                <a16:creationId xmlns:a16="http://schemas.microsoft.com/office/drawing/2014/main" id="{7118DD87-D697-76B1-F368-E19B5A69EF0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BE70759-910B-1D14-A3BD-CBDEB0CA9797}"/>
              </a:ext>
            </a:extLst>
          </p:cNvPr>
          <p:cNvSpPr txBox="1"/>
          <p:nvPr/>
        </p:nvSpPr>
        <p:spPr>
          <a:xfrm>
            <a:off x="358275" y="6044626"/>
            <a:ext cx="11255326" cy="729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chải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tóc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4" name="Content Placeholder 2">
            <a:extLst>
              <a:ext uri="{FF2B5EF4-FFF2-40B4-BE49-F238E27FC236}">
                <a16:creationId xmlns:a16="http://schemas.microsoft.com/office/drawing/2014/main" id="{05A6216E-8385-0342-64E5-15F37A0E28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962" y="193366"/>
            <a:ext cx="9848278" cy="58512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69CFB63-F1CF-B9A6-49B0-A76860F30D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9465" y="358782"/>
            <a:ext cx="2491860" cy="1840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102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BBBF80-E5D2-35F4-E772-6A7065188F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DB416D-271B-7FCA-54C2-D0ED087629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" t="20697" r="1940" b="5274"/>
          <a:stretch/>
        </p:blipFill>
        <p:spPr>
          <a:xfrm>
            <a:off x="-78158" y="-182880"/>
            <a:ext cx="12270158" cy="70408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AutoShape 2" descr="hộp quà màu hồng 3d png">
            <a:extLst>
              <a:ext uri="{FF2B5EF4-FFF2-40B4-BE49-F238E27FC236}">
                <a16:creationId xmlns:a16="http://schemas.microsoft.com/office/drawing/2014/main" id="{5140153F-3D37-05DB-C841-416A9A9937F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F9FF11E-A64A-4D12-A6E1-318ED8D65FEA}"/>
              </a:ext>
            </a:extLst>
          </p:cNvPr>
          <p:cNvSpPr txBox="1"/>
          <p:nvPr/>
        </p:nvSpPr>
        <p:spPr>
          <a:xfrm>
            <a:off x="184285" y="5465130"/>
            <a:ext cx="11255326" cy="1365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ốm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thăm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cãi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ầm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 ĩ </a:t>
            </a:r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mệt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A9212B0-D52B-D9FF-EDA1-C37CFE2920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100" y="458731"/>
            <a:ext cx="8177872" cy="5063549"/>
          </a:xfrm>
          <a:prstGeom prst="rect">
            <a:avLst/>
          </a:prstGeom>
        </p:spPr>
      </p:pic>
      <p:pic>
        <p:nvPicPr>
          <p:cNvPr id="6" name="Picture 4" descr="Chuyen-chua-ke-ve-nhung-bieu-tuong-cam-xuc-quen-thuoc-4 - Her World Việt Nam">
            <a:extLst>
              <a:ext uri="{FF2B5EF4-FFF2-40B4-BE49-F238E27FC236}">
                <a16:creationId xmlns:a16="http://schemas.microsoft.com/office/drawing/2014/main" id="{A7982D7A-E72A-177A-865A-F96B9AC3AD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445972" y="1754015"/>
            <a:ext cx="1970572" cy="145842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22887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AD427D-326A-D35C-1310-71C110532B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9C5123-981B-DBBD-2A3E-94A8FFB8E77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" t="20697" r="1940" b="5274"/>
          <a:stretch/>
        </p:blipFill>
        <p:spPr>
          <a:xfrm>
            <a:off x="-78158" y="-182880"/>
            <a:ext cx="12270158" cy="70408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AutoShape 2" descr="hộp quà màu hồng 3d png">
            <a:extLst>
              <a:ext uri="{FF2B5EF4-FFF2-40B4-BE49-F238E27FC236}">
                <a16:creationId xmlns:a16="http://schemas.microsoft.com/office/drawing/2014/main" id="{DAEA0E81-E389-B934-5EC6-60B380C9F5C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33FDCFE-56C6-4E97-068A-54B637AA6C3C}"/>
              </a:ext>
            </a:extLst>
          </p:cNvPr>
          <p:cNvSpPr txBox="1"/>
          <p:nvPr/>
        </p:nvSpPr>
        <p:spPr>
          <a:xfrm>
            <a:off x="468337" y="5929584"/>
            <a:ext cx="11255326" cy="729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bê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đĩa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mời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327BA7E-EDA7-8225-09B7-AC43E76A238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85" y="473143"/>
            <a:ext cx="10049916" cy="52579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3EA81F-4DAB-C785-E38D-D658B89C9C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3223" y="3744773"/>
            <a:ext cx="2365453" cy="174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43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B2FA05-B716-BA90-B085-A7FDC5F313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B35150-CDEA-CEA4-DAB8-A5DB9225AF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" t="20697" r="1940" b="5274"/>
          <a:stretch/>
        </p:blipFill>
        <p:spPr>
          <a:xfrm>
            <a:off x="-78158" y="-182880"/>
            <a:ext cx="12270158" cy="70408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AutoShape 2" descr="hộp quà màu hồng 3d png">
            <a:extLst>
              <a:ext uri="{FF2B5EF4-FFF2-40B4-BE49-F238E27FC236}">
                <a16:creationId xmlns:a16="http://schemas.microsoft.com/office/drawing/2014/main" id="{0E3B0A0D-EF2E-E696-B353-12812FC0220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09665DD6-04BC-163C-AE03-EEA8D93518D3}"/>
              </a:ext>
            </a:extLst>
          </p:cNvPr>
          <p:cNvSpPr txBox="1">
            <a:spLocks/>
          </p:cNvSpPr>
          <p:nvPr/>
        </p:nvSpPr>
        <p:spPr>
          <a:xfrm>
            <a:off x="809624" y="1934706"/>
            <a:ext cx="10772776" cy="360884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6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đã quan tâm, chăm sóc ông bà 	bằng những việc làm nào?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169AB8E-B174-F588-73CB-2E2D4868800D}"/>
              </a:ext>
            </a:extLst>
          </p:cNvPr>
          <p:cNvSpPr txBox="1"/>
          <p:nvPr/>
        </p:nvSpPr>
        <p:spPr>
          <a:xfrm>
            <a:off x="3362325" y="710684"/>
            <a:ext cx="64484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i="1" dirty="0">
                <a:solidFill>
                  <a:srgbClr val="FF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Chia </a:t>
            </a:r>
            <a:r>
              <a:rPr lang="en-US" sz="4800" b="1" i="1" dirty="0" err="1">
                <a:solidFill>
                  <a:srgbClr val="FF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sẻ</a:t>
            </a:r>
            <a:r>
              <a:rPr lang="en-US" sz="4800" b="1" i="1" dirty="0">
                <a:solidFill>
                  <a:srgbClr val="FF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cùng</a:t>
            </a:r>
            <a:r>
              <a:rPr lang="en-US" sz="4800" b="1" i="1" dirty="0">
                <a:solidFill>
                  <a:srgbClr val="FF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bạn</a:t>
            </a:r>
            <a:r>
              <a:rPr lang="en-US" sz="4800" b="1" i="1" dirty="0">
                <a:solidFill>
                  <a:srgbClr val="FF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468137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71912F-D936-0648-0CC0-3AD3F92D53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1936D3-E353-571A-21AD-9FD75353B3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" t="20697" r="1940" b="5274"/>
          <a:stretch/>
        </p:blipFill>
        <p:spPr>
          <a:xfrm>
            <a:off x="-78158" y="-182880"/>
            <a:ext cx="12270158" cy="70408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AutoShape 2" descr="hộp quà màu hồng 3d png">
            <a:extLst>
              <a:ext uri="{FF2B5EF4-FFF2-40B4-BE49-F238E27FC236}">
                <a16:creationId xmlns:a16="http://schemas.microsoft.com/office/drawing/2014/main" id="{92B2E12E-AEDB-A214-C08D-FCFD033D76A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E8413E-17FC-FFF3-778C-071D1E3896C9}"/>
              </a:ext>
            </a:extLst>
          </p:cNvPr>
          <p:cNvSpPr txBox="1">
            <a:spLocks/>
          </p:cNvSpPr>
          <p:nvPr/>
        </p:nvSpPr>
        <p:spPr>
          <a:xfrm>
            <a:off x="1527621" y="1090872"/>
            <a:ext cx="10218610" cy="665212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172">
                <a:latin typeface="Times New Roman" pitchFamily="18" charset="0"/>
                <a:cs typeface="Times New Roman" pitchFamily="18" charset="0"/>
              </a:rPr>
              <a:t>Em có lời khuyên gì dành cho bạn?</a:t>
            </a:r>
            <a:endParaRPr lang="en-US" sz="5172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80FB0EC7-168D-FBA3-5EAA-1B074B2353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28" t="21403" r="25551" b="45593"/>
          <a:stretch/>
        </p:blipFill>
        <p:spPr bwMode="auto">
          <a:xfrm>
            <a:off x="1214822" y="1756084"/>
            <a:ext cx="10067155" cy="4629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A6B8D4-0853-EC21-67B2-59A2620B06CF}"/>
              </a:ext>
            </a:extLst>
          </p:cNvPr>
          <p:cNvSpPr txBox="1"/>
          <p:nvPr/>
        </p:nvSpPr>
        <p:spPr>
          <a:xfrm>
            <a:off x="680720" y="324039"/>
            <a:ext cx="42062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48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06992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E9165640-D3DC-4132-A52B-24B23300DA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68"/>
          <a:stretch/>
        </p:blipFill>
        <p:spPr>
          <a:xfrm>
            <a:off x="0" y="-88656"/>
            <a:ext cx="12192000" cy="6990984"/>
          </a:xfrm>
          <a:prstGeom prst="rect">
            <a:avLst/>
          </a:prstGeom>
        </p:spPr>
      </p:pic>
      <p:pic>
        <p:nvPicPr>
          <p:cNvPr id="5" name="Picture 4" descr="A picture containing clipart&#10;&#10;Description automatically generated">
            <a:extLst>
              <a:ext uri="{FF2B5EF4-FFF2-40B4-BE49-F238E27FC236}">
                <a16:creationId xmlns:a16="http://schemas.microsoft.com/office/drawing/2014/main" id="{2058DBF7-D057-4BC2-B7A2-B98A8AFF00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084" b="89976" l="9994" r="89942">
                        <a14:foregroundMark x1="54625" y1="9135" x2="54625" y2="9135"/>
                        <a14:foregroundMark x1="48027" y1="8084" x2="48027" y2="8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6265" y="890649"/>
            <a:ext cx="4848760" cy="5401477"/>
          </a:xfrm>
          <a:prstGeom prst="rect">
            <a:avLst/>
          </a:prstGeom>
        </p:spPr>
      </p:pic>
      <p:pic>
        <p:nvPicPr>
          <p:cNvPr id="4" name="Picture 3" descr="A red and green text on a black background&#10;&#10;AI-generated content may be incorrect.">
            <a:extLst>
              <a:ext uri="{FF2B5EF4-FFF2-40B4-BE49-F238E27FC236}">
                <a16:creationId xmlns:a16="http://schemas.microsoft.com/office/drawing/2014/main" id="{82CB9BEF-6441-33AF-75B3-6BDA58ABCD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001" y="648586"/>
            <a:ext cx="6532278" cy="5033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387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3980A9-D8B2-FDD4-2D9D-A9416F92C4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91F07D-14A3-A935-1019-DC34A95A80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" t="20697" r="1940" b="5274"/>
          <a:stretch/>
        </p:blipFill>
        <p:spPr>
          <a:xfrm>
            <a:off x="-61622" y="-91440"/>
            <a:ext cx="12270158" cy="70408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AutoShape 2" descr="hộp quà màu hồng 3d png">
            <a:extLst>
              <a:ext uri="{FF2B5EF4-FFF2-40B4-BE49-F238E27FC236}">
                <a16:creationId xmlns:a16="http://schemas.microsoft.com/office/drawing/2014/main" id="{35AE1331-C8AF-D39F-3BFD-4934C2564EA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B80A7EC-59C9-583A-7BB4-9BFBD8AC8A77}"/>
              </a:ext>
            </a:extLst>
          </p:cNvPr>
          <p:cNvSpPr txBox="1"/>
          <p:nvPr/>
        </p:nvSpPr>
        <p:spPr>
          <a:xfrm>
            <a:off x="1191895" y="450205"/>
            <a:ext cx="950341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ADB30D-724A-B96C-6CBF-E99614878833}"/>
              </a:ext>
            </a:extLst>
          </p:cNvPr>
          <p:cNvSpPr txBox="1"/>
          <p:nvPr/>
        </p:nvSpPr>
        <p:spPr>
          <a:xfrm>
            <a:off x="1191895" y="3276600"/>
            <a:ext cx="99917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45336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0B7FE7-7E74-C2E4-90B2-B871F5D2B4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hộp quà màu hồng 3d png">
            <a:extLst>
              <a:ext uri="{FF2B5EF4-FFF2-40B4-BE49-F238E27FC236}">
                <a16:creationId xmlns:a16="http://schemas.microsoft.com/office/drawing/2014/main" id="{E9C35361-0B8D-5A35-B20B-A376B845ADC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6E39D0-E76E-7E10-F7E2-5E1460E6D26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" t="20697" r="1940" b="5274"/>
          <a:stretch/>
        </p:blipFill>
        <p:spPr>
          <a:xfrm>
            <a:off x="-78158" y="-182880"/>
            <a:ext cx="12270158" cy="70408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1A40708-6EC8-CF51-6DDF-11EA47DFB8ED}"/>
              </a:ext>
            </a:extLst>
          </p:cNvPr>
          <p:cNvSpPr/>
          <p:nvPr/>
        </p:nvSpPr>
        <p:spPr>
          <a:xfrm>
            <a:off x="1020687" y="689316"/>
            <a:ext cx="10072467" cy="5296486"/>
          </a:xfrm>
          <a:prstGeom prst="roundRect">
            <a:avLst/>
          </a:prstGeom>
          <a:noFill/>
          <a:ln w="76200">
            <a:solidFill>
              <a:srgbClr val="9CBD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allout: Down Arrow 3">
            <a:extLst>
              <a:ext uri="{FF2B5EF4-FFF2-40B4-BE49-F238E27FC236}">
                <a16:creationId xmlns:a16="http://schemas.microsoft.com/office/drawing/2014/main" id="{3E068730-2B90-86A6-EB02-EEEF5EE69F5F}"/>
              </a:ext>
            </a:extLst>
          </p:cNvPr>
          <p:cNvSpPr/>
          <p:nvPr/>
        </p:nvSpPr>
        <p:spPr>
          <a:xfrm>
            <a:off x="1974325" y="876948"/>
            <a:ext cx="7598229" cy="1963554"/>
          </a:xfrm>
          <a:prstGeom prst="downArrowCallout">
            <a:avLst>
              <a:gd name="adj1" fmla="val 50000"/>
              <a:gd name="adj2" fmla="val 13831"/>
              <a:gd name="adj3" fmla="val 38235"/>
              <a:gd name="adj4" fmla="val 54068"/>
            </a:avLst>
          </a:prstGeom>
          <a:noFill/>
          <a:ln w="5715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 dirty="0" err="1">
                <a:solidFill>
                  <a:srgbClr val="002060"/>
                </a:solidFill>
                <a:latin typeface="Jokerman" panose="04090605060D06020702" pitchFamily="82" charset="0"/>
              </a:rPr>
              <a:t>Thông</a:t>
            </a:r>
            <a:r>
              <a:rPr lang="en-US" sz="8000" b="1" dirty="0">
                <a:solidFill>
                  <a:srgbClr val="002060"/>
                </a:solidFill>
                <a:latin typeface="Jokerman" panose="04090605060D06020702" pitchFamily="82" charset="0"/>
              </a:rPr>
              <a:t> </a:t>
            </a:r>
            <a:r>
              <a:rPr lang="en-US" sz="8000" b="1" dirty="0" err="1">
                <a:solidFill>
                  <a:srgbClr val="002060"/>
                </a:solidFill>
                <a:latin typeface="Jokerman" panose="04090605060D06020702" pitchFamily="82" charset="0"/>
              </a:rPr>
              <a:t>điệp</a:t>
            </a:r>
            <a:endParaRPr lang="en-ID" sz="8000" b="1" dirty="0">
              <a:solidFill>
                <a:srgbClr val="002060"/>
              </a:solidFill>
              <a:latin typeface="Jokerman" panose="04090605060D06020702" pitchFamily="82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93B0590-25F6-DCA4-6672-007B30BFDC11}"/>
              </a:ext>
            </a:extLst>
          </p:cNvPr>
          <p:cNvSpPr/>
          <p:nvPr/>
        </p:nvSpPr>
        <p:spPr>
          <a:xfrm>
            <a:off x="-2239950" y="2369159"/>
            <a:ext cx="16593740" cy="181488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 tâm, chăm sóc ông bà</a:t>
            </a:r>
          </a:p>
          <a:p>
            <a:pPr algn="ctr"/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 ơn, hiếu thảo - em là cháu ngoan.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110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8" name="Hình ảnh 4" descr="Ảnh có chứa văn bản, phòng ngủ, đồ họa véc-tơ&#10;&#10;Mô tả được tạo tự động">
            <a:extLst>
              <a:ext uri="{FF2B5EF4-FFF2-40B4-BE49-F238E27FC236}">
                <a16:creationId xmlns:a16="http://schemas.microsoft.com/office/drawing/2014/main" id="{38348AF9-2C2F-C1A1-6A86-A978C59399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8" r="885" b="11016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grpSp>
        <p:nvGrpSpPr>
          <p:cNvPr id="460" name="Google Shape;6986;p47">
            <a:extLst>
              <a:ext uri="{FF2B5EF4-FFF2-40B4-BE49-F238E27FC236}">
                <a16:creationId xmlns:a16="http://schemas.microsoft.com/office/drawing/2014/main" id="{AB4BB575-1A75-882B-2B7E-EA8CBD0447C4}"/>
              </a:ext>
            </a:extLst>
          </p:cNvPr>
          <p:cNvGrpSpPr/>
          <p:nvPr/>
        </p:nvGrpSpPr>
        <p:grpSpPr>
          <a:xfrm flipH="1">
            <a:off x="10262335" y="232776"/>
            <a:ext cx="1506033" cy="1521233"/>
            <a:chOff x="6677925" y="6815450"/>
            <a:chExt cx="1129525" cy="1140925"/>
          </a:xfrm>
        </p:grpSpPr>
        <p:sp>
          <p:nvSpPr>
            <p:cNvPr id="461" name="Google Shape;6987;p47">
              <a:extLst>
                <a:ext uri="{FF2B5EF4-FFF2-40B4-BE49-F238E27FC236}">
                  <a16:creationId xmlns:a16="http://schemas.microsoft.com/office/drawing/2014/main" id="{DB7F458F-C161-BC97-E49B-4C246FDB67F2}"/>
                </a:ext>
              </a:extLst>
            </p:cNvPr>
            <p:cNvSpPr/>
            <p:nvPr/>
          </p:nvSpPr>
          <p:spPr>
            <a:xfrm>
              <a:off x="6677925" y="6815450"/>
              <a:ext cx="1129525" cy="1140925"/>
            </a:xfrm>
            <a:custGeom>
              <a:avLst/>
              <a:gdLst/>
              <a:ahLst/>
              <a:cxnLst/>
              <a:rect l="l" t="t" r="r" b="b"/>
              <a:pathLst>
                <a:path w="45181" h="45637" extrusionOk="0">
                  <a:moveTo>
                    <a:pt x="19834" y="1"/>
                  </a:moveTo>
                  <a:cubicBezTo>
                    <a:pt x="19459" y="1"/>
                    <a:pt x="19084" y="27"/>
                    <a:pt x="18737" y="135"/>
                  </a:cubicBezTo>
                  <a:cubicBezTo>
                    <a:pt x="18335" y="242"/>
                    <a:pt x="17880" y="402"/>
                    <a:pt x="17479" y="643"/>
                  </a:cubicBezTo>
                  <a:cubicBezTo>
                    <a:pt x="17184" y="804"/>
                    <a:pt x="16863" y="1045"/>
                    <a:pt x="16542" y="1312"/>
                  </a:cubicBezTo>
                  <a:cubicBezTo>
                    <a:pt x="16087" y="1714"/>
                    <a:pt x="15685" y="2169"/>
                    <a:pt x="15257" y="2784"/>
                  </a:cubicBezTo>
                  <a:cubicBezTo>
                    <a:pt x="14909" y="3213"/>
                    <a:pt x="14641" y="3721"/>
                    <a:pt x="14374" y="4203"/>
                  </a:cubicBezTo>
                  <a:cubicBezTo>
                    <a:pt x="14133" y="4685"/>
                    <a:pt x="13945" y="5140"/>
                    <a:pt x="13731" y="5729"/>
                  </a:cubicBezTo>
                  <a:cubicBezTo>
                    <a:pt x="12741" y="4845"/>
                    <a:pt x="11724" y="4176"/>
                    <a:pt x="10653" y="3721"/>
                  </a:cubicBezTo>
                  <a:cubicBezTo>
                    <a:pt x="10038" y="3453"/>
                    <a:pt x="9315" y="3213"/>
                    <a:pt x="8646" y="3079"/>
                  </a:cubicBezTo>
                  <a:cubicBezTo>
                    <a:pt x="8084" y="2972"/>
                    <a:pt x="7495" y="2918"/>
                    <a:pt x="6879" y="2918"/>
                  </a:cubicBezTo>
                  <a:lnTo>
                    <a:pt x="6451" y="2918"/>
                  </a:lnTo>
                  <a:cubicBezTo>
                    <a:pt x="6076" y="2945"/>
                    <a:pt x="5675" y="2972"/>
                    <a:pt x="5300" y="3052"/>
                  </a:cubicBezTo>
                  <a:cubicBezTo>
                    <a:pt x="4899" y="3106"/>
                    <a:pt x="4551" y="3213"/>
                    <a:pt x="4203" y="3346"/>
                  </a:cubicBezTo>
                  <a:cubicBezTo>
                    <a:pt x="3507" y="3614"/>
                    <a:pt x="2864" y="4016"/>
                    <a:pt x="2329" y="4551"/>
                  </a:cubicBezTo>
                  <a:cubicBezTo>
                    <a:pt x="1874" y="4979"/>
                    <a:pt x="1499" y="5514"/>
                    <a:pt x="1151" y="6157"/>
                  </a:cubicBezTo>
                  <a:cubicBezTo>
                    <a:pt x="884" y="6639"/>
                    <a:pt x="696" y="7201"/>
                    <a:pt x="536" y="7789"/>
                  </a:cubicBezTo>
                  <a:cubicBezTo>
                    <a:pt x="268" y="8833"/>
                    <a:pt x="161" y="9850"/>
                    <a:pt x="108" y="10734"/>
                  </a:cubicBezTo>
                  <a:cubicBezTo>
                    <a:pt x="54" y="11135"/>
                    <a:pt x="27" y="11563"/>
                    <a:pt x="27" y="11965"/>
                  </a:cubicBezTo>
                  <a:cubicBezTo>
                    <a:pt x="1" y="12607"/>
                    <a:pt x="1" y="13303"/>
                    <a:pt x="54" y="13972"/>
                  </a:cubicBezTo>
                  <a:cubicBezTo>
                    <a:pt x="161" y="15364"/>
                    <a:pt x="429" y="16702"/>
                    <a:pt x="830" y="17960"/>
                  </a:cubicBezTo>
                  <a:cubicBezTo>
                    <a:pt x="1232" y="19272"/>
                    <a:pt x="1821" y="20530"/>
                    <a:pt x="2543" y="21681"/>
                  </a:cubicBezTo>
                  <a:cubicBezTo>
                    <a:pt x="2891" y="22243"/>
                    <a:pt x="3319" y="22805"/>
                    <a:pt x="3775" y="23394"/>
                  </a:cubicBezTo>
                  <a:cubicBezTo>
                    <a:pt x="4176" y="23876"/>
                    <a:pt x="4658" y="24357"/>
                    <a:pt x="5113" y="24759"/>
                  </a:cubicBezTo>
                  <a:cubicBezTo>
                    <a:pt x="6050" y="25562"/>
                    <a:pt x="7147" y="26231"/>
                    <a:pt x="8325" y="26740"/>
                  </a:cubicBezTo>
                  <a:cubicBezTo>
                    <a:pt x="8914" y="26954"/>
                    <a:pt x="9529" y="27168"/>
                    <a:pt x="10145" y="27302"/>
                  </a:cubicBezTo>
                  <a:lnTo>
                    <a:pt x="10172" y="27302"/>
                  </a:lnTo>
                  <a:cubicBezTo>
                    <a:pt x="10064" y="28105"/>
                    <a:pt x="10038" y="28908"/>
                    <a:pt x="10064" y="29711"/>
                  </a:cubicBezTo>
                  <a:lnTo>
                    <a:pt x="10064" y="29871"/>
                  </a:lnTo>
                  <a:cubicBezTo>
                    <a:pt x="10091" y="30219"/>
                    <a:pt x="10145" y="30621"/>
                    <a:pt x="10172" y="30969"/>
                  </a:cubicBezTo>
                  <a:cubicBezTo>
                    <a:pt x="10359" y="32441"/>
                    <a:pt x="10760" y="33859"/>
                    <a:pt x="11376" y="35171"/>
                  </a:cubicBezTo>
                  <a:cubicBezTo>
                    <a:pt x="11965" y="36509"/>
                    <a:pt x="12848" y="37740"/>
                    <a:pt x="13892" y="38811"/>
                  </a:cubicBezTo>
                  <a:cubicBezTo>
                    <a:pt x="14374" y="39319"/>
                    <a:pt x="14963" y="39801"/>
                    <a:pt x="15578" y="40283"/>
                  </a:cubicBezTo>
                  <a:cubicBezTo>
                    <a:pt x="16167" y="40684"/>
                    <a:pt x="16756" y="41113"/>
                    <a:pt x="17425" y="41487"/>
                  </a:cubicBezTo>
                  <a:cubicBezTo>
                    <a:pt x="18121" y="41889"/>
                    <a:pt x="18844" y="42264"/>
                    <a:pt x="19539" y="42558"/>
                  </a:cubicBezTo>
                  <a:cubicBezTo>
                    <a:pt x="20289" y="42879"/>
                    <a:pt x="21119" y="43120"/>
                    <a:pt x="21868" y="43334"/>
                  </a:cubicBezTo>
                  <a:cubicBezTo>
                    <a:pt x="22350" y="43415"/>
                    <a:pt x="22778" y="43495"/>
                    <a:pt x="23260" y="43548"/>
                  </a:cubicBezTo>
                  <a:cubicBezTo>
                    <a:pt x="23340" y="43655"/>
                    <a:pt x="23447" y="43736"/>
                    <a:pt x="23554" y="43816"/>
                  </a:cubicBezTo>
                  <a:cubicBezTo>
                    <a:pt x="23608" y="43896"/>
                    <a:pt x="23688" y="43923"/>
                    <a:pt x="23742" y="44003"/>
                  </a:cubicBezTo>
                  <a:lnTo>
                    <a:pt x="24063" y="44191"/>
                  </a:lnTo>
                  <a:cubicBezTo>
                    <a:pt x="24063" y="44191"/>
                    <a:pt x="24143" y="44271"/>
                    <a:pt x="24197" y="44298"/>
                  </a:cubicBezTo>
                  <a:cubicBezTo>
                    <a:pt x="24678" y="44619"/>
                    <a:pt x="25214" y="44887"/>
                    <a:pt x="25722" y="45101"/>
                  </a:cubicBezTo>
                  <a:cubicBezTo>
                    <a:pt x="26338" y="45342"/>
                    <a:pt x="26954" y="45475"/>
                    <a:pt x="27596" y="45502"/>
                  </a:cubicBezTo>
                  <a:lnTo>
                    <a:pt x="27890" y="45502"/>
                  </a:lnTo>
                  <a:cubicBezTo>
                    <a:pt x="28024" y="45502"/>
                    <a:pt x="28158" y="45502"/>
                    <a:pt x="28158" y="45636"/>
                  </a:cubicBezTo>
                  <a:cubicBezTo>
                    <a:pt x="28800" y="45556"/>
                    <a:pt x="29389" y="45395"/>
                    <a:pt x="29898" y="45101"/>
                  </a:cubicBezTo>
                  <a:cubicBezTo>
                    <a:pt x="30192" y="44913"/>
                    <a:pt x="30460" y="44726"/>
                    <a:pt x="30701" y="44458"/>
                  </a:cubicBezTo>
                  <a:cubicBezTo>
                    <a:pt x="30701" y="44458"/>
                    <a:pt x="30728" y="44458"/>
                    <a:pt x="30728" y="44432"/>
                  </a:cubicBezTo>
                  <a:cubicBezTo>
                    <a:pt x="30968" y="44110"/>
                    <a:pt x="31183" y="43816"/>
                    <a:pt x="31316" y="43495"/>
                  </a:cubicBezTo>
                  <a:cubicBezTo>
                    <a:pt x="31450" y="43174"/>
                    <a:pt x="31530" y="42852"/>
                    <a:pt x="31584" y="42478"/>
                  </a:cubicBezTo>
                  <a:cubicBezTo>
                    <a:pt x="31611" y="42371"/>
                    <a:pt x="31611" y="42290"/>
                    <a:pt x="31611" y="42157"/>
                  </a:cubicBezTo>
                  <a:lnTo>
                    <a:pt x="31611" y="41889"/>
                  </a:lnTo>
                  <a:lnTo>
                    <a:pt x="31611" y="41568"/>
                  </a:lnTo>
                  <a:lnTo>
                    <a:pt x="31611" y="41514"/>
                  </a:lnTo>
                  <a:cubicBezTo>
                    <a:pt x="31798" y="41434"/>
                    <a:pt x="32012" y="41354"/>
                    <a:pt x="32200" y="41247"/>
                  </a:cubicBezTo>
                  <a:cubicBezTo>
                    <a:pt x="32253" y="41220"/>
                    <a:pt x="32387" y="41139"/>
                    <a:pt x="32387" y="41139"/>
                  </a:cubicBezTo>
                  <a:cubicBezTo>
                    <a:pt x="32815" y="40872"/>
                    <a:pt x="33217" y="40470"/>
                    <a:pt x="33484" y="40042"/>
                  </a:cubicBezTo>
                  <a:cubicBezTo>
                    <a:pt x="34020" y="39212"/>
                    <a:pt x="34180" y="38168"/>
                    <a:pt x="33993" y="37098"/>
                  </a:cubicBezTo>
                  <a:cubicBezTo>
                    <a:pt x="33913" y="36830"/>
                    <a:pt x="33859" y="36563"/>
                    <a:pt x="33752" y="36295"/>
                  </a:cubicBezTo>
                  <a:cubicBezTo>
                    <a:pt x="34020" y="35786"/>
                    <a:pt x="34207" y="35197"/>
                    <a:pt x="34261" y="34555"/>
                  </a:cubicBezTo>
                  <a:cubicBezTo>
                    <a:pt x="34287" y="34261"/>
                    <a:pt x="34287" y="33940"/>
                    <a:pt x="34261" y="33645"/>
                  </a:cubicBezTo>
                  <a:cubicBezTo>
                    <a:pt x="34341" y="33618"/>
                    <a:pt x="34421" y="33618"/>
                    <a:pt x="34475" y="33592"/>
                  </a:cubicBezTo>
                  <a:cubicBezTo>
                    <a:pt x="35197" y="33377"/>
                    <a:pt x="35867" y="33110"/>
                    <a:pt x="36429" y="32815"/>
                  </a:cubicBezTo>
                  <a:cubicBezTo>
                    <a:pt x="36750" y="32655"/>
                    <a:pt x="37071" y="32441"/>
                    <a:pt x="37365" y="32253"/>
                  </a:cubicBezTo>
                  <a:cubicBezTo>
                    <a:pt x="37820" y="31905"/>
                    <a:pt x="38195" y="31584"/>
                    <a:pt x="38490" y="31209"/>
                  </a:cubicBezTo>
                  <a:cubicBezTo>
                    <a:pt x="38623" y="31049"/>
                    <a:pt x="38811" y="30835"/>
                    <a:pt x="38971" y="30567"/>
                  </a:cubicBezTo>
                  <a:cubicBezTo>
                    <a:pt x="39105" y="30380"/>
                    <a:pt x="39212" y="30166"/>
                    <a:pt x="39293" y="29978"/>
                  </a:cubicBezTo>
                  <a:cubicBezTo>
                    <a:pt x="39480" y="29523"/>
                    <a:pt x="39640" y="29095"/>
                    <a:pt x="39694" y="28667"/>
                  </a:cubicBezTo>
                  <a:cubicBezTo>
                    <a:pt x="39801" y="28131"/>
                    <a:pt x="39828" y="27623"/>
                    <a:pt x="39828" y="27168"/>
                  </a:cubicBezTo>
                  <a:cubicBezTo>
                    <a:pt x="40203" y="26311"/>
                    <a:pt x="40470" y="25482"/>
                    <a:pt x="40631" y="24652"/>
                  </a:cubicBezTo>
                  <a:cubicBezTo>
                    <a:pt x="40872" y="23554"/>
                    <a:pt x="40952" y="22430"/>
                    <a:pt x="40845" y="21360"/>
                  </a:cubicBezTo>
                  <a:cubicBezTo>
                    <a:pt x="40818" y="20744"/>
                    <a:pt x="40711" y="20182"/>
                    <a:pt x="40577" y="19593"/>
                  </a:cubicBezTo>
                  <a:cubicBezTo>
                    <a:pt x="40497" y="19459"/>
                    <a:pt x="40470" y="19299"/>
                    <a:pt x="40443" y="19165"/>
                  </a:cubicBezTo>
                  <a:lnTo>
                    <a:pt x="40443" y="19165"/>
                  </a:lnTo>
                  <a:cubicBezTo>
                    <a:pt x="40684" y="19299"/>
                    <a:pt x="40898" y="19433"/>
                    <a:pt x="41220" y="19540"/>
                  </a:cubicBezTo>
                  <a:cubicBezTo>
                    <a:pt x="41514" y="19620"/>
                    <a:pt x="41808" y="19673"/>
                    <a:pt x="42103" y="19673"/>
                  </a:cubicBezTo>
                  <a:cubicBezTo>
                    <a:pt x="42826" y="19673"/>
                    <a:pt x="43521" y="19433"/>
                    <a:pt x="44030" y="18951"/>
                  </a:cubicBezTo>
                  <a:cubicBezTo>
                    <a:pt x="44378" y="18656"/>
                    <a:pt x="44860" y="18094"/>
                    <a:pt x="45020" y="17184"/>
                  </a:cubicBezTo>
                  <a:cubicBezTo>
                    <a:pt x="45181" y="16381"/>
                    <a:pt x="45101" y="15498"/>
                    <a:pt x="44726" y="14641"/>
                  </a:cubicBezTo>
                  <a:cubicBezTo>
                    <a:pt x="44592" y="14320"/>
                    <a:pt x="44432" y="14026"/>
                    <a:pt x="44217" y="13678"/>
                  </a:cubicBezTo>
                  <a:cubicBezTo>
                    <a:pt x="44030" y="13384"/>
                    <a:pt x="43816" y="13116"/>
                    <a:pt x="43575" y="12848"/>
                  </a:cubicBezTo>
                  <a:cubicBezTo>
                    <a:pt x="43495" y="12741"/>
                    <a:pt x="43388" y="12607"/>
                    <a:pt x="43281" y="12500"/>
                  </a:cubicBezTo>
                  <a:cubicBezTo>
                    <a:pt x="43174" y="12366"/>
                    <a:pt x="43093" y="12259"/>
                    <a:pt x="42959" y="12179"/>
                  </a:cubicBezTo>
                  <a:cubicBezTo>
                    <a:pt x="42772" y="12018"/>
                    <a:pt x="42585" y="11885"/>
                    <a:pt x="42424" y="11751"/>
                  </a:cubicBezTo>
                  <a:cubicBezTo>
                    <a:pt x="42156" y="11537"/>
                    <a:pt x="41835" y="11376"/>
                    <a:pt x="41514" y="11269"/>
                  </a:cubicBezTo>
                  <a:cubicBezTo>
                    <a:pt x="41487" y="11082"/>
                    <a:pt x="41434" y="10868"/>
                    <a:pt x="41380" y="10680"/>
                  </a:cubicBezTo>
                  <a:cubicBezTo>
                    <a:pt x="41246" y="10279"/>
                    <a:pt x="41086" y="9877"/>
                    <a:pt x="40872" y="9529"/>
                  </a:cubicBezTo>
                  <a:cubicBezTo>
                    <a:pt x="40604" y="9021"/>
                    <a:pt x="40229" y="8566"/>
                    <a:pt x="39828" y="8164"/>
                  </a:cubicBezTo>
                  <a:cubicBezTo>
                    <a:pt x="39748" y="8057"/>
                    <a:pt x="39614" y="7950"/>
                    <a:pt x="39507" y="7870"/>
                  </a:cubicBezTo>
                  <a:cubicBezTo>
                    <a:pt x="39212" y="7602"/>
                    <a:pt x="38864" y="7361"/>
                    <a:pt x="38570" y="7201"/>
                  </a:cubicBezTo>
                  <a:cubicBezTo>
                    <a:pt x="38409" y="7094"/>
                    <a:pt x="38222" y="7013"/>
                    <a:pt x="38088" y="6960"/>
                  </a:cubicBezTo>
                  <a:cubicBezTo>
                    <a:pt x="37954" y="6879"/>
                    <a:pt x="37820" y="6853"/>
                    <a:pt x="37687" y="6799"/>
                  </a:cubicBezTo>
                  <a:cubicBezTo>
                    <a:pt x="37419" y="6692"/>
                    <a:pt x="37151" y="6612"/>
                    <a:pt x="36857" y="6612"/>
                  </a:cubicBezTo>
                  <a:lnTo>
                    <a:pt x="36616" y="6612"/>
                  </a:lnTo>
                  <a:cubicBezTo>
                    <a:pt x="36161" y="6612"/>
                    <a:pt x="35652" y="6719"/>
                    <a:pt x="35251" y="6960"/>
                  </a:cubicBezTo>
                  <a:cubicBezTo>
                    <a:pt x="34742" y="7201"/>
                    <a:pt x="34261" y="7522"/>
                    <a:pt x="33752" y="7950"/>
                  </a:cubicBezTo>
                  <a:cubicBezTo>
                    <a:pt x="33270" y="8352"/>
                    <a:pt x="32842" y="8807"/>
                    <a:pt x="32441" y="9235"/>
                  </a:cubicBezTo>
                  <a:cubicBezTo>
                    <a:pt x="32066" y="9663"/>
                    <a:pt x="31745" y="10091"/>
                    <a:pt x="31450" y="10546"/>
                  </a:cubicBezTo>
                  <a:cubicBezTo>
                    <a:pt x="30513" y="10225"/>
                    <a:pt x="29523" y="10065"/>
                    <a:pt x="28586" y="10011"/>
                  </a:cubicBezTo>
                  <a:cubicBezTo>
                    <a:pt x="28372" y="9958"/>
                    <a:pt x="28131" y="9958"/>
                    <a:pt x="27890" y="9958"/>
                  </a:cubicBezTo>
                  <a:cubicBezTo>
                    <a:pt x="27489" y="9958"/>
                    <a:pt x="27114" y="10011"/>
                    <a:pt x="26713" y="10038"/>
                  </a:cubicBezTo>
                  <a:cubicBezTo>
                    <a:pt x="26659" y="9369"/>
                    <a:pt x="26525" y="8700"/>
                    <a:pt x="26391" y="8004"/>
                  </a:cubicBezTo>
                  <a:cubicBezTo>
                    <a:pt x="26258" y="7442"/>
                    <a:pt x="26124" y="6960"/>
                    <a:pt x="25990" y="6478"/>
                  </a:cubicBezTo>
                  <a:cubicBezTo>
                    <a:pt x="25856" y="5969"/>
                    <a:pt x="25642" y="5434"/>
                    <a:pt x="25455" y="4979"/>
                  </a:cubicBezTo>
                  <a:cubicBezTo>
                    <a:pt x="25187" y="4417"/>
                    <a:pt x="24946" y="3882"/>
                    <a:pt x="24652" y="3373"/>
                  </a:cubicBezTo>
                  <a:cubicBezTo>
                    <a:pt x="24304" y="2784"/>
                    <a:pt x="23956" y="2249"/>
                    <a:pt x="23501" y="1767"/>
                  </a:cubicBezTo>
                  <a:cubicBezTo>
                    <a:pt x="22965" y="1178"/>
                    <a:pt x="22377" y="723"/>
                    <a:pt x="21734" y="429"/>
                  </a:cubicBezTo>
                  <a:cubicBezTo>
                    <a:pt x="21493" y="295"/>
                    <a:pt x="21279" y="242"/>
                    <a:pt x="21038" y="161"/>
                  </a:cubicBezTo>
                  <a:cubicBezTo>
                    <a:pt x="20797" y="108"/>
                    <a:pt x="20530" y="54"/>
                    <a:pt x="20235" y="27"/>
                  </a:cubicBezTo>
                  <a:cubicBezTo>
                    <a:pt x="20102" y="1"/>
                    <a:pt x="19968" y="1"/>
                    <a:pt x="198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46">
                <a:defRPr/>
              </a:pPr>
              <a:endParaRPr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62" name="Google Shape;6988;p47">
              <a:extLst>
                <a:ext uri="{FF2B5EF4-FFF2-40B4-BE49-F238E27FC236}">
                  <a16:creationId xmlns:a16="http://schemas.microsoft.com/office/drawing/2014/main" id="{D8DB6D37-8668-2F4D-64A6-1F074D1F6DFA}"/>
                </a:ext>
              </a:extLst>
            </p:cNvPr>
            <p:cNvSpPr/>
            <p:nvPr/>
          </p:nvSpPr>
          <p:spPr>
            <a:xfrm>
              <a:off x="7060000" y="6879700"/>
              <a:ext cx="222850" cy="525300"/>
            </a:xfrm>
            <a:custGeom>
              <a:avLst/>
              <a:gdLst/>
              <a:ahLst/>
              <a:cxnLst/>
              <a:rect l="l" t="t" r="r" b="b"/>
              <a:pathLst>
                <a:path w="8914" h="21012" extrusionOk="0">
                  <a:moveTo>
                    <a:pt x="4685" y="0"/>
                  </a:moveTo>
                  <a:cubicBezTo>
                    <a:pt x="4658" y="27"/>
                    <a:pt x="4578" y="27"/>
                    <a:pt x="4551" y="27"/>
                  </a:cubicBezTo>
                  <a:cubicBezTo>
                    <a:pt x="4417" y="27"/>
                    <a:pt x="4256" y="80"/>
                    <a:pt x="4096" y="107"/>
                  </a:cubicBezTo>
                  <a:cubicBezTo>
                    <a:pt x="3909" y="134"/>
                    <a:pt x="3721" y="241"/>
                    <a:pt x="3507" y="348"/>
                  </a:cubicBezTo>
                  <a:cubicBezTo>
                    <a:pt x="3346" y="428"/>
                    <a:pt x="3186" y="562"/>
                    <a:pt x="2972" y="696"/>
                  </a:cubicBezTo>
                  <a:cubicBezTo>
                    <a:pt x="2677" y="964"/>
                    <a:pt x="2410" y="1285"/>
                    <a:pt x="2088" y="1713"/>
                  </a:cubicBezTo>
                  <a:cubicBezTo>
                    <a:pt x="1848" y="2034"/>
                    <a:pt x="1633" y="2409"/>
                    <a:pt x="1446" y="2784"/>
                  </a:cubicBezTo>
                  <a:cubicBezTo>
                    <a:pt x="1232" y="3159"/>
                    <a:pt x="1071" y="3587"/>
                    <a:pt x="911" y="4095"/>
                  </a:cubicBezTo>
                  <a:cubicBezTo>
                    <a:pt x="536" y="5086"/>
                    <a:pt x="295" y="6156"/>
                    <a:pt x="161" y="7388"/>
                  </a:cubicBezTo>
                  <a:cubicBezTo>
                    <a:pt x="28" y="8512"/>
                    <a:pt x="1" y="9636"/>
                    <a:pt x="81" y="10867"/>
                  </a:cubicBezTo>
                  <a:cubicBezTo>
                    <a:pt x="108" y="11991"/>
                    <a:pt x="242" y="13142"/>
                    <a:pt x="429" y="14427"/>
                  </a:cubicBezTo>
                  <a:cubicBezTo>
                    <a:pt x="616" y="15524"/>
                    <a:pt x="804" y="16622"/>
                    <a:pt x="1098" y="17880"/>
                  </a:cubicBezTo>
                  <a:cubicBezTo>
                    <a:pt x="1312" y="18709"/>
                    <a:pt x="1500" y="19566"/>
                    <a:pt x="1767" y="20556"/>
                  </a:cubicBezTo>
                  <a:cubicBezTo>
                    <a:pt x="1767" y="20583"/>
                    <a:pt x="1821" y="20636"/>
                    <a:pt x="1874" y="20636"/>
                  </a:cubicBezTo>
                  <a:lnTo>
                    <a:pt x="1767" y="20717"/>
                  </a:lnTo>
                  <a:lnTo>
                    <a:pt x="1687" y="20770"/>
                  </a:lnTo>
                  <a:cubicBezTo>
                    <a:pt x="1633" y="20824"/>
                    <a:pt x="1633" y="20851"/>
                    <a:pt x="1633" y="20877"/>
                  </a:cubicBezTo>
                  <a:cubicBezTo>
                    <a:pt x="1633" y="20904"/>
                    <a:pt x="1633" y="20958"/>
                    <a:pt x="1687" y="20984"/>
                  </a:cubicBezTo>
                  <a:cubicBezTo>
                    <a:pt x="1714" y="21011"/>
                    <a:pt x="1741" y="21011"/>
                    <a:pt x="1767" y="21011"/>
                  </a:cubicBezTo>
                  <a:cubicBezTo>
                    <a:pt x="1821" y="21011"/>
                    <a:pt x="1848" y="20984"/>
                    <a:pt x="1874" y="20984"/>
                  </a:cubicBezTo>
                  <a:cubicBezTo>
                    <a:pt x="4042" y="19271"/>
                    <a:pt x="5595" y="17692"/>
                    <a:pt x="6772" y="16060"/>
                  </a:cubicBezTo>
                  <a:cubicBezTo>
                    <a:pt x="7468" y="15069"/>
                    <a:pt x="8004" y="14052"/>
                    <a:pt x="8352" y="13062"/>
                  </a:cubicBezTo>
                  <a:cubicBezTo>
                    <a:pt x="8726" y="12018"/>
                    <a:pt x="8914" y="10867"/>
                    <a:pt x="8914" y="9502"/>
                  </a:cubicBezTo>
                  <a:cubicBezTo>
                    <a:pt x="8914" y="8378"/>
                    <a:pt x="8780" y="7173"/>
                    <a:pt x="8485" y="5862"/>
                  </a:cubicBezTo>
                  <a:cubicBezTo>
                    <a:pt x="8405" y="5380"/>
                    <a:pt x="8298" y="4952"/>
                    <a:pt x="8164" y="4577"/>
                  </a:cubicBezTo>
                  <a:cubicBezTo>
                    <a:pt x="8030" y="4149"/>
                    <a:pt x="7870" y="3747"/>
                    <a:pt x="7682" y="3319"/>
                  </a:cubicBezTo>
                  <a:cubicBezTo>
                    <a:pt x="7495" y="2837"/>
                    <a:pt x="7281" y="2409"/>
                    <a:pt x="7067" y="2008"/>
                  </a:cubicBezTo>
                  <a:cubicBezTo>
                    <a:pt x="6826" y="1579"/>
                    <a:pt x="6558" y="1205"/>
                    <a:pt x="6264" y="910"/>
                  </a:cubicBezTo>
                  <a:cubicBezTo>
                    <a:pt x="5969" y="562"/>
                    <a:pt x="5622" y="348"/>
                    <a:pt x="5327" y="161"/>
                  </a:cubicBezTo>
                  <a:lnTo>
                    <a:pt x="5033" y="80"/>
                  </a:lnTo>
                  <a:cubicBezTo>
                    <a:pt x="4926" y="27"/>
                    <a:pt x="4819" y="27"/>
                    <a:pt x="4685" y="0"/>
                  </a:cubicBezTo>
                  <a:close/>
                </a:path>
              </a:pathLst>
            </a:custGeom>
            <a:solidFill>
              <a:srgbClr val="3D85C6">
                <a:alpha val="289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46">
                <a:defRPr/>
              </a:pPr>
              <a:endParaRPr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63" name="Google Shape;6989;p47">
              <a:extLst>
                <a:ext uri="{FF2B5EF4-FFF2-40B4-BE49-F238E27FC236}">
                  <a16:creationId xmlns:a16="http://schemas.microsoft.com/office/drawing/2014/main" id="{7AAF77CB-02CC-914B-B006-6BC113AB4DF4}"/>
                </a:ext>
              </a:extLst>
            </p:cNvPr>
            <p:cNvSpPr/>
            <p:nvPr/>
          </p:nvSpPr>
          <p:spPr>
            <a:xfrm>
              <a:off x="6744175" y="6952625"/>
              <a:ext cx="368050" cy="486500"/>
            </a:xfrm>
            <a:custGeom>
              <a:avLst/>
              <a:gdLst/>
              <a:ahLst/>
              <a:cxnLst/>
              <a:rect l="l" t="t" r="r" b="b"/>
              <a:pathLst>
                <a:path w="14722" h="19460" extrusionOk="0">
                  <a:moveTo>
                    <a:pt x="3935" y="1"/>
                  </a:moveTo>
                  <a:cubicBezTo>
                    <a:pt x="3667" y="1"/>
                    <a:pt x="3400" y="27"/>
                    <a:pt x="3132" y="81"/>
                  </a:cubicBezTo>
                  <a:cubicBezTo>
                    <a:pt x="2891" y="134"/>
                    <a:pt x="2704" y="188"/>
                    <a:pt x="2543" y="268"/>
                  </a:cubicBezTo>
                  <a:cubicBezTo>
                    <a:pt x="2195" y="402"/>
                    <a:pt x="1874" y="589"/>
                    <a:pt x="1553" y="884"/>
                  </a:cubicBezTo>
                  <a:cubicBezTo>
                    <a:pt x="1339" y="1125"/>
                    <a:pt x="1098" y="1419"/>
                    <a:pt x="884" y="1794"/>
                  </a:cubicBezTo>
                  <a:cubicBezTo>
                    <a:pt x="723" y="2088"/>
                    <a:pt x="589" y="2463"/>
                    <a:pt x="455" y="2891"/>
                  </a:cubicBezTo>
                  <a:cubicBezTo>
                    <a:pt x="214" y="3748"/>
                    <a:pt x="161" y="4578"/>
                    <a:pt x="81" y="5327"/>
                  </a:cubicBezTo>
                  <a:cubicBezTo>
                    <a:pt x="54" y="5728"/>
                    <a:pt x="54" y="6103"/>
                    <a:pt x="27" y="6478"/>
                  </a:cubicBezTo>
                  <a:cubicBezTo>
                    <a:pt x="0" y="7067"/>
                    <a:pt x="27" y="7629"/>
                    <a:pt x="54" y="8218"/>
                  </a:cubicBezTo>
                  <a:cubicBezTo>
                    <a:pt x="161" y="9369"/>
                    <a:pt x="348" y="10493"/>
                    <a:pt x="696" y="11617"/>
                  </a:cubicBezTo>
                  <a:cubicBezTo>
                    <a:pt x="1017" y="12714"/>
                    <a:pt x="1526" y="13758"/>
                    <a:pt x="2142" y="14722"/>
                  </a:cubicBezTo>
                  <a:cubicBezTo>
                    <a:pt x="2436" y="15177"/>
                    <a:pt x="2757" y="15659"/>
                    <a:pt x="3132" y="16114"/>
                  </a:cubicBezTo>
                  <a:cubicBezTo>
                    <a:pt x="3480" y="16515"/>
                    <a:pt x="3801" y="16890"/>
                    <a:pt x="4176" y="17184"/>
                  </a:cubicBezTo>
                  <a:cubicBezTo>
                    <a:pt x="4898" y="17827"/>
                    <a:pt x="5755" y="18362"/>
                    <a:pt x="6692" y="18737"/>
                  </a:cubicBezTo>
                  <a:cubicBezTo>
                    <a:pt x="7120" y="18924"/>
                    <a:pt x="7575" y="19058"/>
                    <a:pt x="8084" y="19192"/>
                  </a:cubicBezTo>
                  <a:cubicBezTo>
                    <a:pt x="8565" y="19299"/>
                    <a:pt x="9020" y="19379"/>
                    <a:pt x="9529" y="19432"/>
                  </a:cubicBezTo>
                  <a:cubicBezTo>
                    <a:pt x="9716" y="19432"/>
                    <a:pt x="9904" y="19459"/>
                    <a:pt x="10091" y="19459"/>
                  </a:cubicBezTo>
                  <a:cubicBezTo>
                    <a:pt x="10760" y="19459"/>
                    <a:pt x="11456" y="19379"/>
                    <a:pt x="12098" y="19192"/>
                  </a:cubicBezTo>
                  <a:cubicBezTo>
                    <a:pt x="12901" y="19004"/>
                    <a:pt x="13678" y="18630"/>
                    <a:pt x="14400" y="18175"/>
                  </a:cubicBezTo>
                  <a:lnTo>
                    <a:pt x="14481" y="18175"/>
                  </a:lnTo>
                  <a:cubicBezTo>
                    <a:pt x="14534" y="18175"/>
                    <a:pt x="14614" y="18121"/>
                    <a:pt x="14614" y="18067"/>
                  </a:cubicBezTo>
                  <a:cubicBezTo>
                    <a:pt x="14668" y="17452"/>
                    <a:pt x="14721" y="16783"/>
                    <a:pt x="14721" y="16060"/>
                  </a:cubicBezTo>
                  <a:cubicBezTo>
                    <a:pt x="14721" y="15444"/>
                    <a:pt x="14721" y="14856"/>
                    <a:pt x="14668" y="14293"/>
                  </a:cubicBezTo>
                  <a:cubicBezTo>
                    <a:pt x="14614" y="13116"/>
                    <a:pt x="14481" y="11965"/>
                    <a:pt x="14240" y="10894"/>
                  </a:cubicBezTo>
                  <a:cubicBezTo>
                    <a:pt x="13999" y="9797"/>
                    <a:pt x="13678" y="8726"/>
                    <a:pt x="13249" y="7736"/>
                  </a:cubicBezTo>
                  <a:cubicBezTo>
                    <a:pt x="12768" y="6692"/>
                    <a:pt x="12205" y="5675"/>
                    <a:pt x="11536" y="4711"/>
                  </a:cubicBezTo>
                  <a:cubicBezTo>
                    <a:pt x="10867" y="3801"/>
                    <a:pt x="10198" y="2998"/>
                    <a:pt x="9449" y="2329"/>
                  </a:cubicBezTo>
                  <a:cubicBezTo>
                    <a:pt x="8646" y="1580"/>
                    <a:pt x="7789" y="991"/>
                    <a:pt x="6906" y="643"/>
                  </a:cubicBezTo>
                  <a:cubicBezTo>
                    <a:pt x="6451" y="429"/>
                    <a:pt x="5969" y="268"/>
                    <a:pt x="5487" y="161"/>
                  </a:cubicBezTo>
                  <a:cubicBezTo>
                    <a:pt x="5086" y="27"/>
                    <a:pt x="4684" y="1"/>
                    <a:pt x="4229" y="1"/>
                  </a:cubicBezTo>
                  <a:close/>
                </a:path>
              </a:pathLst>
            </a:custGeom>
            <a:solidFill>
              <a:srgbClr val="3D85C6">
                <a:alpha val="289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46">
                <a:defRPr/>
              </a:pPr>
              <a:endParaRPr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64" name="Google Shape;6990;p47">
              <a:extLst>
                <a:ext uri="{FF2B5EF4-FFF2-40B4-BE49-F238E27FC236}">
                  <a16:creationId xmlns:a16="http://schemas.microsoft.com/office/drawing/2014/main" id="{0DC84BB8-1799-B84C-037B-1227307D70B1}"/>
                </a:ext>
              </a:extLst>
            </p:cNvPr>
            <p:cNvSpPr/>
            <p:nvPr/>
          </p:nvSpPr>
          <p:spPr>
            <a:xfrm>
              <a:off x="6785650" y="7043625"/>
              <a:ext cx="208125" cy="362025"/>
            </a:xfrm>
            <a:custGeom>
              <a:avLst/>
              <a:gdLst/>
              <a:ahLst/>
              <a:cxnLst/>
              <a:rect l="l" t="t" r="r" b="b"/>
              <a:pathLst>
                <a:path w="8325" h="14481" extrusionOk="0">
                  <a:moveTo>
                    <a:pt x="3962" y="11269"/>
                  </a:moveTo>
                  <a:cubicBezTo>
                    <a:pt x="3962" y="11323"/>
                    <a:pt x="3989" y="11323"/>
                    <a:pt x="3989" y="11323"/>
                  </a:cubicBezTo>
                  <a:lnTo>
                    <a:pt x="3962" y="11269"/>
                  </a:lnTo>
                  <a:close/>
                  <a:moveTo>
                    <a:pt x="750" y="1"/>
                  </a:moveTo>
                  <a:cubicBezTo>
                    <a:pt x="536" y="1"/>
                    <a:pt x="376" y="81"/>
                    <a:pt x="268" y="215"/>
                  </a:cubicBezTo>
                  <a:cubicBezTo>
                    <a:pt x="242" y="242"/>
                    <a:pt x="215" y="295"/>
                    <a:pt x="161" y="349"/>
                  </a:cubicBezTo>
                  <a:cubicBezTo>
                    <a:pt x="108" y="429"/>
                    <a:pt x="81" y="536"/>
                    <a:pt x="81" y="670"/>
                  </a:cubicBezTo>
                  <a:cubicBezTo>
                    <a:pt x="28" y="1045"/>
                    <a:pt x="1" y="1419"/>
                    <a:pt x="1" y="1767"/>
                  </a:cubicBezTo>
                  <a:lnTo>
                    <a:pt x="1" y="2918"/>
                  </a:lnTo>
                  <a:cubicBezTo>
                    <a:pt x="28" y="3748"/>
                    <a:pt x="161" y="4578"/>
                    <a:pt x="349" y="5381"/>
                  </a:cubicBezTo>
                  <a:cubicBezTo>
                    <a:pt x="509" y="6184"/>
                    <a:pt x="750" y="6987"/>
                    <a:pt x="1018" y="7736"/>
                  </a:cubicBezTo>
                  <a:lnTo>
                    <a:pt x="1500" y="8940"/>
                  </a:lnTo>
                  <a:cubicBezTo>
                    <a:pt x="1687" y="9288"/>
                    <a:pt x="1874" y="9636"/>
                    <a:pt x="2089" y="10011"/>
                  </a:cubicBezTo>
                  <a:cubicBezTo>
                    <a:pt x="2758" y="11109"/>
                    <a:pt x="3587" y="12152"/>
                    <a:pt x="4658" y="12929"/>
                  </a:cubicBezTo>
                  <a:cubicBezTo>
                    <a:pt x="4899" y="13089"/>
                    <a:pt x="5167" y="13277"/>
                    <a:pt x="5434" y="13464"/>
                  </a:cubicBezTo>
                  <a:cubicBezTo>
                    <a:pt x="5702" y="13624"/>
                    <a:pt x="5970" y="13758"/>
                    <a:pt x="6264" y="13892"/>
                  </a:cubicBezTo>
                  <a:cubicBezTo>
                    <a:pt x="6853" y="14160"/>
                    <a:pt x="7495" y="14347"/>
                    <a:pt x="8138" y="14481"/>
                  </a:cubicBezTo>
                  <a:cubicBezTo>
                    <a:pt x="8191" y="14481"/>
                    <a:pt x="8298" y="14454"/>
                    <a:pt x="8298" y="14401"/>
                  </a:cubicBezTo>
                  <a:cubicBezTo>
                    <a:pt x="8325" y="14320"/>
                    <a:pt x="8271" y="14213"/>
                    <a:pt x="8191" y="14213"/>
                  </a:cubicBezTo>
                  <a:cubicBezTo>
                    <a:pt x="7790" y="14160"/>
                    <a:pt x="7442" y="14026"/>
                    <a:pt x="7067" y="13839"/>
                  </a:cubicBezTo>
                  <a:lnTo>
                    <a:pt x="7094" y="13839"/>
                  </a:lnTo>
                  <a:cubicBezTo>
                    <a:pt x="6505" y="13598"/>
                    <a:pt x="5970" y="13277"/>
                    <a:pt x="5461" y="12875"/>
                  </a:cubicBezTo>
                  <a:cubicBezTo>
                    <a:pt x="4926" y="12447"/>
                    <a:pt x="4444" y="11938"/>
                    <a:pt x="4042" y="11403"/>
                  </a:cubicBezTo>
                  <a:lnTo>
                    <a:pt x="4016" y="11376"/>
                  </a:lnTo>
                  <a:cubicBezTo>
                    <a:pt x="3454" y="10600"/>
                    <a:pt x="2972" y="9770"/>
                    <a:pt x="2624" y="8914"/>
                  </a:cubicBezTo>
                  <a:cubicBezTo>
                    <a:pt x="2490" y="8593"/>
                    <a:pt x="2356" y="8271"/>
                    <a:pt x="2249" y="7977"/>
                  </a:cubicBezTo>
                  <a:cubicBezTo>
                    <a:pt x="2115" y="7602"/>
                    <a:pt x="2008" y="7227"/>
                    <a:pt x="1901" y="6826"/>
                  </a:cubicBezTo>
                  <a:cubicBezTo>
                    <a:pt x="1714" y="6103"/>
                    <a:pt x="1580" y="5354"/>
                    <a:pt x="1473" y="4631"/>
                  </a:cubicBezTo>
                  <a:cubicBezTo>
                    <a:pt x="1419" y="3989"/>
                    <a:pt x="1339" y="3320"/>
                    <a:pt x="1339" y="2651"/>
                  </a:cubicBezTo>
                  <a:lnTo>
                    <a:pt x="1339" y="1633"/>
                  </a:lnTo>
                  <a:cubicBezTo>
                    <a:pt x="1339" y="1312"/>
                    <a:pt x="1366" y="1018"/>
                    <a:pt x="1419" y="670"/>
                  </a:cubicBezTo>
                  <a:cubicBezTo>
                    <a:pt x="1446" y="509"/>
                    <a:pt x="1339" y="349"/>
                    <a:pt x="1205" y="215"/>
                  </a:cubicBezTo>
                  <a:cubicBezTo>
                    <a:pt x="1071" y="81"/>
                    <a:pt x="938" y="1"/>
                    <a:pt x="75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46">
                <a:defRPr/>
              </a:pPr>
              <a:endParaRPr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65" name="Google Shape;6991;p47">
              <a:extLst>
                <a:ext uri="{FF2B5EF4-FFF2-40B4-BE49-F238E27FC236}">
                  <a16:creationId xmlns:a16="http://schemas.microsoft.com/office/drawing/2014/main" id="{678669EF-052D-8818-1805-7470FD314C99}"/>
                </a:ext>
              </a:extLst>
            </p:cNvPr>
            <p:cNvSpPr/>
            <p:nvPr/>
          </p:nvSpPr>
          <p:spPr>
            <a:xfrm>
              <a:off x="6795025" y="6997450"/>
              <a:ext cx="31475" cy="32150"/>
            </a:xfrm>
            <a:custGeom>
              <a:avLst/>
              <a:gdLst/>
              <a:ahLst/>
              <a:cxnLst/>
              <a:rect l="l" t="t" r="r" b="b"/>
              <a:pathLst>
                <a:path w="1259" h="1286" extrusionOk="0">
                  <a:moveTo>
                    <a:pt x="643" y="1"/>
                  </a:moveTo>
                  <a:cubicBezTo>
                    <a:pt x="295" y="1"/>
                    <a:pt x="1" y="269"/>
                    <a:pt x="1" y="643"/>
                  </a:cubicBezTo>
                  <a:cubicBezTo>
                    <a:pt x="1" y="991"/>
                    <a:pt x="295" y="1286"/>
                    <a:pt x="643" y="1286"/>
                  </a:cubicBezTo>
                  <a:cubicBezTo>
                    <a:pt x="964" y="1286"/>
                    <a:pt x="1259" y="991"/>
                    <a:pt x="1259" y="643"/>
                  </a:cubicBezTo>
                  <a:cubicBezTo>
                    <a:pt x="1259" y="322"/>
                    <a:pt x="964" y="1"/>
                    <a:pt x="64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46">
                <a:defRPr/>
              </a:pPr>
              <a:endParaRPr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66" name="Google Shape;6992;p47">
              <a:extLst>
                <a:ext uri="{FF2B5EF4-FFF2-40B4-BE49-F238E27FC236}">
                  <a16:creationId xmlns:a16="http://schemas.microsoft.com/office/drawing/2014/main" id="{1395E7AF-2B48-B48B-0927-4F6FC657D435}"/>
                </a:ext>
              </a:extLst>
            </p:cNvPr>
            <p:cNvSpPr/>
            <p:nvPr/>
          </p:nvSpPr>
          <p:spPr>
            <a:xfrm>
              <a:off x="6878000" y="7224300"/>
              <a:ext cx="106425" cy="144325"/>
            </a:xfrm>
            <a:custGeom>
              <a:avLst/>
              <a:gdLst/>
              <a:ahLst/>
              <a:cxnLst/>
              <a:rect l="l" t="t" r="r" b="b"/>
              <a:pathLst>
                <a:path w="4257" h="5773" extrusionOk="0">
                  <a:moveTo>
                    <a:pt x="54" y="0"/>
                  </a:moveTo>
                  <a:cubicBezTo>
                    <a:pt x="0" y="0"/>
                    <a:pt x="0" y="81"/>
                    <a:pt x="0" y="108"/>
                  </a:cubicBezTo>
                  <a:cubicBezTo>
                    <a:pt x="134" y="643"/>
                    <a:pt x="241" y="1178"/>
                    <a:pt x="456" y="1687"/>
                  </a:cubicBezTo>
                  <a:cubicBezTo>
                    <a:pt x="670" y="2222"/>
                    <a:pt x="911" y="2757"/>
                    <a:pt x="1258" y="3212"/>
                  </a:cubicBezTo>
                  <a:cubicBezTo>
                    <a:pt x="1392" y="3453"/>
                    <a:pt x="1553" y="3641"/>
                    <a:pt x="1713" y="3882"/>
                  </a:cubicBezTo>
                  <a:cubicBezTo>
                    <a:pt x="1901" y="4122"/>
                    <a:pt x="2088" y="4363"/>
                    <a:pt x="2302" y="4551"/>
                  </a:cubicBezTo>
                  <a:lnTo>
                    <a:pt x="2891" y="5166"/>
                  </a:lnTo>
                  <a:cubicBezTo>
                    <a:pt x="3132" y="5354"/>
                    <a:pt x="3373" y="5568"/>
                    <a:pt x="3587" y="5728"/>
                  </a:cubicBezTo>
                  <a:cubicBezTo>
                    <a:pt x="3650" y="5760"/>
                    <a:pt x="3722" y="5773"/>
                    <a:pt x="3792" y="5773"/>
                  </a:cubicBezTo>
                  <a:cubicBezTo>
                    <a:pt x="3842" y="5773"/>
                    <a:pt x="3891" y="5766"/>
                    <a:pt x="3935" y="5755"/>
                  </a:cubicBezTo>
                  <a:cubicBezTo>
                    <a:pt x="4042" y="5728"/>
                    <a:pt x="4149" y="5648"/>
                    <a:pt x="4203" y="5568"/>
                  </a:cubicBezTo>
                  <a:cubicBezTo>
                    <a:pt x="4256" y="5461"/>
                    <a:pt x="4256" y="5327"/>
                    <a:pt x="4229" y="5220"/>
                  </a:cubicBezTo>
                  <a:cubicBezTo>
                    <a:pt x="4203" y="5113"/>
                    <a:pt x="4149" y="5032"/>
                    <a:pt x="4042" y="4952"/>
                  </a:cubicBezTo>
                  <a:lnTo>
                    <a:pt x="3426" y="4658"/>
                  </a:lnTo>
                  <a:cubicBezTo>
                    <a:pt x="3239" y="4524"/>
                    <a:pt x="3025" y="4390"/>
                    <a:pt x="2864" y="4256"/>
                  </a:cubicBezTo>
                  <a:cubicBezTo>
                    <a:pt x="2445" y="3889"/>
                    <a:pt x="2051" y="3497"/>
                    <a:pt x="1683" y="3078"/>
                  </a:cubicBezTo>
                  <a:lnTo>
                    <a:pt x="1683" y="3078"/>
                  </a:lnTo>
                  <a:cubicBezTo>
                    <a:pt x="1684" y="3078"/>
                    <a:pt x="1686" y="3079"/>
                    <a:pt x="1687" y="3079"/>
                  </a:cubicBezTo>
                  <a:lnTo>
                    <a:pt x="1660" y="3052"/>
                  </a:lnTo>
                  <a:lnTo>
                    <a:pt x="1660" y="3052"/>
                  </a:lnTo>
                  <a:cubicBezTo>
                    <a:pt x="1660" y="3052"/>
                    <a:pt x="1660" y="3052"/>
                    <a:pt x="1660" y="3052"/>
                  </a:cubicBezTo>
                  <a:cubicBezTo>
                    <a:pt x="1419" y="2757"/>
                    <a:pt x="1232" y="2436"/>
                    <a:pt x="1018" y="2115"/>
                  </a:cubicBezTo>
                  <a:cubicBezTo>
                    <a:pt x="830" y="1767"/>
                    <a:pt x="643" y="1419"/>
                    <a:pt x="482" y="1044"/>
                  </a:cubicBezTo>
                  <a:cubicBezTo>
                    <a:pt x="348" y="696"/>
                    <a:pt x="241" y="375"/>
                    <a:pt x="188" y="27"/>
                  </a:cubicBezTo>
                  <a:cubicBezTo>
                    <a:pt x="161" y="27"/>
                    <a:pt x="134" y="0"/>
                    <a:pt x="5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46">
                <a:defRPr/>
              </a:pPr>
              <a:endParaRPr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67" name="Google Shape;6993;p47">
              <a:extLst>
                <a:ext uri="{FF2B5EF4-FFF2-40B4-BE49-F238E27FC236}">
                  <a16:creationId xmlns:a16="http://schemas.microsoft.com/office/drawing/2014/main" id="{242668C5-A5A7-D0AE-4E0C-C14F27108031}"/>
                </a:ext>
              </a:extLst>
            </p:cNvPr>
            <p:cNvSpPr/>
            <p:nvPr/>
          </p:nvSpPr>
          <p:spPr>
            <a:xfrm>
              <a:off x="7284175" y="7777475"/>
              <a:ext cx="119800" cy="110325"/>
            </a:xfrm>
            <a:custGeom>
              <a:avLst/>
              <a:gdLst/>
              <a:ahLst/>
              <a:cxnLst/>
              <a:rect l="l" t="t" r="r" b="b"/>
              <a:pathLst>
                <a:path w="4792" h="4413" extrusionOk="0">
                  <a:moveTo>
                    <a:pt x="3884" y="0"/>
                  </a:moveTo>
                  <a:cubicBezTo>
                    <a:pt x="3877" y="0"/>
                    <a:pt x="3866" y="13"/>
                    <a:pt x="3854" y="35"/>
                  </a:cubicBezTo>
                  <a:cubicBezTo>
                    <a:pt x="3507" y="437"/>
                    <a:pt x="3078" y="785"/>
                    <a:pt x="2516" y="1160"/>
                  </a:cubicBezTo>
                  <a:cubicBezTo>
                    <a:pt x="1901" y="1561"/>
                    <a:pt x="1339" y="1855"/>
                    <a:pt x="750" y="2070"/>
                  </a:cubicBezTo>
                  <a:cubicBezTo>
                    <a:pt x="536" y="2123"/>
                    <a:pt x="348" y="2203"/>
                    <a:pt x="134" y="2230"/>
                  </a:cubicBezTo>
                  <a:cubicBezTo>
                    <a:pt x="107" y="2230"/>
                    <a:pt x="81" y="2257"/>
                    <a:pt x="27" y="2311"/>
                  </a:cubicBezTo>
                  <a:cubicBezTo>
                    <a:pt x="0" y="2337"/>
                    <a:pt x="0" y="2364"/>
                    <a:pt x="0" y="2391"/>
                  </a:cubicBezTo>
                  <a:lnTo>
                    <a:pt x="81" y="2471"/>
                  </a:lnTo>
                  <a:cubicBezTo>
                    <a:pt x="161" y="2578"/>
                    <a:pt x="268" y="2712"/>
                    <a:pt x="375" y="2792"/>
                  </a:cubicBezTo>
                  <a:cubicBezTo>
                    <a:pt x="562" y="3006"/>
                    <a:pt x="803" y="3194"/>
                    <a:pt x="1017" y="3408"/>
                  </a:cubicBezTo>
                  <a:cubicBezTo>
                    <a:pt x="1044" y="3435"/>
                    <a:pt x="1071" y="3435"/>
                    <a:pt x="1098" y="3461"/>
                  </a:cubicBezTo>
                  <a:cubicBezTo>
                    <a:pt x="1178" y="3542"/>
                    <a:pt x="1285" y="3568"/>
                    <a:pt x="1339" y="3649"/>
                  </a:cubicBezTo>
                  <a:cubicBezTo>
                    <a:pt x="1686" y="3863"/>
                    <a:pt x="2034" y="4050"/>
                    <a:pt x="2382" y="4184"/>
                  </a:cubicBezTo>
                  <a:cubicBezTo>
                    <a:pt x="2757" y="4316"/>
                    <a:pt x="3167" y="4412"/>
                    <a:pt x="3540" y="4412"/>
                  </a:cubicBezTo>
                  <a:cubicBezTo>
                    <a:pt x="3620" y="4412"/>
                    <a:pt x="3698" y="4408"/>
                    <a:pt x="3774" y="4398"/>
                  </a:cubicBezTo>
                  <a:cubicBezTo>
                    <a:pt x="4015" y="4371"/>
                    <a:pt x="4229" y="4345"/>
                    <a:pt x="4363" y="4238"/>
                  </a:cubicBezTo>
                  <a:cubicBezTo>
                    <a:pt x="4417" y="4211"/>
                    <a:pt x="4497" y="4131"/>
                    <a:pt x="4550" y="4104"/>
                  </a:cubicBezTo>
                  <a:cubicBezTo>
                    <a:pt x="4631" y="4050"/>
                    <a:pt x="4657" y="3970"/>
                    <a:pt x="4684" y="3863"/>
                  </a:cubicBezTo>
                  <a:cubicBezTo>
                    <a:pt x="4765" y="3702"/>
                    <a:pt x="4791" y="3515"/>
                    <a:pt x="4765" y="3247"/>
                  </a:cubicBezTo>
                  <a:cubicBezTo>
                    <a:pt x="4765" y="3140"/>
                    <a:pt x="4711" y="3060"/>
                    <a:pt x="4711" y="3006"/>
                  </a:cubicBezTo>
                  <a:cubicBezTo>
                    <a:pt x="4684" y="2926"/>
                    <a:pt x="4684" y="2873"/>
                    <a:pt x="4657" y="2792"/>
                  </a:cubicBezTo>
                  <a:cubicBezTo>
                    <a:pt x="4631" y="2658"/>
                    <a:pt x="4577" y="2578"/>
                    <a:pt x="4550" y="2444"/>
                  </a:cubicBezTo>
                  <a:lnTo>
                    <a:pt x="4443" y="2043"/>
                  </a:lnTo>
                  <a:cubicBezTo>
                    <a:pt x="4417" y="1909"/>
                    <a:pt x="4390" y="1802"/>
                    <a:pt x="4363" y="1668"/>
                  </a:cubicBezTo>
                  <a:cubicBezTo>
                    <a:pt x="4283" y="1427"/>
                    <a:pt x="4229" y="1160"/>
                    <a:pt x="4149" y="919"/>
                  </a:cubicBezTo>
                  <a:cubicBezTo>
                    <a:pt x="4149" y="865"/>
                    <a:pt x="4122" y="838"/>
                    <a:pt x="4122" y="758"/>
                  </a:cubicBezTo>
                  <a:cubicBezTo>
                    <a:pt x="4042" y="517"/>
                    <a:pt x="3988" y="330"/>
                    <a:pt x="3962" y="89"/>
                  </a:cubicBezTo>
                  <a:lnTo>
                    <a:pt x="3881" y="89"/>
                  </a:lnTo>
                  <a:cubicBezTo>
                    <a:pt x="3897" y="26"/>
                    <a:pt x="3894" y="0"/>
                    <a:pt x="3884" y="0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46">
                <a:defRPr/>
              </a:pPr>
              <a:endParaRPr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68" name="Google Shape;6994;p47">
              <a:extLst>
                <a:ext uri="{FF2B5EF4-FFF2-40B4-BE49-F238E27FC236}">
                  <a16:creationId xmlns:a16="http://schemas.microsoft.com/office/drawing/2014/main" id="{1D0E9015-74CE-4E26-C39B-1970E6E69DBD}"/>
                </a:ext>
              </a:extLst>
            </p:cNvPr>
            <p:cNvSpPr/>
            <p:nvPr/>
          </p:nvSpPr>
          <p:spPr>
            <a:xfrm>
              <a:off x="7312950" y="7862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46">
                <a:defRPr/>
              </a:pPr>
              <a:endParaRPr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69" name="Google Shape;6995;p47">
              <a:extLst>
                <a:ext uri="{FF2B5EF4-FFF2-40B4-BE49-F238E27FC236}">
                  <a16:creationId xmlns:a16="http://schemas.microsoft.com/office/drawing/2014/main" id="{A681A89A-B40A-1A61-B879-BE643D333C1B}"/>
                </a:ext>
              </a:extLst>
            </p:cNvPr>
            <p:cNvSpPr/>
            <p:nvPr/>
          </p:nvSpPr>
          <p:spPr>
            <a:xfrm>
              <a:off x="7284825" y="7825850"/>
              <a:ext cx="120475" cy="60925"/>
            </a:xfrm>
            <a:custGeom>
              <a:avLst/>
              <a:gdLst/>
              <a:ahLst/>
              <a:cxnLst/>
              <a:rect l="l" t="t" r="r" b="b"/>
              <a:pathLst>
                <a:path w="4819" h="2437" extrusionOk="0">
                  <a:moveTo>
                    <a:pt x="1045" y="1"/>
                  </a:moveTo>
                  <a:cubicBezTo>
                    <a:pt x="911" y="28"/>
                    <a:pt x="857" y="54"/>
                    <a:pt x="750" y="108"/>
                  </a:cubicBezTo>
                  <a:cubicBezTo>
                    <a:pt x="510" y="161"/>
                    <a:pt x="322" y="242"/>
                    <a:pt x="135" y="268"/>
                  </a:cubicBezTo>
                  <a:cubicBezTo>
                    <a:pt x="108" y="268"/>
                    <a:pt x="81" y="295"/>
                    <a:pt x="55" y="322"/>
                  </a:cubicBezTo>
                  <a:cubicBezTo>
                    <a:pt x="1" y="376"/>
                    <a:pt x="1" y="402"/>
                    <a:pt x="1" y="429"/>
                  </a:cubicBezTo>
                  <a:lnTo>
                    <a:pt x="81" y="509"/>
                  </a:lnTo>
                  <a:cubicBezTo>
                    <a:pt x="188" y="590"/>
                    <a:pt x="269" y="723"/>
                    <a:pt x="376" y="831"/>
                  </a:cubicBezTo>
                  <a:cubicBezTo>
                    <a:pt x="536" y="991"/>
                    <a:pt x="750" y="1205"/>
                    <a:pt x="1018" y="1446"/>
                  </a:cubicBezTo>
                  <a:lnTo>
                    <a:pt x="1125" y="1500"/>
                  </a:lnTo>
                  <a:lnTo>
                    <a:pt x="1313" y="1633"/>
                  </a:lnTo>
                  <a:lnTo>
                    <a:pt x="1393" y="1660"/>
                  </a:lnTo>
                  <a:cubicBezTo>
                    <a:pt x="1714" y="1901"/>
                    <a:pt x="2089" y="2062"/>
                    <a:pt x="2410" y="2196"/>
                  </a:cubicBezTo>
                  <a:cubicBezTo>
                    <a:pt x="2811" y="2383"/>
                    <a:pt x="3266" y="2436"/>
                    <a:pt x="3614" y="2436"/>
                  </a:cubicBezTo>
                  <a:lnTo>
                    <a:pt x="3828" y="2436"/>
                  </a:lnTo>
                  <a:cubicBezTo>
                    <a:pt x="4069" y="2410"/>
                    <a:pt x="4257" y="2383"/>
                    <a:pt x="4391" y="2276"/>
                  </a:cubicBezTo>
                  <a:cubicBezTo>
                    <a:pt x="4471" y="2249"/>
                    <a:pt x="4524" y="2169"/>
                    <a:pt x="4605" y="2142"/>
                  </a:cubicBezTo>
                  <a:cubicBezTo>
                    <a:pt x="4658" y="2062"/>
                    <a:pt x="4685" y="2008"/>
                    <a:pt x="4739" y="1901"/>
                  </a:cubicBezTo>
                  <a:cubicBezTo>
                    <a:pt x="4792" y="1794"/>
                    <a:pt x="4792" y="1660"/>
                    <a:pt x="4819" y="1500"/>
                  </a:cubicBezTo>
                  <a:lnTo>
                    <a:pt x="4819" y="1500"/>
                  </a:lnTo>
                  <a:cubicBezTo>
                    <a:pt x="4765" y="1526"/>
                    <a:pt x="4685" y="1526"/>
                    <a:pt x="4658" y="1580"/>
                  </a:cubicBezTo>
                  <a:cubicBezTo>
                    <a:pt x="4466" y="1632"/>
                    <a:pt x="4252" y="1673"/>
                    <a:pt x="4037" y="1673"/>
                  </a:cubicBezTo>
                  <a:cubicBezTo>
                    <a:pt x="3922" y="1673"/>
                    <a:pt x="3807" y="1661"/>
                    <a:pt x="3695" y="1633"/>
                  </a:cubicBezTo>
                  <a:cubicBezTo>
                    <a:pt x="3481" y="1607"/>
                    <a:pt x="3320" y="1580"/>
                    <a:pt x="3133" y="1500"/>
                  </a:cubicBezTo>
                  <a:cubicBezTo>
                    <a:pt x="2918" y="1446"/>
                    <a:pt x="2758" y="1366"/>
                    <a:pt x="2597" y="1259"/>
                  </a:cubicBezTo>
                  <a:cubicBezTo>
                    <a:pt x="2223" y="1071"/>
                    <a:pt x="1875" y="831"/>
                    <a:pt x="1580" y="563"/>
                  </a:cubicBezTo>
                  <a:cubicBezTo>
                    <a:pt x="1393" y="402"/>
                    <a:pt x="1205" y="188"/>
                    <a:pt x="1045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46">
                <a:defRPr/>
              </a:pPr>
              <a:endParaRPr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70" name="Google Shape;6996;p47">
              <a:extLst>
                <a:ext uri="{FF2B5EF4-FFF2-40B4-BE49-F238E27FC236}">
                  <a16:creationId xmlns:a16="http://schemas.microsoft.com/office/drawing/2014/main" id="{F5A82FC3-5546-5E1A-BC7B-7776EB03D5F8}"/>
                </a:ext>
              </a:extLst>
            </p:cNvPr>
            <p:cNvSpPr/>
            <p:nvPr/>
          </p:nvSpPr>
          <p:spPr>
            <a:xfrm>
              <a:off x="7407300" y="7586300"/>
              <a:ext cx="64925" cy="113125"/>
            </a:xfrm>
            <a:custGeom>
              <a:avLst/>
              <a:gdLst/>
              <a:ahLst/>
              <a:cxnLst/>
              <a:rect l="l" t="t" r="r" b="b"/>
              <a:pathLst>
                <a:path w="2597" h="4525" extrusionOk="0">
                  <a:moveTo>
                    <a:pt x="27" y="1"/>
                  </a:moveTo>
                  <a:lnTo>
                    <a:pt x="27" y="54"/>
                  </a:lnTo>
                  <a:lnTo>
                    <a:pt x="27" y="81"/>
                  </a:lnTo>
                  <a:cubicBezTo>
                    <a:pt x="27" y="108"/>
                    <a:pt x="0" y="108"/>
                    <a:pt x="0" y="135"/>
                  </a:cubicBezTo>
                  <a:lnTo>
                    <a:pt x="0" y="215"/>
                  </a:lnTo>
                  <a:lnTo>
                    <a:pt x="0" y="375"/>
                  </a:lnTo>
                  <a:cubicBezTo>
                    <a:pt x="27" y="509"/>
                    <a:pt x="54" y="670"/>
                    <a:pt x="54" y="804"/>
                  </a:cubicBezTo>
                  <a:cubicBezTo>
                    <a:pt x="161" y="1205"/>
                    <a:pt x="187" y="1687"/>
                    <a:pt x="268" y="1981"/>
                  </a:cubicBezTo>
                  <a:lnTo>
                    <a:pt x="268" y="2088"/>
                  </a:lnTo>
                  <a:lnTo>
                    <a:pt x="268" y="2195"/>
                  </a:lnTo>
                  <a:cubicBezTo>
                    <a:pt x="268" y="2276"/>
                    <a:pt x="295" y="2383"/>
                    <a:pt x="295" y="2463"/>
                  </a:cubicBezTo>
                  <a:cubicBezTo>
                    <a:pt x="321" y="2731"/>
                    <a:pt x="402" y="2998"/>
                    <a:pt x="455" y="3293"/>
                  </a:cubicBezTo>
                  <a:cubicBezTo>
                    <a:pt x="535" y="3561"/>
                    <a:pt x="589" y="3721"/>
                    <a:pt x="696" y="3882"/>
                  </a:cubicBezTo>
                  <a:cubicBezTo>
                    <a:pt x="803" y="4069"/>
                    <a:pt x="910" y="4176"/>
                    <a:pt x="990" y="4283"/>
                  </a:cubicBezTo>
                  <a:cubicBezTo>
                    <a:pt x="1124" y="4390"/>
                    <a:pt x="1258" y="4471"/>
                    <a:pt x="1392" y="4497"/>
                  </a:cubicBezTo>
                  <a:cubicBezTo>
                    <a:pt x="1472" y="4524"/>
                    <a:pt x="1579" y="4524"/>
                    <a:pt x="1633" y="4524"/>
                  </a:cubicBezTo>
                  <a:cubicBezTo>
                    <a:pt x="1713" y="4524"/>
                    <a:pt x="1767" y="4524"/>
                    <a:pt x="1793" y="4497"/>
                  </a:cubicBezTo>
                  <a:lnTo>
                    <a:pt x="1847" y="4497"/>
                  </a:lnTo>
                  <a:cubicBezTo>
                    <a:pt x="1927" y="4471"/>
                    <a:pt x="2061" y="4390"/>
                    <a:pt x="2168" y="4337"/>
                  </a:cubicBezTo>
                  <a:cubicBezTo>
                    <a:pt x="2436" y="4069"/>
                    <a:pt x="2543" y="3668"/>
                    <a:pt x="2570" y="3400"/>
                  </a:cubicBezTo>
                  <a:cubicBezTo>
                    <a:pt x="2596" y="2918"/>
                    <a:pt x="2516" y="2463"/>
                    <a:pt x="2302" y="1981"/>
                  </a:cubicBezTo>
                  <a:cubicBezTo>
                    <a:pt x="2115" y="1553"/>
                    <a:pt x="1793" y="1178"/>
                    <a:pt x="1392" y="857"/>
                  </a:cubicBezTo>
                  <a:cubicBezTo>
                    <a:pt x="1044" y="509"/>
                    <a:pt x="642" y="242"/>
                    <a:pt x="187" y="54"/>
                  </a:cubicBezTo>
                  <a:cubicBezTo>
                    <a:pt x="161" y="54"/>
                    <a:pt x="134" y="1"/>
                    <a:pt x="107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46">
                <a:defRPr/>
              </a:pPr>
              <a:endParaRPr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71" name="Google Shape;6997;p47">
              <a:extLst>
                <a:ext uri="{FF2B5EF4-FFF2-40B4-BE49-F238E27FC236}">
                  <a16:creationId xmlns:a16="http://schemas.microsoft.com/office/drawing/2014/main" id="{1FF77FC2-7CF5-CEEF-B68D-00FBB6C1F8E1}"/>
                </a:ext>
              </a:extLst>
            </p:cNvPr>
            <p:cNvSpPr/>
            <p:nvPr/>
          </p:nvSpPr>
          <p:spPr>
            <a:xfrm>
              <a:off x="7383200" y="7686000"/>
              <a:ext cx="84325" cy="101075"/>
            </a:xfrm>
            <a:custGeom>
              <a:avLst/>
              <a:gdLst/>
              <a:ahLst/>
              <a:cxnLst/>
              <a:rect l="l" t="t" r="r" b="b"/>
              <a:pathLst>
                <a:path w="3373" h="4043" extrusionOk="0">
                  <a:moveTo>
                    <a:pt x="27" y="1"/>
                  </a:moveTo>
                  <a:lnTo>
                    <a:pt x="1" y="28"/>
                  </a:lnTo>
                  <a:lnTo>
                    <a:pt x="1" y="81"/>
                  </a:lnTo>
                  <a:lnTo>
                    <a:pt x="1" y="108"/>
                  </a:lnTo>
                  <a:lnTo>
                    <a:pt x="1" y="161"/>
                  </a:lnTo>
                  <a:lnTo>
                    <a:pt x="1" y="242"/>
                  </a:lnTo>
                  <a:lnTo>
                    <a:pt x="54" y="402"/>
                  </a:lnTo>
                  <a:cubicBezTo>
                    <a:pt x="134" y="536"/>
                    <a:pt x="188" y="643"/>
                    <a:pt x="215" y="804"/>
                  </a:cubicBezTo>
                  <a:cubicBezTo>
                    <a:pt x="402" y="1178"/>
                    <a:pt x="563" y="1553"/>
                    <a:pt x="696" y="1874"/>
                  </a:cubicBezTo>
                  <a:lnTo>
                    <a:pt x="696" y="1901"/>
                  </a:lnTo>
                  <a:lnTo>
                    <a:pt x="696" y="1955"/>
                  </a:lnTo>
                  <a:cubicBezTo>
                    <a:pt x="750" y="2088"/>
                    <a:pt x="777" y="2222"/>
                    <a:pt x="857" y="2356"/>
                  </a:cubicBezTo>
                  <a:cubicBezTo>
                    <a:pt x="964" y="2570"/>
                    <a:pt x="1098" y="2838"/>
                    <a:pt x="1232" y="3106"/>
                  </a:cubicBezTo>
                  <a:cubicBezTo>
                    <a:pt x="1366" y="3346"/>
                    <a:pt x="1473" y="3507"/>
                    <a:pt x="1606" y="3641"/>
                  </a:cubicBezTo>
                  <a:cubicBezTo>
                    <a:pt x="1740" y="3775"/>
                    <a:pt x="1874" y="3882"/>
                    <a:pt x="2008" y="3962"/>
                  </a:cubicBezTo>
                  <a:cubicBezTo>
                    <a:pt x="2142" y="4016"/>
                    <a:pt x="2302" y="4042"/>
                    <a:pt x="2436" y="4042"/>
                  </a:cubicBezTo>
                  <a:cubicBezTo>
                    <a:pt x="2570" y="4042"/>
                    <a:pt x="2731" y="4016"/>
                    <a:pt x="2838" y="3962"/>
                  </a:cubicBezTo>
                  <a:lnTo>
                    <a:pt x="2891" y="3962"/>
                  </a:lnTo>
                  <a:cubicBezTo>
                    <a:pt x="2998" y="3882"/>
                    <a:pt x="3105" y="3775"/>
                    <a:pt x="3159" y="3694"/>
                  </a:cubicBezTo>
                  <a:cubicBezTo>
                    <a:pt x="3373" y="3346"/>
                    <a:pt x="3373" y="2945"/>
                    <a:pt x="3293" y="2677"/>
                  </a:cubicBezTo>
                  <a:cubicBezTo>
                    <a:pt x="3212" y="2222"/>
                    <a:pt x="2998" y="1767"/>
                    <a:pt x="2677" y="1419"/>
                  </a:cubicBezTo>
                  <a:cubicBezTo>
                    <a:pt x="2356" y="1045"/>
                    <a:pt x="1954" y="750"/>
                    <a:pt x="1499" y="536"/>
                  </a:cubicBezTo>
                  <a:cubicBezTo>
                    <a:pt x="1071" y="295"/>
                    <a:pt x="589" y="161"/>
                    <a:pt x="134" y="81"/>
                  </a:cubicBezTo>
                  <a:cubicBezTo>
                    <a:pt x="134" y="1"/>
                    <a:pt x="81" y="1"/>
                    <a:pt x="81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46">
                <a:defRPr/>
              </a:pPr>
              <a:endParaRPr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72" name="Google Shape;6998;p47">
              <a:extLst>
                <a:ext uri="{FF2B5EF4-FFF2-40B4-BE49-F238E27FC236}">
                  <a16:creationId xmlns:a16="http://schemas.microsoft.com/office/drawing/2014/main" id="{B6108A18-DB77-716C-0EC2-55027407D317}"/>
                </a:ext>
              </a:extLst>
            </p:cNvPr>
            <p:cNvSpPr/>
            <p:nvPr/>
          </p:nvSpPr>
          <p:spPr>
            <a:xfrm>
              <a:off x="6993750" y="7233675"/>
              <a:ext cx="525300" cy="604925"/>
            </a:xfrm>
            <a:custGeom>
              <a:avLst/>
              <a:gdLst/>
              <a:ahLst/>
              <a:cxnLst/>
              <a:rect l="l" t="t" r="r" b="b"/>
              <a:pathLst>
                <a:path w="21012" h="24197" extrusionOk="0">
                  <a:moveTo>
                    <a:pt x="6371" y="1579"/>
                  </a:moveTo>
                  <a:cubicBezTo>
                    <a:pt x="6371" y="1579"/>
                    <a:pt x="6344" y="1606"/>
                    <a:pt x="6291" y="1606"/>
                  </a:cubicBezTo>
                  <a:cubicBezTo>
                    <a:pt x="6344" y="1606"/>
                    <a:pt x="6344" y="1579"/>
                    <a:pt x="6371" y="1579"/>
                  </a:cubicBezTo>
                  <a:close/>
                  <a:moveTo>
                    <a:pt x="8807" y="0"/>
                  </a:moveTo>
                  <a:cubicBezTo>
                    <a:pt x="7709" y="428"/>
                    <a:pt x="6666" y="991"/>
                    <a:pt x="5729" y="1633"/>
                  </a:cubicBezTo>
                  <a:cubicBezTo>
                    <a:pt x="4792" y="2275"/>
                    <a:pt x="3962" y="3051"/>
                    <a:pt x="3186" y="3908"/>
                  </a:cubicBezTo>
                  <a:cubicBezTo>
                    <a:pt x="1634" y="5675"/>
                    <a:pt x="643" y="7896"/>
                    <a:pt x="242" y="10305"/>
                  </a:cubicBezTo>
                  <a:cubicBezTo>
                    <a:pt x="54" y="11483"/>
                    <a:pt x="1" y="12714"/>
                    <a:pt x="188" y="13892"/>
                  </a:cubicBezTo>
                  <a:cubicBezTo>
                    <a:pt x="295" y="15042"/>
                    <a:pt x="643" y="16193"/>
                    <a:pt x="1152" y="17264"/>
                  </a:cubicBezTo>
                  <a:cubicBezTo>
                    <a:pt x="1634" y="18335"/>
                    <a:pt x="2303" y="19325"/>
                    <a:pt x="3159" y="20181"/>
                  </a:cubicBezTo>
                  <a:cubicBezTo>
                    <a:pt x="3561" y="20583"/>
                    <a:pt x="4016" y="20984"/>
                    <a:pt x="4524" y="21386"/>
                  </a:cubicBezTo>
                  <a:cubicBezTo>
                    <a:pt x="5033" y="21734"/>
                    <a:pt x="5568" y="22109"/>
                    <a:pt x="6130" y="22403"/>
                  </a:cubicBezTo>
                  <a:cubicBezTo>
                    <a:pt x="6692" y="22751"/>
                    <a:pt x="7335" y="23045"/>
                    <a:pt x="7924" y="23313"/>
                  </a:cubicBezTo>
                  <a:cubicBezTo>
                    <a:pt x="8566" y="23581"/>
                    <a:pt x="9208" y="23822"/>
                    <a:pt x="9851" y="23955"/>
                  </a:cubicBezTo>
                  <a:cubicBezTo>
                    <a:pt x="10520" y="24116"/>
                    <a:pt x="11135" y="24196"/>
                    <a:pt x="11778" y="24196"/>
                  </a:cubicBezTo>
                  <a:lnTo>
                    <a:pt x="11805" y="24196"/>
                  </a:lnTo>
                  <a:cubicBezTo>
                    <a:pt x="12447" y="24196"/>
                    <a:pt x="13063" y="24089"/>
                    <a:pt x="13598" y="23929"/>
                  </a:cubicBezTo>
                  <a:cubicBezTo>
                    <a:pt x="14053" y="23741"/>
                    <a:pt x="14481" y="23527"/>
                    <a:pt x="14829" y="23179"/>
                  </a:cubicBezTo>
                  <a:cubicBezTo>
                    <a:pt x="14990" y="23045"/>
                    <a:pt x="15124" y="22885"/>
                    <a:pt x="15257" y="22671"/>
                  </a:cubicBezTo>
                  <a:cubicBezTo>
                    <a:pt x="15364" y="22510"/>
                    <a:pt x="15498" y="22350"/>
                    <a:pt x="15605" y="22109"/>
                  </a:cubicBezTo>
                  <a:cubicBezTo>
                    <a:pt x="15766" y="21734"/>
                    <a:pt x="15900" y="21332"/>
                    <a:pt x="16060" y="20797"/>
                  </a:cubicBezTo>
                  <a:cubicBezTo>
                    <a:pt x="16167" y="20396"/>
                    <a:pt x="16274" y="19967"/>
                    <a:pt x="16328" y="19566"/>
                  </a:cubicBezTo>
                  <a:lnTo>
                    <a:pt x="16355" y="19379"/>
                  </a:lnTo>
                  <a:cubicBezTo>
                    <a:pt x="16408" y="19271"/>
                    <a:pt x="16408" y="19138"/>
                    <a:pt x="16435" y="19031"/>
                  </a:cubicBezTo>
                  <a:cubicBezTo>
                    <a:pt x="16489" y="18656"/>
                    <a:pt x="16596" y="18308"/>
                    <a:pt x="16703" y="17933"/>
                  </a:cubicBezTo>
                  <a:cubicBezTo>
                    <a:pt x="16837" y="17532"/>
                    <a:pt x="16997" y="17130"/>
                    <a:pt x="17211" y="16702"/>
                  </a:cubicBezTo>
                  <a:cubicBezTo>
                    <a:pt x="17613" y="15899"/>
                    <a:pt x="18175" y="15123"/>
                    <a:pt x="18683" y="14373"/>
                  </a:cubicBezTo>
                  <a:lnTo>
                    <a:pt x="19165" y="13677"/>
                  </a:lnTo>
                  <a:cubicBezTo>
                    <a:pt x="19567" y="13115"/>
                    <a:pt x="19888" y="12607"/>
                    <a:pt x="20102" y="12179"/>
                  </a:cubicBezTo>
                  <a:cubicBezTo>
                    <a:pt x="20423" y="11616"/>
                    <a:pt x="20610" y="11081"/>
                    <a:pt x="20744" y="10546"/>
                  </a:cubicBezTo>
                  <a:cubicBezTo>
                    <a:pt x="21012" y="9422"/>
                    <a:pt x="20985" y="8217"/>
                    <a:pt x="20691" y="7066"/>
                  </a:cubicBezTo>
                  <a:cubicBezTo>
                    <a:pt x="20370" y="5996"/>
                    <a:pt x="19834" y="4925"/>
                    <a:pt x="19085" y="3988"/>
                  </a:cubicBezTo>
                  <a:cubicBezTo>
                    <a:pt x="18710" y="3533"/>
                    <a:pt x="18309" y="3105"/>
                    <a:pt x="17827" y="2730"/>
                  </a:cubicBezTo>
                  <a:cubicBezTo>
                    <a:pt x="17399" y="2382"/>
                    <a:pt x="16890" y="2034"/>
                    <a:pt x="16355" y="1767"/>
                  </a:cubicBezTo>
                  <a:cubicBezTo>
                    <a:pt x="15793" y="1472"/>
                    <a:pt x="15204" y="1231"/>
                    <a:pt x="14561" y="1071"/>
                  </a:cubicBezTo>
                  <a:cubicBezTo>
                    <a:pt x="13919" y="910"/>
                    <a:pt x="13223" y="803"/>
                    <a:pt x="12313" y="723"/>
                  </a:cubicBezTo>
                  <a:cubicBezTo>
                    <a:pt x="11885" y="696"/>
                    <a:pt x="11457" y="696"/>
                    <a:pt x="11055" y="669"/>
                  </a:cubicBezTo>
                  <a:cubicBezTo>
                    <a:pt x="10172" y="643"/>
                    <a:pt x="9262" y="589"/>
                    <a:pt x="8405" y="455"/>
                  </a:cubicBezTo>
                  <a:cubicBezTo>
                    <a:pt x="8646" y="375"/>
                    <a:pt x="8834" y="295"/>
                    <a:pt x="8994" y="188"/>
                  </a:cubicBezTo>
                  <a:cubicBezTo>
                    <a:pt x="9048" y="188"/>
                    <a:pt x="9074" y="161"/>
                    <a:pt x="9074" y="134"/>
                  </a:cubicBezTo>
                  <a:lnTo>
                    <a:pt x="9074" y="27"/>
                  </a:lnTo>
                  <a:cubicBezTo>
                    <a:pt x="9021" y="27"/>
                    <a:pt x="8941" y="0"/>
                    <a:pt x="88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46">
                <a:defRPr/>
              </a:pPr>
              <a:endParaRPr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73" name="Google Shape;6999;p47">
              <a:extLst>
                <a:ext uri="{FF2B5EF4-FFF2-40B4-BE49-F238E27FC236}">
                  <a16:creationId xmlns:a16="http://schemas.microsoft.com/office/drawing/2014/main" id="{EA190590-4419-EE5F-0C4D-80B9759F4BD3}"/>
                </a:ext>
              </a:extLst>
            </p:cNvPr>
            <p:cNvSpPr/>
            <p:nvPr/>
          </p:nvSpPr>
          <p:spPr>
            <a:xfrm>
              <a:off x="6995775" y="7321325"/>
              <a:ext cx="432950" cy="418900"/>
            </a:xfrm>
            <a:custGeom>
              <a:avLst/>
              <a:gdLst/>
              <a:ahLst/>
              <a:cxnLst/>
              <a:rect l="l" t="t" r="r" b="b"/>
              <a:pathLst>
                <a:path w="17318" h="16756" extrusionOk="0">
                  <a:moveTo>
                    <a:pt x="3507" y="1"/>
                  </a:moveTo>
                  <a:lnTo>
                    <a:pt x="3507" y="1"/>
                  </a:lnTo>
                  <a:cubicBezTo>
                    <a:pt x="3399" y="108"/>
                    <a:pt x="3266" y="241"/>
                    <a:pt x="3132" y="402"/>
                  </a:cubicBezTo>
                  <a:cubicBezTo>
                    <a:pt x="1606" y="2169"/>
                    <a:pt x="589" y="4390"/>
                    <a:pt x="188" y="6799"/>
                  </a:cubicBezTo>
                  <a:cubicBezTo>
                    <a:pt x="54" y="7629"/>
                    <a:pt x="0" y="8512"/>
                    <a:pt x="27" y="9342"/>
                  </a:cubicBezTo>
                  <a:cubicBezTo>
                    <a:pt x="161" y="9609"/>
                    <a:pt x="321" y="9877"/>
                    <a:pt x="509" y="10145"/>
                  </a:cubicBezTo>
                  <a:cubicBezTo>
                    <a:pt x="803" y="10600"/>
                    <a:pt x="1098" y="11055"/>
                    <a:pt x="1472" y="11483"/>
                  </a:cubicBezTo>
                  <a:cubicBezTo>
                    <a:pt x="1794" y="11911"/>
                    <a:pt x="2195" y="12313"/>
                    <a:pt x="2570" y="12687"/>
                  </a:cubicBezTo>
                  <a:cubicBezTo>
                    <a:pt x="3507" y="13597"/>
                    <a:pt x="4604" y="14347"/>
                    <a:pt x="5755" y="14962"/>
                  </a:cubicBezTo>
                  <a:cubicBezTo>
                    <a:pt x="6959" y="15605"/>
                    <a:pt x="8217" y="16087"/>
                    <a:pt x="9556" y="16408"/>
                  </a:cubicBezTo>
                  <a:cubicBezTo>
                    <a:pt x="10171" y="16542"/>
                    <a:pt x="10733" y="16622"/>
                    <a:pt x="11322" y="16702"/>
                  </a:cubicBezTo>
                  <a:cubicBezTo>
                    <a:pt x="11643" y="16729"/>
                    <a:pt x="11938" y="16729"/>
                    <a:pt x="12232" y="16756"/>
                  </a:cubicBezTo>
                  <a:lnTo>
                    <a:pt x="13196" y="16756"/>
                  </a:lnTo>
                  <a:cubicBezTo>
                    <a:pt x="13999" y="16729"/>
                    <a:pt x="14802" y="16622"/>
                    <a:pt x="15605" y="16408"/>
                  </a:cubicBezTo>
                  <a:cubicBezTo>
                    <a:pt x="15846" y="16328"/>
                    <a:pt x="16060" y="16274"/>
                    <a:pt x="16247" y="16167"/>
                  </a:cubicBezTo>
                  <a:lnTo>
                    <a:pt x="16274" y="15953"/>
                  </a:lnTo>
                  <a:cubicBezTo>
                    <a:pt x="16327" y="15873"/>
                    <a:pt x="16327" y="15712"/>
                    <a:pt x="16354" y="15632"/>
                  </a:cubicBezTo>
                  <a:lnTo>
                    <a:pt x="16354" y="15578"/>
                  </a:lnTo>
                  <a:cubicBezTo>
                    <a:pt x="16434" y="15257"/>
                    <a:pt x="16515" y="14882"/>
                    <a:pt x="16622" y="14507"/>
                  </a:cubicBezTo>
                  <a:cubicBezTo>
                    <a:pt x="16756" y="14106"/>
                    <a:pt x="16889" y="13705"/>
                    <a:pt x="17130" y="13276"/>
                  </a:cubicBezTo>
                  <a:cubicBezTo>
                    <a:pt x="17184" y="13142"/>
                    <a:pt x="17264" y="13035"/>
                    <a:pt x="17318" y="12902"/>
                  </a:cubicBezTo>
                  <a:lnTo>
                    <a:pt x="17318" y="12902"/>
                  </a:lnTo>
                  <a:cubicBezTo>
                    <a:pt x="17264" y="12955"/>
                    <a:pt x="17184" y="12955"/>
                    <a:pt x="17130" y="12955"/>
                  </a:cubicBezTo>
                  <a:cubicBezTo>
                    <a:pt x="16623" y="13057"/>
                    <a:pt x="16099" y="13103"/>
                    <a:pt x="15577" y="13103"/>
                  </a:cubicBezTo>
                  <a:cubicBezTo>
                    <a:pt x="15136" y="13103"/>
                    <a:pt x="14695" y="13070"/>
                    <a:pt x="14266" y="13009"/>
                  </a:cubicBezTo>
                  <a:cubicBezTo>
                    <a:pt x="13785" y="12955"/>
                    <a:pt x="13303" y="12848"/>
                    <a:pt x="12821" y="12714"/>
                  </a:cubicBezTo>
                  <a:cubicBezTo>
                    <a:pt x="12339" y="12580"/>
                    <a:pt x="11884" y="12447"/>
                    <a:pt x="11402" y="12286"/>
                  </a:cubicBezTo>
                  <a:cubicBezTo>
                    <a:pt x="10974" y="12099"/>
                    <a:pt x="10573" y="11938"/>
                    <a:pt x="10144" y="11697"/>
                  </a:cubicBezTo>
                  <a:cubicBezTo>
                    <a:pt x="9716" y="11510"/>
                    <a:pt x="9341" y="11269"/>
                    <a:pt x="8967" y="11028"/>
                  </a:cubicBezTo>
                  <a:cubicBezTo>
                    <a:pt x="8191" y="10546"/>
                    <a:pt x="7495" y="9957"/>
                    <a:pt x="6852" y="9342"/>
                  </a:cubicBezTo>
                  <a:cubicBezTo>
                    <a:pt x="6210" y="8699"/>
                    <a:pt x="5675" y="8003"/>
                    <a:pt x="5193" y="7227"/>
                  </a:cubicBezTo>
                  <a:cubicBezTo>
                    <a:pt x="4711" y="6478"/>
                    <a:pt x="4310" y="5675"/>
                    <a:pt x="4042" y="4845"/>
                  </a:cubicBezTo>
                  <a:cubicBezTo>
                    <a:pt x="3747" y="4015"/>
                    <a:pt x="3587" y="3132"/>
                    <a:pt x="3480" y="2276"/>
                  </a:cubicBezTo>
                  <a:cubicBezTo>
                    <a:pt x="3453" y="1847"/>
                    <a:pt x="3399" y="1366"/>
                    <a:pt x="3453" y="937"/>
                  </a:cubicBezTo>
                  <a:cubicBezTo>
                    <a:pt x="3453" y="643"/>
                    <a:pt x="3480" y="322"/>
                    <a:pt x="3507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46">
                <a:defRPr/>
              </a:pPr>
              <a:endParaRPr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74" name="Google Shape;7000;p47">
              <a:extLst>
                <a:ext uri="{FF2B5EF4-FFF2-40B4-BE49-F238E27FC236}">
                  <a16:creationId xmlns:a16="http://schemas.microsoft.com/office/drawing/2014/main" id="{5FE6A32F-EAA7-6682-063F-43BBA0F25ED5}"/>
                </a:ext>
              </a:extLst>
            </p:cNvPr>
            <p:cNvSpPr/>
            <p:nvPr/>
          </p:nvSpPr>
          <p:spPr>
            <a:xfrm>
              <a:off x="6995775" y="7319975"/>
              <a:ext cx="95025" cy="324575"/>
            </a:xfrm>
            <a:custGeom>
              <a:avLst/>
              <a:gdLst/>
              <a:ahLst/>
              <a:cxnLst/>
              <a:rect l="l" t="t" r="r" b="b"/>
              <a:pathLst>
                <a:path w="3801" h="12983" extrusionOk="0">
                  <a:moveTo>
                    <a:pt x="3533" y="1"/>
                  </a:moveTo>
                  <a:lnTo>
                    <a:pt x="3533" y="1"/>
                  </a:lnTo>
                  <a:cubicBezTo>
                    <a:pt x="3399" y="135"/>
                    <a:pt x="3266" y="295"/>
                    <a:pt x="3132" y="456"/>
                  </a:cubicBezTo>
                  <a:cubicBezTo>
                    <a:pt x="1606" y="2223"/>
                    <a:pt x="589" y="4444"/>
                    <a:pt x="188" y="6853"/>
                  </a:cubicBezTo>
                  <a:cubicBezTo>
                    <a:pt x="54" y="7683"/>
                    <a:pt x="0" y="8566"/>
                    <a:pt x="27" y="9396"/>
                  </a:cubicBezTo>
                  <a:cubicBezTo>
                    <a:pt x="161" y="9663"/>
                    <a:pt x="321" y="9931"/>
                    <a:pt x="455" y="10199"/>
                  </a:cubicBezTo>
                  <a:cubicBezTo>
                    <a:pt x="723" y="10654"/>
                    <a:pt x="1071" y="11109"/>
                    <a:pt x="1446" y="11537"/>
                  </a:cubicBezTo>
                  <a:cubicBezTo>
                    <a:pt x="1767" y="11938"/>
                    <a:pt x="2141" y="12340"/>
                    <a:pt x="2543" y="12741"/>
                  </a:cubicBezTo>
                  <a:cubicBezTo>
                    <a:pt x="2597" y="12795"/>
                    <a:pt x="2704" y="12875"/>
                    <a:pt x="2784" y="12982"/>
                  </a:cubicBezTo>
                  <a:cubicBezTo>
                    <a:pt x="2704" y="12741"/>
                    <a:pt x="2677" y="12474"/>
                    <a:pt x="2597" y="12233"/>
                  </a:cubicBezTo>
                  <a:cubicBezTo>
                    <a:pt x="2516" y="11564"/>
                    <a:pt x="2436" y="10895"/>
                    <a:pt x="2409" y="10225"/>
                  </a:cubicBezTo>
                  <a:cubicBezTo>
                    <a:pt x="2409" y="9904"/>
                    <a:pt x="2409" y="9583"/>
                    <a:pt x="2436" y="9262"/>
                  </a:cubicBezTo>
                  <a:cubicBezTo>
                    <a:pt x="2463" y="8967"/>
                    <a:pt x="2463" y="8646"/>
                    <a:pt x="2543" y="8352"/>
                  </a:cubicBezTo>
                  <a:cubicBezTo>
                    <a:pt x="2597" y="7790"/>
                    <a:pt x="2704" y="7174"/>
                    <a:pt x="2864" y="6639"/>
                  </a:cubicBezTo>
                  <a:cubicBezTo>
                    <a:pt x="3105" y="5782"/>
                    <a:pt x="3399" y="4899"/>
                    <a:pt x="3801" y="4069"/>
                  </a:cubicBezTo>
                  <a:cubicBezTo>
                    <a:pt x="3667" y="3507"/>
                    <a:pt x="3560" y="2892"/>
                    <a:pt x="3507" y="2330"/>
                  </a:cubicBezTo>
                  <a:cubicBezTo>
                    <a:pt x="3480" y="1875"/>
                    <a:pt x="3426" y="1420"/>
                    <a:pt x="3480" y="991"/>
                  </a:cubicBezTo>
                  <a:cubicBezTo>
                    <a:pt x="3480" y="590"/>
                    <a:pt x="3507" y="295"/>
                    <a:pt x="3533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46">
                <a:defRPr/>
              </a:pPr>
              <a:endParaRPr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75" name="Google Shape;7001;p47">
              <a:extLst>
                <a:ext uri="{FF2B5EF4-FFF2-40B4-BE49-F238E27FC236}">
                  <a16:creationId xmlns:a16="http://schemas.microsoft.com/office/drawing/2014/main" id="{6BFE929D-7702-9D66-081F-595698EC75F5}"/>
                </a:ext>
              </a:extLst>
            </p:cNvPr>
            <p:cNvSpPr/>
            <p:nvPr/>
          </p:nvSpPr>
          <p:spPr>
            <a:xfrm>
              <a:off x="6996450" y="7554850"/>
              <a:ext cx="354650" cy="283750"/>
            </a:xfrm>
            <a:custGeom>
              <a:avLst/>
              <a:gdLst/>
              <a:ahLst/>
              <a:cxnLst/>
              <a:rect l="l" t="t" r="r" b="b"/>
              <a:pathLst>
                <a:path w="14186" h="11350" extrusionOk="0">
                  <a:moveTo>
                    <a:pt x="0" y="1"/>
                  </a:moveTo>
                  <a:cubicBezTo>
                    <a:pt x="0" y="322"/>
                    <a:pt x="27" y="670"/>
                    <a:pt x="80" y="1045"/>
                  </a:cubicBezTo>
                  <a:cubicBezTo>
                    <a:pt x="214" y="2195"/>
                    <a:pt x="535" y="3346"/>
                    <a:pt x="1044" y="4417"/>
                  </a:cubicBezTo>
                  <a:cubicBezTo>
                    <a:pt x="1552" y="5488"/>
                    <a:pt x="2222" y="6478"/>
                    <a:pt x="3051" y="7334"/>
                  </a:cubicBezTo>
                  <a:cubicBezTo>
                    <a:pt x="3453" y="7736"/>
                    <a:pt x="3908" y="8137"/>
                    <a:pt x="4416" y="8539"/>
                  </a:cubicBezTo>
                  <a:cubicBezTo>
                    <a:pt x="4925" y="8887"/>
                    <a:pt x="5460" y="9235"/>
                    <a:pt x="6022" y="9556"/>
                  </a:cubicBezTo>
                  <a:cubicBezTo>
                    <a:pt x="6638" y="9904"/>
                    <a:pt x="7227" y="10198"/>
                    <a:pt x="7842" y="10466"/>
                  </a:cubicBezTo>
                  <a:cubicBezTo>
                    <a:pt x="8458" y="10734"/>
                    <a:pt x="9100" y="10948"/>
                    <a:pt x="9743" y="11108"/>
                  </a:cubicBezTo>
                  <a:cubicBezTo>
                    <a:pt x="10412" y="11269"/>
                    <a:pt x="11054" y="11349"/>
                    <a:pt x="11670" y="11349"/>
                  </a:cubicBezTo>
                  <a:lnTo>
                    <a:pt x="11723" y="11349"/>
                  </a:lnTo>
                  <a:cubicBezTo>
                    <a:pt x="12339" y="11349"/>
                    <a:pt x="12955" y="11242"/>
                    <a:pt x="13490" y="11082"/>
                  </a:cubicBezTo>
                  <a:cubicBezTo>
                    <a:pt x="13731" y="11001"/>
                    <a:pt x="13998" y="10868"/>
                    <a:pt x="14186" y="10734"/>
                  </a:cubicBezTo>
                  <a:cubicBezTo>
                    <a:pt x="14132" y="10734"/>
                    <a:pt x="14079" y="10760"/>
                    <a:pt x="14025" y="10760"/>
                  </a:cubicBezTo>
                  <a:cubicBezTo>
                    <a:pt x="13624" y="10841"/>
                    <a:pt x="13195" y="10894"/>
                    <a:pt x="12794" y="10894"/>
                  </a:cubicBezTo>
                  <a:cubicBezTo>
                    <a:pt x="12178" y="10894"/>
                    <a:pt x="11563" y="10841"/>
                    <a:pt x="10974" y="10680"/>
                  </a:cubicBezTo>
                  <a:cubicBezTo>
                    <a:pt x="10385" y="10493"/>
                    <a:pt x="9850" y="10279"/>
                    <a:pt x="9314" y="9958"/>
                  </a:cubicBezTo>
                  <a:cubicBezTo>
                    <a:pt x="8779" y="9636"/>
                    <a:pt x="8217" y="9262"/>
                    <a:pt x="7789" y="8807"/>
                  </a:cubicBezTo>
                  <a:cubicBezTo>
                    <a:pt x="7655" y="8700"/>
                    <a:pt x="7548" y="8566"/>
                    <a:pt x="7468" y="8432"/>
                  </a:cubicBezTo>
                  <a:cubicBezTo>
                    <a:pt x="7361" y="8325"/>
                    <a:pt x="7253" y="8191"/>
                    <a:pt x="7200" y="8084"/>
                  </a:cubicBezTo>
                  <a:cubicBezTo>
                    <a:pt x="6986" y="7870"/>
                    <a:pt x="6825" y="7602"/>
                    <a:pt x="6638" y="7361"/>
                  </a:cubicBezTo>
                  <a:cubicBezTo>
                    <a:pt x="6504" y="7201"/>
                    <a:pt x="6370" y="6987"/>
                    <a:pt x="6183" y="6826"/>
                  </a:cubicBezTo>
                  <a:lnTo>
                    <a:pt x="5969" y="6585"/>
                  </a:lnTo>
                  <a:cubicBezTo>
                    <a:pt x="5888" y="6532"/>
                    <a:pt x="5835" y="6451"/>
                    <a:pt x="5728" y="6398"/>
                  </a:cubicBezTo>
                  <a:cubicBezTo>
                    <a:pt x="5648" y="6317"/>
                    <a:pt x="5540" y="6291"/>
                    <a:pt x="5487" y="6210"/>
                  </a:cubicBezTo>
                  <a:cubicBezTo>
                    <a:pt x="5460" y="6184"/>
                    <a:pt x="5380" y="6157"/>
                    <a:pt x="5353" y="6157"/>
                  </a:cubicBezTo>
                  <a:cubicBezTo>
                    <a:pt x="5326" y="6103"/>
                    <a:pt x="5273" y="6103"/>
                    <a:pt x="5219" y="6077"/>
                  </a:cubicBezTo>
                  <a:cubicBezTo>
                    <a:pt x="5193" y="6050"/>
                    <a:pt x="5112" y="6050"/>
                    <a:pt x="5085" y="6023"/>
                  </a:cubicBezTo>
                  <a:cubicBezTo>
                    <a:pt x="5059" y="6023"/>
                    <a:pt x="5005" y="5969"/>
                    <a:pt x="4978" y="5969"/>
                  </a:cubicBezTo>
                  <a:lnTo>
                    <a:pt x="4711" y="5969"/>
                  </a:lnTo>
                  <a:cubicBezTo>
                    <a:pt x="4684" y="5969"/>
                    <a:pt x="4684" y="5969"/>
                    <a:pt x="4657" y="6023"/>
                  </a:cubicBezTo>
                  <a:cubicBezTo>
                    <a:pt x="4630" y="6023"/>
                    <a:pt x="4577" y="6050"/>
                    <a:pt x="4577" y="6050"/>
                  </a:cubicBezTo>
                  <a:cubicBezTo>
                    <a:pt x="4550" y="6077"/>
                    <a:pt x="4523" y="6077"/>
                    <a:pt x="4523" y="6103"/>
                  </a:cubicBezTo>
                  <a:cubicBezTo>
                    <a:pt x="4523" y="6157"/>
                    <a:pt x="4470" y="6157"/>
                    <a:pt x="4470" y="6184"/>
                  </a:cubicBezTo>
                  <a:cubicBezTo>
                    <a:pt x="4470" y="6184"/>
                    <a:pt x="4470" y="6210"/>
                    <a:pt x="4443" y="6210"/>
                  </a:cubicBezTo>
                  <a:cubicBezTo>
                    <a:pt x="4443" y="6264"/>
                    <a:pt x="4416" y="6264"/>
                    <a:pt x="4416" y="6291"/>
                  </a:cubicBezTo>
                  <a:lnTo>
                    <a:pt x="4416" y="6344"/>
                  </a:lnTo>
                  <a:lnTo>
                    <a:pt x="4416" y="6478"/>
                  </a:lnTo>
                  <a:lnTo>
                    <a:pt x="4416" y="6665"/>
                  </a:lnTo>
                  <a:cubicBezTo>
                    <a:pt x="4416" y="6719"/>
                    <a:pt x="4443" y="6826"/>
                    <a:pt x="4443" y="6879"/>
                  </a:cubicBezTo>
                  <a:cubicBezTo>
                    <a:pt x="4470" y="6960"/>
                    <a:pt x="4470" y="7013"/>
                    <a:pt x="4523" y="7094"/>
                  </a:cubicBezTo>
                  <a:lnTo>
                    <a:pt x="4604" y="7281"/>
                  </a:lnTo>
                  <a:cubicBezTo>
                    <a:pt x="4657" y="7361"/>
                    <a:pt x="4684" y="7388"/>
                    <a:pt x="4711" y="7468"/>
                  </a:cubicBezTo>
                  <a:lnTo>
                    <a:pt x="4711" y="7522"/>
                  </a:lnTo>
                  <a:lnTo>
                    <a:pt x="4684" y="7522"/>
                  </a:lnTo>
                  <a:cubicBezTo>
                    <a:pt x="4684" y="7522"/>
                    <a:pt x="4657" y="7522"/>
                    <a:pt x="4657" y="7495"/>
                  </a:cubicBezTo>
                  <a:cubicBezTo>
                    <a:pt x="4309" y="7067"/>
                    <a:pt x="4042" y="6585"/>
                    <a:pt x="3774" y="6077"/>
                  </a:cubicBezTo>
                  <a:cubicBezTo>
                    <a:pt x="3533" y="5621"/>
                    <a:pt x="3319" y="5140"/>
                    <a:pt x="3132" y="4658"/>
                  </a:cubicBezTo>
                  <a:cubicBezTo>
                    <a:pt x="2998" y="4256"/>
                    <a:pt x="2864" y="3801"/>
                    <a:pt x="2784" y="3373"/>
                  </a:cubicBezTo>
                  <a:cubicBezTo>
                    <a:pt x="2703" y="3320"/>
                    <a:pt x="2596" y="3239"/>
                    <a:pt x="2543" y="3132"/>
                  </a:cubicBezTo>
                  <a:cubicBezTo>
                    <a:pt x="2141" y="2731"/>
                    <a:pt x="1767" y="2329"/>
                    <a:pt x="1445" y="1928"/>
                  </a:cubicBezTo>
                  <a:cubicBezTo>
                    <a:pt x="1071" y="1500"/>
                    <a:pt x="776" y="1071"/>
                    <a:pt x="455" y="590"/>
                  </a:cubicBezTo>
                  <a:cubicBezTo>
                    <a:pt x="294" y="536"/>
                    <a:pt x="134" y="295"/>
                    <a:pt x="0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46">
                <a:defRPr/>
              </a:pPr>
              <a:endParaRPr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76" name="Google Shape;7002;p47">
              <a:extLst>
                <a:ext uri="{FF2B5EF4-FFF2-40B4-BE49-F238E27FC236}">
                  <a16:creationId xmlns:a16="http://schemas.microsoft.com/office/drawing/2014/main" id="{627C717E-BA85-8262-2212-2A1B58D51291}"/>
                </a:ext>
              </a:extLst>
            </p:cNvPr>
            <p:cNvSpPr/>
            <p:nvPr/>
          </p:nvSpPr>
          <p:spPr>
            <a:xfrm>
              <a:off x="7161050" y="7741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46">
                <a:defRPr/>
              </a:pPr>
              <a:endParaRPr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77" name="Google Shape;7003;p47">
              <a:extLst>
                <a:ext uri="{FF2B5EF4-FFF2-40B4-BE49-F238E27FC236}">
                  <a16:creationId xmlns:a16="http://schemas.microsoft.com/office/drawing/2014/main" id="{7978722B-3B95-3A98-2592-84461E06D2BE}"/>
                </a:ext>
              </a:extLst>
            </p:cNvPr>
            <p:cNvSpPr/>
            <p:nvPr/>
          </p:nvSpPr>
          <p:spPr>
            <a:xfrm>
              <a:off x="7161050" y="7741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46">
                <a:defRPr/>
              </a:pPr>
              <a:endParaRPr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78" name="Google Shape;7004;p47">
              <a:extLst>
                <a:ext uri="{FF2B5EF4-FFF2-40B4-BE49-F238E27FC236}">
                  <a16:creationId xmlns:a16="http://schemas.microsoft.com/office/drawing/2014/main" id="{40A8E92C-A8F8-DA43-B193-819FB6677EF9}"/>
                </a:ext>
              </a:extLst>
            </p:cNvPr>
            <p:cNvSpPr/>
            <p:nvPr/>
          </p:nvSpPr>
          <p:spPr>
            <a:xfrm>
              <a:off x="7082750" y="7233675"/>
              <a:ext cx="165300" cy="186700"/>
            </a:xfrm>
            <a:custGeom>
              <a:avLst/>
              <a:gdLst/>
              <a:ahLst/>
              <a:cxnLst/>
              <a:rect l="l" t="t" r="r" b="b"/>
              <a:pathLst>
                <a:path w="6612" h="7468" extrusionOk="0">
                  <a:moveTo>
                    <a:pt x="5274" y="0"/>
                  </a:moveTo>
                  <a:cubicBezTo>
                    <a:pt x="4176" y="428"/>
                    <a:pt x="3132" y="964"/>
                    <a:pt x="2196" y="1633"/>
                  </a:cubicBezTo>
                  <a:cubicBezTo>
                    <a:pt x="1446" y="2168"/>
                    <a:pt x="723" y="2784"/>
                    <a:pt x="108" y="3453"/>
                  </a:cubicBezTo>
                  <a:cubicBezTo>
                    <a:pt x="54" y="3747"/>
                    <a:pt x="28" y="4042"/>
                    <a:pt x="28" y="4363"/>
                  </a:cubicBezTo>
                  <a:cubicBezTo>
                    <a:pt x="1" y="4818"/>
                    <a:pt x="28" y="5273"/>
                    <a:pt x="54" y="5701"/>
                  </a:cubicBezTo>
                  <a:cubicBezTo>
                    <a:pt x="135" y="6290"/>
                    <a:pt x="242" y="6879"/>
                    <a:pt x="375" y="7468"/>
                  </a:cubicBezTo>
                  <a:cubicBezTo>
                    <a:pt x="456" y="7254"/>
                    <a:pt x="563" y="7013"/>
                    <a:pt x="670" y="6825"/>
                  </a:cubicBezTo>
                  <a:cubicBezTo>
                    <a:pt x="1205" y="5808"/>
                    <a:pt x="1848" y="4845"/>
                    <a:pt x="2597" y="4015"/>
                  </a:cubicBezTo>
                  <a:cubicBezTo>
                    <a:pt x="3373" y="3132"/>
                    <a:pt x="4203" y="2329"/>
                    <a:pt x="5140" y="1660"/>
                  </a:cubicBezTo>
                  <a:cubicBezTo>
                    <a:pt x="5622" y="1338"/>
                    <a:pt x="6103" y="991"/>
                    <a:pt x="6612" y="696"/>
                  </a:cubicBezTo>
                  <a:cubicBezTo>
                    <a:pt x="6023" y="669"/>
                    <a:pt x="5407" y="643"/>
                    <a:pt x="4819" y="536"/>
                  </a:cubicBezTo>
                  <a:lnTo>
                    <a:pt x="5006" y="455"/>
                  </a:lnTo>
                  <a:cubicBezTo>
                    <a:pt x="5140" y="402"/>
                    <a:pt x="5274" y="375"/>
                    <a:pt x="5407" y="295"/>
                  </a:cubicBezTo>
                  <a:cubicBezTo>
                    <a:pt x="5461" y="295"/>
                    <a:pt x="5488" y="268"/>
                    <a:pt x="5488" y="214"/>
                  </a:cubicBezTo>
                  <a:lnTo>
                    <a:pt x="5488" y="107"/>
                  </a:lnTo>
                  <a:cubicBezTo>
                    <a:pt x="5461" y="27"/>
                    <a:pt x="5407" y="27"/>
                    <a:pt x="5354" y="27"/>
                  </a:cubicBezTo>
                  <a:cubicBezTo>
                    <a:pt x="5327" y="0"/>
                    <a:pt x="5274" y="0"/>
                    <a:pt x="52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46">
                <a:defRPr/>
              </a:pPr>
              <a:endParaRPr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79" name="Google Shape;7005;p47">
              <a:extLst>
                <a:ext uri="{FF2B5EF4-FFF2-40B4-BE49-F238E27FC236}">
                  <a16:creationId xmlns:a16="http://schemas.microsoft.com/office/drawing/2014/main" id="{B18133DD-6F0B-AA5A-44F7-F45DED85B035}"/>
                </a:ext>
              </a:extLst>
            </p:cNvPr>
            <p:cNvSpPr/>
            <p:nvPr/>
          </p:nvSpPr>
          <p:spPr>
            <a:xfrm>
              <a:off x="7252050" y="7578275"/>
              <a:ext cx="65600" cy="112775"/>
            </a:xfrm>
            <a:custGeom>
              <a:avLst/>
              <a:gdLst/>
              <a:ahLst/>
              <a:cxnLst/>
              <a:rect l="l" t="t" r="r" b="b"/>
              <a:pathLst>
                <a:path w="2624" h="4511" extrusionOk="0">
                  <a:moveTo>
                    <a:pt x="108" y="1"/>
                  </a:moveTo>
                  <a:lnTo>
                    <a:pt x="54" y="54"/>
                  </a:lnTo>
                  <a:cubicBezTo>
                    <a:pt x="54" y="108"/>
                    <a:pt x="0" y="108"/>
                    <a:pt x="0" y="134"/>
                  </a:cubicBezTo>
                  <a:lnTo>
                    <a:pt x="0" y="188"/>
                  </a:lnTo>
                  <a:lnTo>
                    <a:pt x="0" y="375"/>
                  </a:lnTo>
                  <a:cubicBezTo>
                    <a:pt x="54" y="509"/>
                    <a:pt x="54" y="670"/>
                    <a:pt x="81" y="803"/>
                  </a:cubicBezTo>
                  <a:cubicBezTo>
                    <a:pt x="188" y="1178"/>
                    <a:pt x="241" y="1580"/>
                    <a:pt x="268" y="1981"/>
                  </a:cubicBezTo>
                  <a:cubicBezTo>
                    <a:pt x="322" y="2142"/>
                    <a:pt x="322" y="2276"/>
                    <a:pt x="348" y="2436"/>
                  </a:cubicBezTo>
                  <a:cubicBezTo>
                    <a:pt x="375" y="2704"/>
                    <a:pt x="455" y="2971"/>
                    <a:pt x="509" y="3266"/>
                  </a:cubicBezTo>
                  <a:cubicBezTo>
                    <a:pt x="589" y="3534"/>
                    <a:pt x="643" y="3721"/>
                    <a:pt x="750" y="3882"/>
                  </a:cubicBezTo>
                  <a:cubicBezTo>
                    <a:pt x="803" y="4042"/>
                    <a:pt x="911" y="4176"/>
                    <a:pt x="1044" y="4283"/>
                  </a:cubicBezTo>
                  <a:cubicBezTo>
                    <a:pt x="1178" y="4390"/>
                    <a:pt x="1312" y="4444"/>
                    <a:pt x="1446" y="4470"/>
                  </a:cubicBezTo>
                  <a:cubicBezTo>
                    <a:pt x="1513" y="4497"/>
                    <a:pt x="1580" y="4511"/>
                    <a:pt x="1647" y="4511"/>
                  </a:cubicBezTo>
                  <a:cubicBezTo>
                    <a:pt x="1713" y="4511"/>
                    <a:pt x="1780" y="4497"/>
                    <a:pt x="1847" y="4470"/>
                  </a:cubicBezTo>
                  <a:lnTo>
                    <a:pt x="1901" y="4470"/>
                  </a:lnTo>
                  <a:cubicBezTo>
                    <a:pt x="1981" y="4444"/>
                    <a:pt x="2088" y="4390"/>
                    <a:pt x="2195" y="4310"/>
                  </a:cubicBezTo>
                  <a:cubicBezTo>
                    <a:pt x="2490" y="4042"/>
                    <a:pt x="2570" y="3641"/>
                    <a:pt x="2597" y="3373"/>
                  </a:cubicBezTo>
                  <a:cubicBezTo>
                    <a:pt x="2624" y="2918"/>
                    <a:pt x="2516" y="2409"/>
                    <a:pt x="2329" y="1981"/>
                  </a:cubicBezTo>
                  <a:cubicBezTo>
                    <a:pt x="2115" y="1580"/>
                    <a:pt x="1794" y="1178"/>
                    <a:pt x="1419" y="830"/>
                  </a:cubicBezTo>
                  <a:cubicBezTo>
                    <a:pt x="1044" y="509"/>
                    <a:pt x="643" y="241"/>
                    <a:pt x="215" y="27"/>
                  </a:cubicBezTo>
                  <a:cubicBezTo>
                    <a:pt x="188" y="1"/>
                    <a:pt x="161" y="1"/>
                    <a:pt x="108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46">
                <a:defRPr/>
              </a:pPr>
              <a:endParaRPr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80" name="Google Shape;7006;p47">
              <a:extLst>
                <a:ext uri="{FF2B5EF4-FFF2-40B4-BE49-F238E27FC236}">
                  <a16:creationId xmlns:a16="http://schemas.microsoft.com/office/drawing/2014/main" id="{FBED037F-73BD-77B1-09D9-9F7E70614D2D}"/>
                </a:ext>
              </a:extLst>
            </p:cNvPr>
            <p:cNvSpPr/>
            <p:nvPr/>
          </p:nvSpPr>
          <p:spPr>
            <a:xfrm>
              <a:off x="7264775" y="7703100"/>
              <a:ext cx="85000" cy="100700"/>
            </a:xfrm>
            <a:custGeom>
              <a:avLst/>
              <a:gdLst/>
              <a:ahLst/>
              <a:cxnLst/>
              <a:rect l="l" t="t" r="r" b="b"/>
              <a:pathLst>
                <a:path w="3400" h="4028" extrusionOk="0">
                  <a:moveTo>
                    <a:pt x="80" y="1"/>
                  </a:moveTo>
                  <a:cubicBezTo>
                    <a:pt x="71" y="1"/>
                    <a:pt x="62" y="4"/>
                    <a:pt x="54" y="13"/>
                  </a:cubicBezTo>
                  <a:cubicBezTo>
                    <a:pt x="0" y="66"/>
                    <a:pt x="0" y="93"/>
                    <a:pt x="0" y="93"/>
                  </a:cubicBezTo>
                  <a:lnTo>
                    <a:pt x="0" y="147"/>
                  </a:lnTo>
                  <a:lnTo>
                    <a:pt x="0" y="227"/>
                  </a:lnTo>
                  <a:cubicBezTo>
                    <a:pt x="54" y="280"/>
                    <a:pt x="54" y="334"/>
                    <a:pt x="80" y="387"/>
                  </a:cubicBezTo>
                  <a:cubicBezTo>
                    <a:pt x="134" y="521"/>
                    <a:pt x="161" y="655"/>
                    <a:pt x="241" y="789"/>
                  </a:cubicBezTo>
                  <a:cubicBezTo>
                    <a:pt x="455" y="1164"/>
                    <a:pt x="616" y="1538"/>
                    <a:pt x="749" y="1886"/>
                  </a:cubicBezTo>
                  <a:cubicBezTo>
                    <a:pt x="776" y="2020"/>
                    <a:pt x="830" y="2207"/>
                    <a:pt x="910" y="2341"/>
                  </a:cubicBezTo>
                  <a:cubicBezTo>
                    <a:pt x="1017" y="2555"/>
                    <a:pt x="1151" y="2823"/>
                    <a:pt x="1285" y="3091"/>
                  </a:cubicBezTo>
                  <a:cubicBezTo>
                    <a:pt x="1419" y="3332"/>
                    <a:pt x="1526" y="3492"/>
                    <a:pt x="1659" y="3626"/>
                  </a:cubicBezTo>
                  <a:cubicBezTo>
                    <a:pt x="1793" y="3760"/>
                    <a:pt x="1927" y="3867"/>
                    <a:pt x="2061" y="3947"/>
                  </a:cubicBezTo>
                  <a:cubicBezTo>
                    <a:pt x="2222" y="4001"/>
                    <a:pt x="2355" y="4028"/>
                    <a:pt x="2489" y="4028"/>
                  </a:cubicBezTo>
                  <a:cubicBezTo>
                    <a:pt x="2650" y="4028"/>
                    <a:pt x="2784" y="4001"/>
                    <a:pt x="2891" y="3947"/>
                  </a:cubicBezTo>
                  <a:cubicBezTo>
                    <a:pt x="2891" y="3894"/>
                    <a:pt x="2917" y="3894"/>
                    <a:pt x="2917" y="3894"/>
                  </a:cubicBezTo>
                  <a:cubicBezTo>
                    <a:pt x="3025" y="3840"/>
                    <a:pt x="3132" y="3733"/>
                    <a:pt x="3185" y="3626"/>
                  </a:cubicBezTo>
                  <a:cubicBezTo>
                    <a:pt x="3399" y="3305"/>
                    <a:pt x="3399" y="2903"/>
                    <a:pt x="3319" y="2636"/>
                  </a:cubicBezTo>
                  <a:cubicBezTo>
                    <a:pt x="3212" y="2154"/>
                    <a:pt x="3025" y="1726"/>
                    <a:pt x="2677" y="1351"/>
                  </a:cubicBezTo>
                  <a:cubicBezTo>
                    <a:pt x="2355" y="1030"/>
                    <a:pt x="1954" y="735"/>
                    <a:pt x="1526" y="494"/>
                  </a:cubicBezTo>
                  <a:cubicBezTo>
                    <a:pt x="1071" y="254"/>
                    <a:pt x="616" y="93"/>
                    <a:pt x="134" y="13"/>
                  </a:cubicBezTo>
                  <a:cubicBezTo>
                    <a:pt x="116" y="13"/>
                    <a:pt x="98" y="1"/>
                    <a:pt x="80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46">
                <a:defRPr/>
              </a:pPr>
              <a:endParaRPr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81" name="Google Shape;7007;p47">
              <a:extLst>
                <a:ext uri="{FF2B5EF4-FFF2-40B4-BE49-F238E27FC236}">
                  <a16:creationId xmlns:a16="http://schemas.microsoft.com/office/drawing/2014/main" id="{D089DC75-2E09-095E-2CFA-81B531DCD1ED}"/>
                </a:ext>
              </a:extLst>
            </p:cNvPr>
            <p:cNvSpPr/>
            <p:nvPr/>
          </p:nvSpPr>
          <p:spPr>
            <a:xfrm>
              <a:off x="7253400" y="7580275"/>
              <a:ext cx="64700" cy="110450"/>
            </a:xfrm>
            <a:custGeom>
              <a:avLst/>
              <a:gdLst/>
              <a:ahLst/>
              <a:cxnLst/>
              <a:rect l="l" t="t" r="r" b="b"/>
              <a:pathLst>
                <a:path w="2588" h="4418" extrusionOk="0">
                  <a:moveTo>
                    <a:pt x="2462" y="2383"/>
                  </a:moveTo>
                  <a:cubicBezTo>
                    <a:pt x="2499" y="2492"/>
                    <a:pt x="2526" y="2598"/>
                    <a:pt x="2545" y="2701"/>
                  </a:cubicBezTo>
                  <a:lnTo>
                    <a:pt x="2545" y="2701"/>
                  </a:lnTo>
                  <a:cubicBezTo>
                    <a:pt x="2544" y="2686"/>
                    <a:pt x="2543" y="2669"/>
                    <a:pt x="2543" y="2651"/>
                  </a:cubicBezTo>
                  <a:cubicBezTo>
                    <a:pt x="2516" y="2544"/>
                    <a:pt x="2516" y="2490"/>
                    <a:pt x="2462" y="2383"/>
                  </a:cubicBezTo>
                  <a:close/>
                  <a:moveTo>
                    <a:pt x="27" y="1"/>
                  </a:moveTo>
                  <a:cubicBezTo>
                    <a:pt x="0" y="81"/>
                    <a:pt x="0" y="108"/>
                    <a:pt x="0" y="108"/>
                  </a:cubicBezTo>
                  <a:lnTo>
                    <a:pt x="0" y="295"/>
                  </a:lnTo>
                  <a:cubicBezTo>
                    <a:pt x="27" y="429"/>
                    <a:pt x="54" y="563"/>
                    <a:pt x="54" y="723"/>
                  </a:cubicBezTo>
                  <a:cubicBezTo>
                    <a:pt x="161" y="1125"/>
                    <a:pt x="187" y="1553"/>
                    <a:pt x="268" y="1901"/>
                  </a:cubicBezTo>
                  <a:lnTo>
                    <a:pt x="268" y="1981"/>
                  </a:lnTo>
                  <a:lnTo>
                    <a:pt x="268" y="2089"/>
                  </a:lnTo>
                  <a:cubicBezTo>
                    <a:pt x="268" y="2196"/>
                    <a:pt x="294" y="2249"/>
                    <a:pt x="294" y="2356"/>
                  </a:cubicBezTo>
                  <a:cubicBezTo>
                    <a:pt x="321" y="2624"/>
                    <a:pt x="401" y="2891"/>
                    <a:pt x="455" y="3186"/>
                  </a:cubicBezTo>
                  <a:cubicBezTo>
                    <a:pt x="535" y="3454"/>
                    <a:pt x="589" y="3614"/>
                    <a:pt x="696" y="3802"/>
                  </a:cubicBezTo>
                  <a:cubicBezTo>
                    <a:pt x="803" y="3962"/>
                    <a:pt x="910" y="4096"/>
                    <a:pt x="990" y="4203"/>
                  </a:cubicBezTo>
                  <a:cubicBezTo>
                    <a:pt x="1124" y="4283"/>
                    <a:pt x="1258" y="4364"/>
                    <a:pt x="1392" y="4390"/>
                  </a:cubicBezTo>
                  <a:cubicBezTo>
                    <a:pt x="1472" y="4417"/>
                    <a:pt x="1579" y="4417"/>
                    <a:pt x="1633" y="4417"/>
                  </a:cubicBezTo>
                  <a:cubicBezTo>
                    <a:pt x="1713" y="4417"/>
                    <a:pt x="1767" y="4417"/>
                    <a:pt x="1793" y="4390"/>
                  </a:cubicBezTo>
                  <a:lnTo>
                    <a:pt x="1847" y="4390"/>
                  </a:lnTo>
                  <a:cubicBezTo>
                    <a:pt x="1981" y="4364"/>
                    <a:pt x="2061" y="4310"/>
                    <a:pt x="2168" y="4230"/>
                  </a:cubicBezTo>
                  <a:cubicBezTo>
                    <a:pt x="2436" y="3962"/>
                    <a:pt x="2543" y="3561"/>
                    <a:pt x="2570" y="3293"/>
                  </a:cubicBezTo>
                  <a:cubicBezTo>
                    <a:pt x="2587" y="3098"/>
                    <a:pt x="2582" y="2904"/>
                    <a:pt x="2545" y="2701"/>
                  </a:cubicBezTo>
                  <a:lnTo>
                    <a:pt x="2545" y="2701"/>
                  </a:lnTo>
                  <a:cubicBezTo>
                    <a:pt x="2550" y="2778"/>
                    <a:pt x="2565" y="2830"/>
                    <a:pt x="2543" y="2918"/>
                  </a:cubicBezTo>
                  <a:cubicBezTo>
                    <a:pt x="2543" y="2999"/>
                    <a:pt x="2543" y="3079"/>
                    <a:pt x="2516" y="3159"/>
                  </a:cubicBezTo>
                  <a:cubicBezTo>
                    <a:pt x="2462" y="3266"/>
                    <a:pt x="2436" y="3347"/>
                    <a:pt x="2409" y="3427"/>
                  </a:cubicBezTo>
                  <a:cubicBezTo>
                    <a:pt x="2382" y="3480"/>
                    <a:pt x="2329" y="3561"/>
                    <a:pt x="2275" y="3587"/>
                  </a:cubicBezTo>
                  <a:lnTo>
                    <a:pt x="2168" y="3694"/>
                  </a:lnTo>
                  <a:cubicBezTo>
                    <a:pt x="2141" y="3721"/>
                    <a:pt x="2114" y="3748"/>
                    <a:pt x="2061" y="3748"/>
                  </a:cubicBezTo>
                  <a:cubicBezTo>
                    <a:pt x="2007" y="3802"/>
                    <a:pt x="1927" y="3828"/>
                    <a:pt x="1847" y="3828"/>
                  </a:cubicBezTo>
                  <a:cubicBezTo>
                    <a:pt x="1767" y="3828"/>
                    <a:pt x="1713" y="3802"/>
                    <a:pt x="1633" y="3748"/>
                  </a:cubicBezTo>
                  <a:cubicBezTo>
                    <a:pt x="1579" y="3721"/>
                    <a:pt x="1499" y="3668"/>
                    <a:pt x="1445" y="3587"/>
                  </a:cubicBezTo>
                  <a:cubicBezTo>
                    <a:pt x="1365" y="3534"/>
                    <a:pt x="1312" y="3454"/>
                    <a:pt x="1231" y="3347"/>
                  </a:cubicBezTo>
                  <a:cubicBezTo>
                    <a:pt x="1097" y="3159"/>
                    <a:pt x="964" y="2918"/>
                    <a:pt x="910" y="2677"/>
                  </a:cubicBezTo>
                  <a:lnTo>
                    <a:pt x="589" y="1874"/>
                  </a:lnTo>
                  <a:cubicBezTo>
                    <a:pt x="509" y="1607"/>
                    <a:pt x="428" y="1339"/>
                    <a:pt x="321" y="1071"/>
                  </a:cubicBezTo>
                  <a:lnTo>
                    <a:pt x="134" y="376"/>
                  </a:lnTo>
                  <a:cubicBezTo>
                    <a:pt x="107" y="268"/>
                    <a:pt x="54" y="215"/>
                    <a:pt x="54" y="108"/>
                  </a:cubicBezTo>
                  <a:cubicBezTo>
                    <a:pt x="54" y="81"/>
                    <a:pt x="27" y="54"/>
                    <a:pt x="27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46">
                <a:defRPr/>
              </a:pPr>
              <a:endParaRPr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82" name="Google Shape;7008;p47">
              <a:extLst>
                <a:ext uri="{FF2B5EF4-FFF2-40B4-BE49-F238E27FC236}">
                  <a16:creationId xmlns:a16="http://schemas.microsoft.com/office/drawing/2014/main" id="{DB4AD586-3AE6-C861-82BB-47F09DFC95FD}"/>
                </a:ext>
              </a:extLst>
            </p:cNvPr>
            <p:cNvSpPr/>
            <p:nvPr/>
          </p:nvSpPr>
          <p:spPr>
            <a:xfrm>
              <a:off x="7266775" y="7712775"/>
              <a:ext cx="83000" cy="91025"/>
            </a:xfrm>
            <a:custGeom>
              <a:avLst/>
              <a:gdLst/>
              <a:ahLst/>
              <a:cxnLst/>
              <a:rect l="l" t="t" r="r" b="b"/>
              <a:pathLst>
                <a:path w="3320" h="3641" extrusionOk="0">
                  <a:moveTo>
                    <a:pt x="0" y="0"/>
                  </a:moveTo>
                  <a:cubicBezTo>
                    <a:pt x="54" y="134"/>
                    <a:pt x="134" y="268"/>
                    <a:pt x="161" y="402"/>
                  </a:cubicBezTo>
                  <a:cubicBezTo>
                    <a:pt x="375" y="777"/>
                    <a:pt x="509" y="1151"/>
                    <a:pt x="669" y="1499"/>
                  </a:cubicBezTo>
                  <a:lnTo>
                    <a:pt x="669" y="1553"/>
                  </a:lnTo>
                  <a:cubicBezTo>
                    <a:pt x="723" y="1687"/>
                    <a:pt x="750" y="1820"/>
                    <a:pt x="830" y="1954"/>
                  </a:cubicBezTo>
                  <a:cubicBezTo>
                    <a:pt x="937" y="2168"/>
                    <a:pt x="1071" y="2436"/>
                    <a:pt x="1205" y="2704"/>
                  </a:cubicBezTo>
                  <a:cubicBezTo>
                    <a:pt x="1339" y="2945"/>
                    <a:pt x="1446" y="3105"/>
                    <a:pt x="1579" y="3239"/>
                  </a:cubicBezTo>
                  <a:cubicBezTo>
                    <a:pt x="1713" y="3373"/>
                    <a:pt x="1847" y="3480"/>
                    <a:pt x="1981" y="3560"/>
                  </a:cubicBezTo>
                  <a:cubicBezTo>
                    <a:pt x="2115" y="3614"/>
                    <a:pt x="2275" y="3641"/>
                    <a:pt x="2409" y="3641"/>
                  </a:cubicBezTo>
                  <a:cubicBezTo>
                    <a:pt x="2543" y="3641"/>
                    <a:pt x="2704" y="3614"/>
                    <a:pt x="2811" y="3560"/>
                  </a:cubicBezTo>
                  <a:cubicBezTo>
                    <a:pt x="2811" y="3560"/>
                    <a:pt x="2837" y="3560"/>
                    <a:pt x="2837" y="3507"/>
                  </a:cubicBezTo>
                  <a:cubicBezTo>
                    <a:pt x="2945" y="3453"/>
                    <a:pt x="3052" y="3346"/>
                    <a:pt x="3105" y="3239"/>
                  </a:cubicBezTo>
                  <a:cubicBezTo>
                    <a:pt x="3319" y="2918"/>
                    <a:pt x="3319" y="2516"/>
                    <a:pt x="3239" y="2249"/>
                  </a:cubicBezTo>
                  <a:cubicBezTo>
                    <a:pt x="3132" y="1767"/>
                    <a:pt x="2945" y="1339"/>
                    <a:pt x="2597" y="964"/>
                  </a:cubicBezTo>
                  <a:cubicBezTo>
                    <a:pt x="2382" y="696"/>
                    <a:pt x="2115" y="482"/>
                    <a:pt x="1794" y="268"/>
                  </a:cubicBezTo>
                  <a:lnTo>
                    <a:pt x="1794" y="268"/>
                  </a:lnTo>
                  <a:lnTo>
                    <a:pt x="1901" y="375"/>
                  </a:lnTo>
                  <a:cubicBezTo>
                    <a:pt x="1981" y="429"/>
                    <a:pt x="2035" y="536"/>
                    <a:pt x="2115" y="616"/>
                  </a:cubicBezTo>
                  <a:cubicBezTo>
                    <a:pt x="2195" y="750"/>
                    <a:pt x="2302" y="910"/>
                    <a:pt x="2409" y="1071"/>
                  </a:cubicBezTo>
                  <a:cubicBezTo>
                    <a:pt x="2463" y="1205"/>
                    <a:pt x="2570" y="1365"/>
                    <a:pt x="2650" y="1553"/>
                  </a:cubicBezTo>
                  <a:cubicBezTo>
                    <a:pt x="2677" y="1633"/>
                    <a:pt x="2704" y="1713"/>
                    <a:pt x="2730" y="1820"/>
                  </a:cubicBezTo>
                  <a:cubicBezTo>
                    <a:pt x="2784" y="1874"/>
                    <a:pt x="2784" y="1981"/>
                    <a:pt x="2784" y="2035"/>
                  </a:cubicBezTo>
                  <a:lnTo>
                    <a:pt x="2784" y="2168"/>
                  </a:lnTo>
                  <a:lnTo>
                    <a:pt x="2784" y="2275"/>
                  </a:lnTo>
                  <a:cubicBezTo>
                    <a:pt x="2784" y="2356"/>
                    <a:pt x="2730" y="2409"/>
                    <a:pt x="2704" y="2490"/>
                  </a:cubicBezTo>
                  <a:cubicBezTo>
                    <a:pt x="2677" y="2516"/>
                    <a:pt x="2677" y="2543"/>
                    <a:pt x="2650" y="2570"/>
                  </a:cubicBezTo>
                  <a:cubicBezTo>
                    <a:pt x="2597" y="2623"/>
                    <a:pt x="2570" y="2623"/>
                    <a:pt x="2543" y="2650"/>
                  </a:cubicBezTo>
                  <a:cubicBezTo>
                    <a:pt x="2463" y="2677"/>
                    <a:pt x="2436" y="2704"/>
                    <a:pt x="2382" y="2704"/>
                  </a:cubicBezTo>
                  <a:cubicBezTo>
                    <a:pt x="2329" y="2730"/>
                    <a:pt x="2275" y="2744"/>
                    <a:pt x="2222" y="2744"/>
                  </a:cubicBezTo>
                  <a:cubicBezTo>
                    <a:pt x="2168" y="2744"/>
                    <a:pt x="2115" y="2730"/>
                    <a:pt x="2061" y="2704"/>
                  </a:cubicBezTo>
                  <a:cubicBezTo>
                    <a:pt x="1981" y="2677"/>
                    <a:pt x="1874" y="2623"/>
                    <a:pt x="1767" y="2543"/>
                  </a:cubicBezTo>
                  <a:cubicBezTo>
                    <a:pt x="1660" y="2490"/>
                    <a:pt x="1579" y="2383"/>
                    <a:pt x="1472" y="2275"/>
                  </a:cubicBezTo>
                  <a:cubicBezTo>
                    <a:pt x="1258" y="2035"/>
                    <a:pt x="1071" y="1767"/>
                    <a:pt x="910" y="1499"/>
                  </a:cubicBezTo>
                  <a:cubicBezTo>
                    <a:pt x="723" y="1205"/>
                    <a:pt x="562" y="910"/>
                    <a:pt x="402" y="643"/>
                  </a:cubicBezTo>
                  <a:cubicBezTo>
                    <a:pt x="322" y="509"/>
                    <a:pt x="241" y="375"/>
                    <a:pt x="161" y="241"/>
                  </a:cubicBezTo>
                  <a:cubicBezTo>
                    <a:pt x="81" y="161"/>
                    <a:pt x="54" y="81"/>
                    <a:pt x="0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46">
                <a:defRPr/>
              </a:pPr>
              <a:endParaRPr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83" name="Google Shape;7009;p47">
              <a:extLst>
                <a:ext uri="{FF2B5EF4-FFF2-40B4-BE49-F238E27FC236}">
                  <a16:creationId xmlns:a16="http://schemas.microsoft.com/office/drawing/2014/main" id="{348909C3-E866-6B9A-8826-CDAD9B4803EA}"/>
                </a:ext>
              </a:extLst>
            </p:cNvPr>
            <p:cNvSpPr/>
            <p:nvPr/>
          </p:nvSpPr>
          <p:spPr>
            <a:xfrm>
              <a:off x="7331000" y="77736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46">
                <a:defRPr/>
              </a:pPr>
              <a:endParaRPr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84" name="Google Shape;7010;p47">
              <a:extLst>
                <a:ext uri="{FF2B5EF4-FFF2-40B4-BE49-F238E27FC236}">
                  <a16:creationId xmlns:a16="http://schemas.microsoft.com/office/drawing/2014/main" id="{E0AB9ECD-17B9-52E0-D13E-403AF9F4C7B5}"/>
                </a:ext>
              </a:extLst>
            </p:cNvPr>
            <p:cNvSpPr/>
            <p:nvPr/>
          </p:nvSpPr>
          <p:spPr>
            <a:xfrm>
              <a:off x="7547150" y="7159400"/>
              <a:ext cx="194075" cy="78975"/>
            </a:xfrm>
            <a:custGeom>
              <a:avLst/>
              <a:gdLst/>
              <a:ahLst/>
              <a:cxnLst/>
              <a:rect l="l" t="t" r="r" b="b"/>
              <a:pathLst>
                <a:path w="7763" h="3159" extrusionOk="0">
                  <a:moveTo>
                    <a:pt x="5835" y="0"/>
                  </a:moveTo>
                  <a:cubicBezTo>
                    <a:pt x="5594" y="27"/>
                    <a:pt x="5353" y="54"/>
                    <a:pt x="5139" y="81"/>
                  </a:cubicBezTo>
                  <a:cubicBezTo>
                    <a:pt x="4631" y="188"/>
                    <a:pt x="4176" y="321"/>
                    <a:pt x="3694" y="536"/>
                  </a:cubicBezTo>
                  <a:cubicBezTo>
                    <a:pt x="3239" y="723"/>
                    <a:pt x="2757" y="964"/>
                    <a:pt x="2329" y="1205"/>
                  </a:cubicBezTo>
                  <a:cubicBezTo>
                    <a:pt x="1419" y="1686"/>
                    <a:pt x="669" y="2329"/>
                    <a:pt x="27" y="2998"/>
                  </a:cubicBezTo>
                  <a:cubicBezTo>
                    <a:pt x="0" y="3025"/>
                    <a:pt x="0" y="3105"/>
                    <a:pt x="27" y="3132"/>
                  </a:cubicBezTo>
                  <a:cubicBezTo>
                    <a:pt x="54" y="3159"/>
                    <a:pt x="54" y="3159"/>
                    <a:pt x="80" y="3159"/>
                  </a:cubicBezTo>
                  <a:cubicBezTo>
                    <a:pt x="134" y="3159"/>
                    <a:pt x="161" y="3159"/>
                    <a:pt x="161" y="3132"/>
                  </a:cubicBezTo>
                  <a:cubicBezTo>
                    <a:pt x="428" y="2837"/>
                    <a:pt x="696" y="2570"/>
                    <a:pt x="1017" y="2329"/>
                  </a:cubicBezTo>
                  <a:cubicBezTo>
                    <a:pt x="1633" y="1901"/>
                    <a:pt x="2302" y="1526"/>
                    <a:pt x="2998" y="1231"/>
                  </a:cubicBezTo>
                  <a:cubicBezTo>
                    <a:pt x="3908" y="857"/>
                    <a:pt x="4845" y="616"/>
                    <a:pt x="5835" y="482"/>
                  </a:cubicBezTo>
                  <a:lnTo>
                    <a:pt x="5889" y="482"/>
                  </a:lnTo>
                  <a:cubicBezTo>
                    <a:pt x="5915" y="696"/>
                    <a:pt x="5969" y="857"/>
                    <a:pt x="6022" y="1017"/>
                  </a:cubicBezTo>
                  <a:cubicBezTo>
                    <a:pt x="6076" y="1151"/>
                    <a:pt x="6103" y="1339"/>
                    <a:pt x="6183" y="1472"/>
                  </a:cubicBezTo>
                  <a:cubicBezTo>
                    <a:pt x="6290" y="1633"/>
                    <a:pt x="6370" y="1820"/>
                    <a:pt x="6477" y="2034"/>
                  </a:cubicBezTo>
                  <a:cubicBezTo>
                    <a:pt x="6584" y="2195"/>
                    <a:pt x="6745" y="2463"/>
                    <a:pt x="6906" y="2704"/>
                  </a:cubicBezTo>
                  <a:cubicBezTo>
                    <a:pt x="6959" y="2757"/>
                    <a:pt x="7013" y="2864"/>
                    <a:pt x="7093" y="2944"/>
                  </a:cubicBezTo>
                  <a:lnTo>
                    <a:pt x="7120" y="2971"/>
                  </a:lnTo>
                  <a:lnTo>
                    <a:pt x="7227" y="3078"/>
                  </a:lnTo>
                  <a:cubicBezTo>
                    <a:pt x="7254" y="3105"/>
                    <a:pt x="7280" y="3132"/>
                    <a:pt x="7307" y="3132"/>
                  </a:cubicBezTo>
                  <a:cubicBezTo>
                    <a:pt x="7340" y="3143"/>
                    <a:pt x="7378" y="3149"/>
                    <a:pt x="7415" y="3149"/>
                  </a:cubicBezTo>
                  <a:cubicBezTo>
                    <a:pt x="7467" y="3149"/>
                    <a:pt x="7517" y="3136"/>
                    <a:pt x="7548" y="3105"/>
                  </a:cubicBezTo>
                  <a:cubicBezTo>
                    <a:pt x="7655" y="3025"/>
                    <a:pt x="7655" y="2944"/>
                    <a:pt x="7682" y="2837"/>
                  </a:cubicBezTo>
                  <a:cubicBezTo>
                    <a:pt x="7762" y="2543"/>
                    <a:pt x="7709" y="2195"/>
                    <a:pt x="7548" y="1820"/>
                  </a:cubicBezTo>
                  <a:cubicBezTo>
                    <a:pt x="7441" y="1660"/>
                    <a:pt x="7387" y="1499"/>
                    <a:pt x="7254" y="1285"/>
                  </a:cubicBezTo>
                  <a:cubicBezTo>
                    <a:pt x="7147" y="1124"/>
                    <a:pt x="7013" y="964"/>
                    <a:pt x="6879" y="803"/>
                  </a:cubicBezTo>
                  <a:cubicBezTo>
                    <a:pt x="6825" y="723"/>
                    <a:pt x="6745" y="616"/>
                    <a:pt x="6692" y="562"/>
                  </a:cubicBezTo>
                  <a:cubicBezTo>
                    <a:pt x="6611" y="482"/>
                    <a:pt x="6558" y="428"/>
                    <a:pt x="6451" y="348"/>
                  </a:cubicBezTo>
                  <a:cubicBezTo>
                    <a:pt x="6317" y="214"/>
                    <a:pt x="6183" y="161"/>
                    <a:pt x="6049" y="54"/>
                  </a:cubicBezTo>
                  <a:cubicBezTo>
                    <a:pt x="5969" y="27"/>
                    <a:pt x="5915" y="0"/>
                    <a:pt x="5835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46">
                <a:defRPr/>
              </a:pPr>
              <a:endParaRPr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85" name="Google Shape;7011;p47">
              <a:extLst>
                <a:ext uri="{FF2B5EF4-FFF2-40B4-BE49-F238E27FC236}">
                  <a16:creationId xmlns:a16="http://schemas.microsoft.com/office/drawing/2014/main" id="{2AEB67FB-3CC3-0BF6-162B-4C0FDF77A961}"/>
                </a:ext>
              </a:extLst>
            </p:cNvPr>
            <p:cNvSpPr/>
            <p:nvPr/>
          </p:nvSpPr>
          <p:spPr>
            <a:xfrm>
              <a:off x="7488250" y="7043575"/>
              <a:ext cx="163300" cy="136575"/>
            </a:xfrm>
            <a:custGeom>
              <a:avLst/>
              <a:gdLst/>
              <a:ahLst/>
              <a:cxnLst/>
              <a:rect l="l" t="t" r="r" b="b"/>
              <a:pathLst>
                <a:path w="6532" h="5463" extrusionOk="0">
                  <a:moveTo>
                    <a:pt x="4241" y="0"/>
                  </a:moveTo>
                  <a:cubicBezTo>
                    <a:pt x="4196" y="0"/>
                    <a:pt x="4153" y="9"/>
                    <a:pt x="4123" y="30"/>
                  </a:cubicBezTo>
                  <a:cubicBezTo>
                    <a:pt x="3775" y="190"/>
                    <a:pt x="3454" y="431"/>
                    <a:pt x="3079" y="725"/>
                  </a:cubicBezTo>
                  <a:cubicBezTo>
                    <a:pt x="2704" y="1047"/>
                    <a:pt x="2383" y="1368"/>
                    <a:pt x="2062" y="1716"/>
                  </a:cubicBezTo>
                  <a:cubicBezTo>
                    <a:pt x="1741" y="2117"/>
                    <a:pt x="1446" y="2465"/>
                    <a:pt x="1178" y="2867"/>
                  </a:cubicBezTo>
                  <a:cubicBezTo>
                    <a:pt x="911" y="3268"/>
                    <a:pt x="670" y="3723"/>
                    <a:pt x="456" y="4125"/>
                  </a:cubicBezTo>
                  <a:cubicBezTo>
                    <a:pt x="268" y="4553"/>
                    <a:pt x="108" y="4954"/>
                    <a:pt x="1" y="5356"/>
                  </a:cubicBezTo>
                  <a:cubicBezTo>
                    <a:pt x="1" y="5356"/>
                    <a:pt x="1" y="5383"/>
                    <a:pt x="28" y="5409"/>
                  </a:cubicBezTo>
                  <a:cubicBezTo>
                    <a:pt x="28" y="5463"/>
                    <a:pt x="54" y="5463"/>
                    <a:pt x="54" y="5463"/>
                  </a:cubicBezTo>
                  <a:cubicBezTo>
                    <a:pt x="108" y="5463"/>
                    <a:pt x="161" y="5409"/>
                    <a:pt x="161" y="5383"/>
                  </a:cubicBezTo>
                  <a:cubicBezTo>
                    <a:pt x="188" y="5222"/>
                    <a:pt x="268" y="5088"/>
                    <a:pt x="322" y="4874"/>
                  </a:cubicBezTo>
                  <a:cubicBezTo>
                    <a:pt x="563" y="4285"/>
                    <a:pt x="938" y="3723"/>
                    <a:pt x="1393" y="3081"/>
                  </a:cubicBezTo>
                  <a:cubicBezTo>
                    <a:pt x="1928" y="2385"/>
                    <a:pt x="2543" y="1743"/>
                    <a:pt x="3213" y="1234"/>
                  </a:cubicBezTo>
                  <a:cubicBezTo>
                    <a:pt x="3400" y="1073"/>
                    <a:pt x="3614" y="940"/>
                    <a:pt x="3775" y="833"/>
                  </a:cubicBezTo>
                  <a:cubicBezTo>
                    <a:pt x="3935" y="725"/>
                    <a:pt x="4149" y="645"/>
                    <a:pt x="4390" y="511"/>
                  </a:cubicBezTo>
                  <a:cubicBezTo>
                    <a:pt x="4417" y="592"/>
                    <a:pt x="4471" y="672"/>
                    <a:pt x="4524" y="779"/>
                  </a:cubicBezTo>
                  <a:cubicBezTo>
                    <a:pt x="4551" y="913"/>
                    <a:pt x="4604" y="1047"/>
                    <a:pt x="4685" y="1180"/>
                  </a:cubicBezTo>
                  <a:lnTo>
                    <a:pt x="4685" y="1207"/>
                  </a:lnTo>
                  <a:lnTo>
                    <a:pt x="4712" y="1314"/>
                  </a:lnTo>
                  <a:cubicBezTo>
                    <a:pt x="4819" y="1528"/>
                    <a:pt x="4926" y="1769"/>
                    <a:pt x="5059" y="2010"/>
                  </a:cubicBezTo>
                  <a:lnTo>
                    <a:pt x="5247" y="2305"/>
                  </a:lnTo>
                  <a:cubicBezTo>
                    <a:pt x="5327" y="2412"/>
                    <a:pt x="5381" y="2465"/>
                    <a:pt x="5461" y="2546"/>
                  </a:cubicBezTo>
                  <a:lnTo>
                    <a:pt x="5488" y="2572"/>
                  </a:lnTo>
                  <a:cubicBezTo>
                    <a:pt x="5622" y="2733"/>
                    <a:pt x="5755" y="2840"/>
                    <a:pt x="5889" y="2920"/>
                  </a:cubicBezTo>
                  <a:cubicBezTo>
                    <a:pt x="5996" y="2974"/>
                    <a:pt x="6130" y="3001"/>
                    <a:pt x="6264" y="3001"/>
                  </a:cubicBezTo>
                  <a:cubicBezTo>
                    <a:pt x="6291" y="3001"/>
                    <a:pt x="6317" y="2974"/>
                    <a:pt x="6371" y="2974"/>
                  </a:cubicBezTo>
                  <a:cubicBezTo>
                    <a:pt x="6398" y="2974"/>
                    <a:pt x="6398" y="2974"/>
                    <a:pt x="6425" y="2947"/>
                  </a:cubicBezTo>
                  <a:cubicBezTo>
                    <a:pt x="6505" y="2920"/>
                    <a:pt x="6532" y="2840"/>
                    <a:pt x="6532" y="2813"/>
                  </a:cubicBezTo>
                  <a:lnTo>
                    <a:pt x="6532" y="2706"/>
                  </a:lnTo>
                  <a:lnTo>
                    <a:pt x="6532" y="2599"/>
                  </a:lnTo>
                  <a:cubicBezTo>
                    <a:pt x="6532" y="2519"/>
                    <a:pt x="6505" y="2412"/>
                    <a:pt x="6451" y="2305"/>
                  </a:cubicBezTo>
                  <a:cubicBezTo>
                    <a:pt x="6398" y="2117"/>
                    <a:pt x="6291" y="1876"/>
                    <a:pt x="6184" y="1716"/>
                  </a:cubicBezTo>
                  <a:cubicBezTo>
                    <a:pt x="6023" y="1421"/>
                    <a:pt x="5782" y="1100"/>
                    <a:pt x="5568" y="886"/>
                  </a:cubicBezTo>
                  <a:cubicBezTo>
                    <a:pt x="5488" y="806"/>
                    <a:pt x="5434" y="752"/>
                    <a:pt x="5381" y="592"/>
                  </a:cubicBezTo>
                  <a:cubicBezTo>
                    <a:pt x="5193" y="431"/>
                    <a:pt x="5006" y="324"/>
                    <a:pt x="4845" y="244"/>
                  </a:cubicBezTo>
                  <a:cubicBezTo>
                    <a:pt x="4712" y="163"/>
                    <a:pt x="4658" y="137"/>
                    <a:pt x="4551" y="110"/>
                  </a:cubicBezTo>
                  <a:cubicBezTo>
                    <a:pt x="4524" y="110"/>
                    <a:pt x="4497" y="110"/>
                    <a:pt x="4444" y="56"/>
                  </a:cubicBezTo>
                  <a:cubicBezTo>
                    <a:pt x="4394" y="23"/>
                    <a:pt x="4314" y="0"/>
                    <a:pt x="4241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46">
                <a:defRPr/>
              </a:pPr>
              <a:endParaRPr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86" name="Google Shape;7012;p47">
              <a:extLst>
                <a:ext uri="{FF2B5EF4-FFF2-40B4-BE49-F238E27FC236}">
                  <a16:creationId xmlns:a16="http://schemas.microsoft.com/office/drawing/2014/main" id="{EC5A23D9-A9E9-94D3-0110-53DF2D75E8C2}"/>
                </a:ext>
              </a:extLst>
            </p:cNvPr>
            <p:cNvSpPr/>
            <p:nvPr/>
          </p:nvSpPr>
          <p:spPr>
            <a:xfrm>
              <a:off x="7595325" y="7044300"/>
              <a:ext cx="22100" cy="16075"/>
            </a:xfrm>
            <a:custGeom>
              <a:avLst/>
              <a:gdLst/>
              <a:ahLst/>
              <a:cxnLst/>
              <a:rect l="l" t="t" r="r" b="b"/>
              <a:pathLst>
                <a:path w="884" h="643" extrusionOk="0">
                  <a:moveTo>
                    <a:pt x="81" y="1"/>
                  </a:moveTo>
                  <a:cubicBezTo>
                    <a:pt x="27" y="1"/>
                    <a:pt x="0" y="1"/>
                    <a:pt x="0" y="54"/>
                  </a:cubicBezTo>
                  <a:cubicBezTo>
                    <a:pt x="0" y="81"/>
                    <a:pt x="0" y="108"/>
                    <a:pt x="27" y="108"/>
                  </a:cubicBezTo>
                  <a:lnTo>
                    <a:pt x="241" y="215"/>
                  </a:lnTo>
                  <a:cubicBezTo>
                    <a:pt x="295" y="241"/>
                    <a:pt x="321" y="268"/>
                    <a:pt x="402" y="322"/>
                  </a:cubicBezTo>
                  <a:cubicBezTo>
                    <a:pt x="429" y="348"/>
                    <a:pt x="509" y="402"/>
                    <a:pt x="562" y="456"/>
                  </a:cubicBezTo>
                  <a:cubicBezTo>
                    <a:pt x="643" y="482"/>
                    <a:pt x="669" y="509"/>
                    <a:pt x="750" y="589"/>
                  </a:cubicBezTo>
                  <a:lnTo>
                    <a:pt x="776" y="616"/>
                  </a:lnTo>
                  <a:cubicBezTo>
                    <a:pt x="776" y="643"/>
                    <a:pt x="803" y="643"/>
                    <a:pt x="803" y="643"/>
                  </a:cubicBezTo>
                  <a:lnTo>
                    <a:pt x="830" y="643"/>
                  </a:lnTo>
                  <a:cubicBezTo>
                    <a:pt x="884" y="643"/>
                    <a:pt x="884" y="616"/>
                    <a:pt x="884" y="616"/>
                  </a:cubicBezTo>
                  <a:lnTo>
                    <a:pt x="884" y="589"/>
                  </a:lnTo>
                  <a:cubicBezTo>
                    <a:pt x="830" y="536"/>
                    <a:pt x="830" y="536"/>
                    <a:pt x="776" y="429"/>
                  </a:cubicBezTo>
                  <a:lnTo>
                    <a:pt x="669" y="348"/>
                  </a:lnTo>
                  <a:cubicBezTo>
                    <a:pt x="616" y="322"/>
                    <a:pt x="536" y="241"/>
                    <a:pt x="482" y="215"/>
                  </a:cubicBezTo>
                  <a:lnTo>
                    <a:pt x="268" y="108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46">
                <a:defRPr/>
              </a:pPr>
              <a:endParaRPr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87" name="Google Shape;7013;p47">
              <a:extLst>
                <a:ext uri="{FF2B5EF4-FFF2-40B4-BE49-F238E27FC236}">
                  <a16:creationId xmlns:a16="http://schemas.microsoft.com/office/drawing/2014/main" id="{5412BDDB-7FE4-45EC-E837-A8C89BDC6EC0}"/>
                </a:ext>
              </a:extLst>
            </p:cNvPr>
            <p:cNvSpPr/>
            <p:nvPr/>
          </p:nvSpPr>
          <p:spPr>
            <a:xfrm>
              <a:off x="7594650" y="7045650"/>
              <a:ext cx="22775" cy="14725"/>
            </a:xfrm>
            <a:custGeom>
              <a:avLst/>
              <a:gdLst/>
              <a:ahLst/>
              <a:cxnLst/>
              <a:rect l="l" t="t" r="r" b="b"/>
              <a:pathLst>
                <a:path w="911" h="589" extrusionOk="0">
                  <a:moveTo>
                    <a:pt x="54" y="0"/>
                  </a:moveTo>
                  <a:cubicBezTo>
                    <a:pt x="27" y="0"/>
                    <a:pt x="0" y="0"/>
                    <a:pt x="0" y="27"/>
                  </a:cubicBezTo>
                  <a:cubicBezTo>
                    <a:pt x="0" y="54"/>
                    <a:pt x="0" y="80"/>
                    <a:pt x="27" y="80"/>
                  </a:cubicBezTo>
                  <a:cubicBezTo>
                    <a:pt x="134" y="134"/>
                    <a:pt x="188" y="161"/>
                    <a:pt x="268" y="187"/>
                  </a:cubicBezTo>
                  <a:cubicBezTo>
                    <a:pt x="295" y="214"/>
                    <a:pt x="375" y="268"/>
                    <a:pt x="429" y="294"/>
                  </a:cubicBezTo>
                  <a:cubicBezTo>
                    <a:pt x="509" y="321"/>
                    <a:pt x="536" y="348"/>
                    <a:pt x="589" y="402"/>
                  </a:cubicBezTo>
                  <a:cubicBezTo>
                    <a:pt x="670" y="428"/>
                    <a:pt x="696" y="455"/>
                    <a:pt x="723" y="482"/>
                  </a:cubicBezTo>
                  <a:lnTo>
                    <a:pt x="830" y="589"/>
                  </a:lnTo>
                  <a:lnTo>
                    <a:pt x="911" y="589"/>
                  </a:lnTo>
                  <a:lnTo>
                    <a:pt x="911" y="535"/>
                  </a:lnTo>
                  <a:lnTo>
                    <a:pt x="803" y="428"/>
                  </a:lnTo>
                  <a:cubicBezTo>
                    <a:pt x="777" y="402"/>
                    <a:pt x="777" y="348"/>
                    <a:pt x="723" y="348"/>
                  </a:cubicBezTo>
                  <a:cubicBezTo>
                    <a:pt x="670" y="321"/>
                    <a:pt x="589" y="268"/>
                    <a:pt x="536" y="214"/>
                  </a:cubicBezTo>
                  <a:cubicBezTo>
                    <a:pt x="429" y="161"/>
                    <a:pt x="375" y="134"/>
                    <a:pt x="295" y="80"/>
                  </a:cubicBezTo>
                  <a:cubicBezTo>
                    <a:pt x="188" y="54"/>
                    <a:pt x="134" y="27"/>
                    <a:pt x="54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46">
                <a:defRPr/>
              </a:pPr>
              <a:endParaRPr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88" name="Google Shape;7014;p47">
              <a:extLst>
                <a:ext uri="{FF2B5EF4-FFF2-40B4-BE49-F238E27FC236}">
                  <a16:creationId xmlns:a16="http://schemas.microsoft.com/office/drawing/2014/main" id="{91EEA84B-A013-D8F3-71C2-2C3790A31E30}"/>
                </a:ext>
              </a:extLst>
            </p:cNvPr>
            <p:cNvSpPr/>
            <p:nvPr/>
          </p:nvSpPr>
          <p:spPr>
            <a:xfrm>
              <a:off x="7696350" y="7160050"/>
              <a:ext cx="16100" cy="14750"/>
            </a:xfrm>
            <a:custGeom>
              <a:avLst/>
              <a:gdLst/>
              <a:ahLst/>
              <a:cxnLst/>
              <a:rect l="l" t="t" r="r" b="b"/>
              <a:pathLst>
                <a:path w="644" h="590" extrusionOk="0">
                  <a:moveTo>
                    <a:pt x="54" y="1"/>
                  </a:moveTo>
                  <a:cubicBezTo>
                    <a:pt x="54" y="28"/>
                    <a:pt x="1" y="28"/>
                    <a:pt x="1" y="28"/>
                  </a:cubicBezTo>
                  <a:lnTo>
                    <a:pt x="1" y="55"/>
                  </a:lnTo>
                  <a:cubicBezTo>
                    <a:pt x="54" y="55"/>
                    <a:pt x="54" y="108"/>
                    <a:pt x="54" y="108"/>
                  </a:cubicBezTo>
                  <a:cubicBezTo>
                    <a:pt x="108" y="135"/>
                    <a:pt x="215" y="188"/>
                    <a:pt x="269" y="269"/>
                  </a:cubicBezTo>
                  <a:lnTo>
                    <a:pt x="483" y="456"/>
                  </a:lnTo>
                  <a:cubicBezTo>
                    <a:pt x="509" y="536"/>
                    <a:pt x="536" y="563"/>
                    <a:pt x="590" y="590"/>
                  </a:cubicBezTo>
                  <a:lnTo>
                    <a:pt x="643" y="590"/>
                  </a:lnTo>
                  <a:lnTo>
                    <a:pt x="643" y="536"/>
                  </a:lnTo>
                  <a:cubicBezTo>
                    <a:pt x="590" y="456"/>
                    <a:pt x="536" y="402"/>
                    <a:pt x="483" y="322"/>
                  </a:cubicBezTo>
                  <a:lnTo>
                    <a:pt x="376" y="242"/>
                  </a:lnTo>
                  <a:cubicBezTo>
                    <a:pt x="295" y="162"/>
                    <a:pt x="269" y="135"/>
                    <a:pt x="215" y="108"/>
                  </a:cubicBezTo>
                  <a:cubicBezTo>
                    <a:pt x="188" y="55"/>
                    <a:pt x="108" y="28"/>
                    <a:pt x="81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46">
                <a:defRPr/>
              </a:pPr>
              <a:endParaRPr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89" name="Google Shape;7015;p47">
              <a:extLst>
                <a:ext uri="{FF2B5EF4-FFF2-40B4-BE49-F238E27FC236}">
                  <a16:creationId xmlns:a16="http://schemas.microsoft.com/office/drawing/2014/main" id="{CF8D5F7C-F798-F70F-7A9B-0323DE67D216}"/>
                </a:ext>
              </a:extLst>
            </p:cNvPr>
            <p:cNvSpPr/>
            <p:nvPr/>
          </p:nvSpPr>
          <p:spPr>
            <a:xfrm>
              <a:off x="7705725" y="7168500"/>
              <a:ext cx="2700" cy="2950"/>
            </a:xfrm>
            <a:custGeom>
              <a:avLst/>
              <a:gdLst/>
              <a:ahLst/>
              <a:cxnLst/>
              <a:rect l="l" t="t" r="r" b="b"/>
              <a:pathLst>
                <a:path w="108" h="118" extrusionOk="0">
                  <a:moveTo>
                    <a:pt x="53" y="0"/>
                  </a:moveTo>
                  <a:cubicBezTo>
                    <a:pt x="38" y="0"/>
                    <a:pt x="27" y="14"/>
                    <a:pt x="27" y="38"/>
                  </a:cubicBezTo>
                  <a:lnTo>
                    <a:pt x="1" y="64"/>
                  </a:lnTo>
                  <a:lnTo>
                    <a:pt x="1" y="91"/>
                  </a:lnTo>
                  <a:lnTo>
                    <a:pt x="27" y="118"/>
                  </a:lnTo>
                  <a:lnTo>
                    <a:pt x="81" y="118"/>
                  </a:lnTo>
                  <a:lnTo>
                    <a:pt x="108" y="91"/>
                  </a:lnTo>
                  <a:lnTo>
                    <a:pt x="108" y="64"/>
                  </a:lnTo>
                  <a:cubicBezTo>
                    <a:pt x="108" y="54"/>
                    <a:pt x="103" y="48"/>
                    <a:pt x="100" y="45"/>
                  </a:cubicBezTo>
                  <a:lnTo>
                    <a:pt x="100" y="45"/>
                  </a:lnTo>
                  <a:cubicBezTo>
                    <a:pt x="86" y="14"/>
                    <a:pt x="67" y="0"/>
                    <a:pt x="53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46">
                <a:defRPr/>
              </a:pPr>
              <a:endParaRPr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90" name="Google Shape;7016;p47">
              <a:extLst>
                <a:ext uri="{FF2B5EF4-FFF2-40B4-BE49-F238E27FC236}">
                  <a16:creationId xmlns:a16="http://schemas.microsoft.com/office/drawing/2014/main" id="{EC3C24F8-BB7E-F9A8-0055-9A58B1932B36}"/>
                </a:ext>
              </a:extLst>
            </p:cNvPr>
            <p:cNvSpPr/>
            <p:nvPr/>
          </p:nvSpPr>
          <p:spPr>
            <a:xfrm>
              <a:off x="7163725" y="7129275"/>
              <a:ext cx="472425" cy="466425"/>
            </a:xfrm>
            <a:custGeom>
              <a:avLst/>
              <a:gdLst/>
              <a:ahLst/>
              <a:cxnLst/>
              <a:rect l="l" t="t" r="r" b="b"/>
              <a:pathLst>
                <a:path w="18897" h="18657" extrusionOk="0">
                  <a:moveTo>
                    <a:pt x="8458" y="1"/>
                  </a:moveTo>
                  <a:cubicBezTo>
                    <a:pt x="7655" y="1"/>
                    <a:pt x="6879" y="81"/>
                    <a:pt x="6183" y="322"/>
                  </a:cubicBezTo>
                  <a:cubicBezTo>
                    <a:pt x="5728" y="456"/>
                    <a:pt x="5246" y="670"/>
                    <a:pt x="4818" y="884"/>
                  </a:cubicBezTo>
                  <a:cubicBezTo>
                    <a:pt x="4390" y="1125"/>
                    <a:pt x="3988" y="1393"/>
                    <a:pt x="3614" y="1687"/>
                  </a:cubicBezTo>
                  <a:cubicBezTo>
                    <a:pt x="2838" y="2303"/>
                    <a:pt x="2168" y="3025"/>
                    <a:pt x="1606" y="3828"/>
                  </a:cubicBezTo>
                  <a:cubicBezTo>
                    <a:pt x="1044" y="4685"/>
                    <a:pt x="616" y="5568"/>
                    <a:pt x="375" y="6505"/>
                  </a:cubicBezTo>
                  <a:cubicBezTo>
                    <a:pt x="107" y="7522"/>
                    <a:pt x="0" y="8485"/>
                    <a:pt x="81" y="9422"/>
                  </a:cubicBezTo>
                  <a:cubicBezTo>
                    <a:pt x="161" y="10493"/>
                    <a:pt x="482" y="11537"/>
                    <a:pt x="964" y="12500"/>
                  </a:cubicBezTo>
                  <a:cubicBezTo>
                    <a:pt x="1473" y="13437"/>
                    <a:pt x="2115" y="14320"/>
                    <a:pt x="2945" y="15043"/>
                  </a:cubicBezTo>
                  <a:cubicBezTo>
                    <a:pt x="3721" y="15792"/>
                    <a:pt x="4631" y="16408"/>
                    <a:pt x="5594" y="16943"/>
                  </a:cubicBezTo>
                  <a:cubicBezTo>
                    <a:pt x="6451" y="17425"/>
                    <a:pt x="7441" y="17800"/>
                    <a:pt x="8458" y="18094"/>
                  </a:cubicBezTo>
                  <a:cubicBezTo>
                    <a:pt x="9502" y="18389"/>
                    <a:pt x="10519" y="18549"/>
                    <a:pt x="11483" y="18630"/>
                  </a:cubicBezTo>
                  <a:cubicBezTo>
                    <a:pt x="11724" y="18630"/>
                    <a:pt x="11911" y="18656"/>
                    <a:pt x="12152" y="18656"/>
                  </a:cubicBezTo>
                  <a:cubicBezTo>
                    <a:pt x="12446" y="18656"/>
                    <a:pt x="12741" y="18656"/>
                    <a:pt x="13009" y="18630"/>
                  </a:cubicBezTo>
                  <a:cubicBezTo>
                    <a:pt x="13544" y="18603"/>
                    <a:pt x="14052" y="18496"/>
                    <a:pt x="14481" y="18362"/>
                  </a:cubicBezTo>
                  <a:cubicBezTo>
                    <a:pt x="14989" y="18228"/>
                    <a:pt x="15471" y="18014"/>
                    <a:pt x="15899" y="17827"/>
                  </a:cubicBezTo>
                  <a:cubicBezTo>
                    <a:pt x="16140" y="17693"/>
                    <a:pt x="16327" y="17559"/>
                    <a:pt x="16542" y="17425"/>
                  </a:cubicBezTo>
                  <a:cubicBezTo>
                    <a:pt x="16809" y="17265"/>
                    <a:pt x="16970" y="17050"/>
                    <a:pt x="17130" y="16890"/>
                  </a:cubicBezTo>
                  <a:cubicBezTo>
                    <a:pt x="17211" y="16783"/>
                    <a:pt x="17291" y="16676"/>
                    <a:pt x="17371" y="16542"/>
                  </a:cubicBezTo>
                  <a:cubicBezTo>
                    <a:pt x="17425" y="16462"/>
                    <a:pt x="17505" y="16355"/>
                    <a:pt x="17532" y="16221"/>
                  </a:cubicBezTo>
                  <a:cubicBezTo>
                    <a:pt x="17639" y="15980"/>
                    <a:pt x="17693" y="15739"/>
                    <a:pt x="17773" y="15525"/>
                  </a:cubicBezTo>
                  <a:cubicBezTo>
                    <a:pt x="17880" y="14936"/>
                    <a:pt x="17880" y="14374"/>
                    <a:pt x="17826" y="13946"/>
                  </a:cubicBezTo>
                  <a:cubicBezTo>
                    <a:pt x="18228" y="13116"/>
                    <a:pt x="18549" y="12259"/>
                    <a:pt x="18683" y="11456"/>
                  </a:cubicBezTo>
                  <a:cubicBezTo>
                    <a:pt x="18843" y="10600"/>
                    <a:pt x="18897" y="9770"/>
                    <a:pt x="18843" y="8914"/>
                  </a:cubicBezTo>
                  <a:cubicBezTo>
                    <a:pt x="18817" y="8459"/>
                    <a:pt x="18736" y="7977"/>
                    <a:pt x="18629" y="7575"/>
                  </a:cubicBezTo>
                  <a:cubicBezTo>
                    <a:pt x="18549" y="7147"/>
                    <a:pt x="18362" y="6719"/>
                    <a:pt x="18201" y="6291"/>
                  </a:cubicBezTo>
                  <a:cubicBezTo>
                    <a:pt x="17826" y="5407"/>
                    <a:pt x="17345" y="4631"/>
                    <a:pt x="16702" y="3909"/>
                  </a:cubicBezTo>
                  <a:cubicBezTo>
                    <a:pt x="16568" y="3748"/>
                    <a:pt x="16408" y="3561"/>
                    <a:pt x="16220" y="3400"/>
                  </a:cubicBezTo>
                  <a:cubicBezTo>
                    <a:pt x="16060" y="3213"/>
                    <a:pt x="15872" y="3025"/>
                    <a:pt x="15632" y="2865"/>
                  </a:cubicBezTo>
                  <a:cubicBezTo>
                    <a:pt x="15257" y="2544"/>
                    <a:pt x="14855" y="2222"/>
                    <a:pt x="14454" y="1955"/>
                  </a:cubicBezTo>
                  <a:cubicBezTo>
                    <a:pt x="13624" y="1393"/>
                    <a:pt x="12741" y="964"/>
                    <a:pt x="11858" y="616"/>
                  </a:cubicBezTo>
                  <a:cubicBezTo>
                    <a:pt x="10921" y="295"/>
                    <a:pt x="9930" y="54"/>
                    <a:pt x="8994" y="28"/>
                  </a:cubicBezTo>
                  <a:cubicBezTo>
                    <a:pt x="8833" y="28"/>
                    <a:pt x="8646" y="1"/>
                    <a:pt x="84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46">
                <a:defRPr/>
              </a:pPr>
              <a:endParaRPr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91" name="Google Shape;7017;p47">
              <a:extLst>
                <a:ext uri="{FF2B5EF4-FFF2-40B4-BE49-F238E27FC236}">
                  <a16:creationId xmlns:a16="http://schemas.microsoft.com/office/drawing/2014/main" id="{15F3EEF5-B1F7-1A81-CCA3-497EA0321C24}"/>
                </a:ext>
              </a:extLst>
            </p:cNvPr>
            <p:cNvSpPr/>
            <p:nvPr/>
          </p:nvSpPr>
          <p:spPr>
            <a:xfrm>
              <a:off x="7163050" y="7131275"/>
              <a:ext cx="371400" cy="465100"/>
            </a:xfrm>
            <a:custGeom>
              <a:avLst/>
              <a:gdLst/>
              <a:ahLst/>
              <a:cxnLst/>
              <a:rect l="l" t="t" r="r" b="b"/>
              <a:pathLst>
                <a:path w="14856" h="18604" extrusionOk="0">
                  <a:moveTo>
                    <a:pt x="7798" y="0"/>
                  </a:moveTo>
                  <a:cubicBezTo>
                    <a:pt x="7260" y="0"/>
                    <a:pt x="6722" y="107"/>
                    <a:pt x="6184" y="242"/>
                  </a:cubicBezTo>
                  <a:cubicBezTo>
                    <a:pt x="5728" y="376"/>
                    <a:pt x="5247" y="590"/>
                    <a:pt x="4818" y="804"/>
                  </a:cubicBezTo>
                  <a:cubicBezTo>
                    <a:pt x="4390" y="1045"/>
                    <a:pt x="3989" y="1313"/>
                    <a:pt x="3614" y="1607"/>
                  </a:cubicBezTo>
                  <a:cubicBezTo>
                    <a:pt x="2838" y="2223"/>
                    <a:pt x="2169" y="2945"/>
                    <a:pt x="1607" y="3748"/>
                  </a:cubicBezTo>
                  <a:cubicBezTo>
                    <a:pt x="1018" y="4605"/>
                    <a:pt x="589" y="5488"/>
                    <a:pt x="349" y="6425"/>
                  </a:cubicBezTo>
                  <a:cubicBezTo>
                    <a:pt x="108" y="7442"/>
                    <a:pt x="1" y="8405"/>
                    <a:pt x="54" y="9342"/>
                  </a:cubicBezTo>
                  <a:cubicBezTo>
                    <a:pt x="161" y="10413"/>
                    <a:pt x="456" y="11457"/>
                    <a:pt x="964" y="12420"/>
                  </a:cubicBezTo>
                  <a:cubicBezTo>
                    <a:pt x="1473" y="13357"/>
                    <a:pt x="2115" y="14240"/>
                    <a:pt x="2945" y="14990"/>
                  </a:cubicBezTo>
                  <a:cubicBezTo>
                    <a:pt x="3694" y="15739"/>
                    <a:pt x="4604" y="16382"/>
                    <a:pt x="5568" y="16917"/>
                  </a:cubicBezTo>
                  <a:cubicBezTo>
                    <a:pt x="6451" y="17372"/>
                    <a:pt x="7415" y="17747"/>
                    <a:pt x="8459" y="18041"/>
                  </a:cubicBezTo>
                  <a:cubicBezTo>
                    <a:pt x="9502" y="18336"/>
                    <a:pt x="10493" y="18523"/>
                    <a:pt x="11483" y="18576"/>
                  </a:cubicBezTo>
                  <a:cubicBezTo>
                    <a:pt x="11697" y="18576"/>
                    <a:pt x="11938" y="18603"/>
                    <a:pt x="12152" y="18603"/>
                  </a:cubicBezTo>
                  <a:cubicBezTo>
                    <a:pt x="12447" y="18603"/>
                    <a:pt x="12714" y="18603"/>
                    <a:pt x="13009" y="18576"/>
                  </a:cubicBezTo>
                  <a:cubicBezTo>
                    <a:pt x="13276" y="18550"/>
                    <a:pt x="13517" y="18523"/>
                    <a:pt x="13758" y="18469"/>
                  </a:cubicBezTo>
                  <a:lnTo>
                    <a:pt x="13758" y="18469"/>
                  </a:lnTo>
                  <a:cubicBezTo>
                    <a:pt x="13531" y="18496"/>
                    <a:pt x="13317" y="18509"/>
                    <a:pt x="13106" y="18509"/>
                  </a:cubicBezTo>
                  <a:cubicBezTo>
                    <a:pt x="12895" y="18509"/>
                    <a:pt x="12688" y="18496"/>
                    <a:pt x="12473" y="18469"/>
                  </a:cubicBezTo>
                  <a:cubicBezTo>
                    <a:pt x="11885" y="18443"/>
                    <a:pt x="11296" y="18336"/>
                    <a:pt x="10734" y="18175"/>
                  </a:cubicBezTo>
                  <a:cubicBezTo>
                    <a:pt x="10493" y="18121"/>
                    <a:pt x="10279" y="18014"/>
                    <a:pt x="10065" y="17934"/>
                  </a:cubicBezTo>
                  <a:cubicBezTo>
                    <a:pt x="9877" y="17881"/>
                    <a:pt x="9663" y="17800"/>
                    <a:pt x="9502" y="17720"/>
                  </a:cubicBezTo>
                  <a:cubicBezTo>
                    <a:pt x="9101" y="17533"/>
                    <a:pt x="8726" y="17372"/>
                    <a:pt x="8325" y="17185"/>
                  </a:cubicBezTo>
                  <a:cubicBezTo>
                    <a:pt x="7549" y="16783"/>
                    <a:pt x="6799" y="16301"/>
                    <a:pt x="6076" y="15766"/>
                  </a:cubicBezTo>
                  <a:cubicBezTo>
                    <a:pt x="5755" y="15498"/>
                    <a:pt x="5407" y="15231"/>
                    <a:pt x="5113" y="14936"/>
                  </a:cubicBezTo>
                  <a:cubicBezTo>
                    <a:pt x="4818" y="14642"/>
                    <a:pt x="4524" y="14294"/>
                    <a:pt x="4230" y="13973"/>
                  </a:cubicBezTo>
                  <a:cubicBezTo>
                    <a:pt x="3989" y="13625"/>
                    <a:pt x="3775" y="13304"/>
                    <a:pt x="3560" y="12929"/>
                  </a:cubicBezTo>
                  <a:cubicBezTo>
                    <a:pt x="3373" y="12554"/>
                    <a:pt x="3239" y="12179"/>
                    <a:pt x="3105" y="11778"/>
                  </a:cubicBezTo>
                  <a:cubicBezTo>
                    <a:pt x="2972" y="11376"/>
                    <a:pt x="2891" y="10948"/>
                    <a:pt x="2865" y="10547"/>
                  </a:cubicBezTo>
                  <a:lnTo>
                    <a:pt x="2865" y="9904"/>
                  </a:lnTo>
                  <a:cubicBezTo>
                    <a:pt x="2865" y="9717"/>
                    <a:pt x="2891" y="9503"/>
                    <a:pt x="2945" y="9289"/>
                  </a:cubicBezTo>
                  <a:cubicBezTo>
                    <a:pt x="3025" y="8513"/>
                    <a:pt x="3239" y="7736"/>
                    <a:pt x="3534" y="7014"/>
                  </a:cubicBezTo>
                  <a:cubicBezTo>
                    <a:pt x="3828" y="6291"/>
                    <a:pt x="4203" y="5675"/>
                    <a:pt x="4685" y="5060"/>
                  </a:cubicBezTo>
                  <a:cubicBezTo>
                    <a:pt x="5140" y="4498"/>
                    <a:pt x="5675" y="3962"/>
                    <a:pt x="6237" y="3534"/>
                  </a:cubicBezTo>
                  <a:cubicBezTo>
                    <a:pt x="6853" y="3079"/>
                    <a:pt x="7495" y="2678"/>
                    <a:pt x="8164" y="2410"/>
                  </a:cubicBezTo>
                  <a:cubicBezTo>
                    <a:pt x="8833" y="2116"/>
                    <a:pt x="9556" y="1928"/>
                    <a:pt x="10252" y="1794"/>
                  </a:cubicBezTo>
                  <a:cubicBezTo>
                    <a:pt x="10734" y="1714"/>
                    <a:pt x="11189" y="1687"/>
                    <a:pt x="11670" y="1687"/>
                  </a:cubicBezTo>
                  <a:cubicBezTo>
                    <a:pt x="11938" y="1687"/>
                    <a:pt x="12206" y="1687"/>
                    <a:pt x="12473" y="1714"/>
                  </a:cubicBezTo>
                  <a:cubicBezTo>
                    <a:pt x="13250" y="1794"/>
                    <a:pt x="13972" y="1955"/>
                    <a:pt x="14695" y="2249"/>
                  </a:cubicBezTo>
                  <a:cubicBezTo>
                    <a:pt x="14749" y="2276"/>
                    <a:pt x="14775" y="2276"/>
                    <a:pt x="14856" y="2330"/>
                  </a:cubicBezTo>
                  <a:lnTo>
                    <a:pt x="14454" y="2008"/>
                  </a:lnTo>
                  <a:cubicBezTo>
                    <a:pt x="13598" y="1446"/>
                    <a:pt x="12741" y="1018"/>
                    <a:pt x="11831" y="670"/>
                  </a:cubicBezTo>
                  <a:cubicBezTo>
                    <a:pt x="10894" y="349"/>
                    <a:pt x="9931" y="108"/>
                    <a:pt x="8994" y="81"/>
                  </a:cubicBezTo>
                  <a:cubicBezTo>
                    <a:pt x="8807" y="81"/>
                    <a:pt x="8619" y="55"/>
                    <a:pt x="8432" y="55"/>
                  </a:cubicBezTo>
                  <a:cubicBezTo>
                    <a:pt x="8221" y="17"/>
                    <a:pt x="8010" y="0"/>
                    <a:pt x="77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46">
                <a:defRPr/>
              </a:pPr>
              <a:endParaRPr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92" name="Google Shape;7018;p47">
              <a:extLst>
                <a:ext uri="{FF2B5EF4-FFF2-40B4-BE49-F238E27FC236}">
                  <a16:creationId xmlns:a16="http://schemas.microsoft.com/office/drawing/2014/main" id="{82926BFC-C6BB-F66B-8700-F249D670AC4A}"/>
                </a:ext>
              </a:extLst>
            </p:cNvPr>
            <p:cNvSpPr/>
            <p:nvPr/>
          </p:nvSpPr>
          <p:spPr>
            <a:xfrm>
              <a:off x="7336350" y="72075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46">
                <a:defRPr/>
              </a:pPr>
              <a:endParaRPr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93" name="Google Shape;7019;p47">
              <a:extLst>
                <a:ext uri="{FF2B5EF4-FFF2-40B4-BE49-F238E27FC236}">
                  <a16:creationId xmlns:a16="http://schemas.microsoft.com/office/drawing/2014/main" id="{72C1D4C9-C95B-DD3C-C4DA-FD69DC248F8C}"/>
                </a:ext>
              </a:extLst>
            </p:cNvPr>
            <p:cNvSpPr/>
            <p:nvPr/>
          </p:nvSpPr>
          <p:spPr>
            <a:xfrm>
              <a:off x="7404625" y="7452475"/>
              <a:ext cx="56225" cy="54225"/>
            </a:xfrm>
            <a:custGeom>
              <a:avLst/>
              <a:gdLst/>
              <a:ahLst/>
              <a:cxnLst/>
              <a:rect l="l" t="t" r="r" b="b"/>
              <a:pathLst>
                <a:path w="2249" h="2169" extrusionOk="0">
                  <a:moveTo>
                    <a:pt x="241" y="1"/>
                  </a:moveTo>
                  <a:cubicBezTo>
                    <a:pt x="161" y="1"/>
                    <a:pt x="107" y="81"/>
                    <a:pt x="107" y="108"/>
                  </a:cubicBezTo>
                  <a:cubicBezTo>
                    <a:pt x="0" y="884"/>
                    <a:pt x="294" y="1794"/>
                    <a:pt x="1071" y="2088"/>
                  </a:cubicBezTo>
                  <a:cubicBezTo>
                    <a:pt x="1231" y="2142"/>
                    <a:pt x="1365" y="2169"/>
                    <a:pt x="1552" y="2169"/>
                  </a:cubicBezTo>
                  <a:lnTo>
                    <a:pt x="1633" y="2169"/>
                  </a:lnTo>
                  <a:cubicBezTo>
                    <a:pt x="1740" y="2169"/>
                    <a:pt x="1820" y="2142"/>
                    <a:pt x="1900" y="2115"/>
                  </a:cubicBezTo>
                  <a:cubicBezTo>
                    <a:pt x="2007" y="2088"/>
                    <a:pt x="2061" y="2008"/>
                    <a:pt x="2141" y="1954"/>
                  </a:cubicBezTo>
                  <a:cubicBezTo>
                    <a:pt x="2222" y="1874"/>
                    <a:pt x="2248" y="1821"/>
                    <a:pt x="2248" y="1714"/>
                  </a:cubicBezTo>
                  <a:lnTo>
                    <a:pt x="2248" y="1553"/>
                  </a:lnTo>
                  <a:cubicBezTo>
                    <a:pt x="2248" y="1473"/>
                    <a:pt x="2248" y="1446"/>
                    <a:pt x="2195" y="1366"/>
                  </a:cubicBezTo>
                  <a:cubicBezTo>
                    <a:pt x="2168" y="1178"/>
                    <a:pt x="2061" y="964"/>
                    <a:pt x="1927" y="804"/>
                  </a:cubicBezTo>
                  <a:cubicBezTo>
                    <a:pt x="1767" y="616"/>
                    <a:pt x="1526" y="429"/>
                    <a:pt x="1258" y="295"/>
                  </a:cubicBezTo>
                  <a:cubicBezTo>
                    <a:pt x="1178" y="241"/>
                    <a:pt x="1044" y="215"/>
                    <a:pt x="910" y="161"/>
                  </a:cubicBezTo>
                  <a:cubicBezTo>
                    <a:pt x="696" y="108"/>
                    <a:pt x="535" y="81"/>
                    <a:pt x="375" y="81"/>
                  </a:cubicBezTo>
                  <a:lnTo>
                    <a:pt x="321" y="81"/>
                  </a:lnTo>
                  <a:cubicBezTo>
                    <a:pt x="348" y="54"/>
                    <a:pt x="294" y="54"/>
                    <a:pt x="241" y="1"/>
                  </a:cubicBezTo>
                  <a:close/>
                </a:path>
              </a:pathLst>
            </a:custGeom>
            <a:solidFill>
              <a:srgbClr val="FF67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46">
                <a:defRPr/>
              </a:pPr>
              <a:endParaRPr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94" name="Google Shape;7020;p47">
              <a:extLst>
                <a:ext uri="{FF2B5EF4-FFF2-40B4-BE49-F238E27FC236}">
                  <a16:creationId xmlns:a16="http://schemas.microsoft.com/office/drawing/2014/main" id="{44B207FD-8406-46E2-B4AB-E4A7283ECEA6}"/>
                </a:ext>
              </a:extLst>
            </p:cNvPr>
            <p:cNvSpPr/>
            <p:nvPr/>
          </p:nvSpPr>
          <p:spPr>
            <a:xfrm>
              <a:off x="7331675" y="7283550"/>
              <a:ext cx="89700" cy="39975"/>
            </a:xfrm>
            <a:custGeom>
              <a:avLst/>
              <a:gdLst/>
              <a:ahLst/>
              <a:cxnLst/>
              <a:rect l="l" t="t" r="r" b="b"/>
              <a:pathLst>
                <a:path w="3588" h="1599" extrusionOk="0">
                  <a:moveTo>
                    <a:pt x="2042" y="0"/>
                  </a:moveTo>
                  <a:cubicBezTo>
                    <a:pt x="1944" y="0"/>
                    <a:pt x="1843" y="4"/>
                    <a:pt x="1740" y="13"/>
                  </a:cubicBezTo>
                  <a:cubicBezTo>
                    <a:pt x="777" y="66"/>
                    <a:pt x="1" y="521"/>
                    <a:pt x="54" y="923"/>
                  </a:cubicBezTo>
                  <a:cubicBezTo>
                    <a:pt x="79" y="1317"/>
                    <a:pt x="762" y="1598"/>
                    <a:pt x="1623" y="1598"/>
                  </a:cubicBezTo>
                  <a:cubicBezTo>
                    <a:pt x="1696" y="1598"/>
                    <a:pt x="1771" y="1596"/>
                    <a:pt x="1847" y="1592"/>
                  </a:cubicBezTo>
                  <a:cubicBezTo>
                    <a:pt x="2811" y="1512"/>
                    <a:pt x="3587" y="1110"/>
                    <a:pt x="3560" y="682"/>
                  </a:cubicBezTo>
                  <a:cubicBezTo>
                    <a:pt x="3536" y="298"/>
                    <a:pt x="2889" y="0"/>
                    <a:pt x="2042" y="0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46">
                <a:defRPr/>
              </a:pPr>
              <a:endParaRPr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95" name="Google Shape;7021;p47">
              <a:extLst>
                <a:ext uri="{FF2B5EF4-FFF2-40B4-BE49-F238E27FC236}">
                  <a16:creationId xmlns:a16="http://schemas.microsoft.com/office/drawing/2014/main" id="{5D6A5FCB-BC01-8A10-9777-9B6466E58D93}"/>
                </a:ext>
              </a:extLst>
            </p:cNvPr>
            <p:cNvSpPr/>
            <p:nvPr/>
          </p:nvSpPr>
          <p:spPr>
            <a:xfrm>
              <a:off x="7537775" y="7332700"/>
              <a:ext cx="81650" cy="62925"/>
            </a:xfrm>
            <a:custGeom>
              <a:avLst/>
              <a:gdLst/>
              <a:ahLst/>
              <a:cxnLst/>
              <a:rect l="l" t="t" r="r" b="b"/>
              <a:pathLst>
                <a:path w="3266" h="2517" extrusionOk="0">
                  <a:moveTo>
                    <a:pt x="671" y="0"/>
                  </a:moveTo>
                  <a:cubicBezTo>
                    <a:pt x="493" y="0"/>
                    <a:pt x="353" y="51"/>
                    <a:pt x="268" y="161"/>
                  </a:cubicBezTo>
                  <a:cubicBezTo>
                    <a:pt x="0" y="482"/>
                    <a:pt x="375" y="1259"/>
                    <a:pt x="1125" y="1847"/>
                  </a:cubicBezTo>
                  <a:cubicBezTo>
                    <a:pt x="1639" y="2270"/>
                    <a:pt x="2192" y="2516"/>
                    <a:pt x="2583" y="2516"/>
                  </a:cubicBezTo>
                  <a:cubicBezTo>
                    <a:pt x="2761" y="2516"/>
                    <a:pt x="2906" y="2465"/>
                    <a:pt x="2998" y="2356"/>
                  </a:cubicBezTo>
                  <a:cubicBezTo>
                    <a:pt x="3266" y="2035"/>
                    <a:pt x="2918" y="1259"/>
                    <a:pt x="2142" y="643"/>
                  </a:cubicBezTo>
                  <a:cubicBezTo>
                    <a:pt x="1611" y="240"/>
                    <a:pt x="1055" y="0"/>
                    <a:pt x="671" y="0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46">
                <a:defRPr/>
              </a:pPr>
              <a:endParaRPr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96" name="Google Shape;7022;p47">
              <a:extLst>
                <a:ext uri="{FF2B5EF4-FFF2-40B4-BE49-F238E27FC236}">
                  <a16:creationId xmlns:a16="http://schemas.microsoft.com/office/drawing/2014/main" id="{258876C0-5951-FC98-6A0D-CEB2AE5E2FB5}"/>
                </a:ext>
              </a:extLst>
            </p:cNvPr>
            <p:cNvSpPr/>
            <p:nvPr/>
          </p:nvSpPr>
          <p:spPr>
            <a:xfrm>
              <a:off x="7404625" y="7421700"/>
              <a:ext cx="95700" cy="87000"/>
            </a:xfrm>
            <a:custGeom>
              <a:avLst/>
              <a:gdLst/>
              <a:ahLst/>
              <a:cxnLst/>
              <a:rect l="l" t="t" r="r" b="b"/>
              <a:pathLst>
                <a:path w="3828" h="3480" extrusionOk="0">
                  <a:moveTo>
                    <a:pt x="214" y="1446"/>
                  </a:moveTo>
                  <a:cubicBezTo>
                    <a:pt x="375" y="1446"/>
                    <a:pt x="509" y="1472"/>
                    <a:pt x="642" y="1472"/>
                  </a:cubicBezTo>
                  <a:cubicBezTo>
                    <a:pt x="803" y="1499"/>
                    <a:pt x="1017" y="1580"/>
                    <a:pt x="1151" y="1633"/>
                  </a:cubicBezTo>
                  <a:cubicBezTo>
                    <a:pt x="1258" y="1713"/>
                    <a:pt x="1392" y="1767"/>
                    <a:pt x="1499" y="1874"/>
                  </a:cubicBezTo>
                  <a:cubicBezTo>
                    <a:pt x="1606" y="1981"/>
                    <a:pt x="1713" y="2035"/>
                    <a:pt x="1767" y="2142"/>
                  </a:cubicBezTo>
                  <a:cubicBezTo>
                    <a:pt x="1847" y="2249"/>
                    <a:pt x="1900" y="2382"/>
                    <a:pt x="1981" y="2516"/>
                  </a:cubicBezTo>
                  <a:cubicBezTo>
                    <a:pt x="2034" y="2650"/>
                    <a:pt x="2061" y="2811"/>
                    <a:pt x="2061" y="2971"/>
                  </a:cubicBezTo>
                  <a:lnTo>
                    <a:pt x="2061" y="3052"/>
                  </a:lnTo>
                  <a:lnTo>
                    <a:pt x="2061" y="3159"/>
                  </a:lnTo>
                  <a:lnTo>
                    <a:pt x="2061" y="3185"/>
                  </a:lnTo>
                  <a:lnTo>
                    <a:pt x="2034" y="3185"/>
                  </a:lnTo>
                  <a:cubicBezTo>
                    <a:pt x="2007" y="3185"/>
                    <a:pt x="1981" y="3212"/>
                    <a:pt x="1927" y="3212"/>
                  </a:cubicBezTo>
                  <a:cubicBezTo>
                    <a:pt x="1847" y="3239"/>
                    <a:pt x="1740" y="3293"/>
                    <a:pt x="1633" y="3293"/>
                  </a:cubicBezTo>
                  <a:lnTo>
                    <a:pt x="1365" y="3293"/>
                  </a:lnTo>
                  <a:cubicBezTo>
                    <a:pt x="1285" y="3293"/>
                    <a:pt x="1178" y="3239"/>
                    <a:pt x="1044" y="3185"/>
                  </a:cubicBezTo>
                  <a:cubicBezTo>
                    <a:pt x="937" y="3159"/>
                    <a:pt x="830" y="3078"/>
                    <a:pt x="749" y="3025"/>
                  </a:cubicBezTo>
                  <a:cubicBezTo>
                    <a:pt x="669" y="2945"/>
                    <a:pt x="562" y="2891"/>
                    <a:pt x="509" y="2784"/>
                  </a:cubicBezTo>
                  <a:cubicBezTo>
                    <a:pt x="428" y="2677"/>
                    <a:pt x="375" y="2570"/>
                    <a:pt x="294" y="2436"/>
                  </a:cubicBezTo>
                  <a:cubicBezTo>
                    <a:pt x="294" y="2302"/>
                    <a:pt x="268" y="2115"/>
                    <a:pt x="241" y="1901"/>
                  </a:cubicBezTo>
                  <a:cubicBezTo>
                    <a:pt x="241" y="1740"/>
                    <a:pt x="214" y="1606"/>
                    <a:pt x="214" y="1446"/>
                  </a:cubicBezTo>
                  <a:close/>
                  <a:moveTo>
                    <a:pt x="268" y="0"/>
                  </a:moveTo>
                  <a:cubicBezTo>
                    <a:pt x="161" y="295"/>
                    <a:pt x="80" y="643"/>
                    <a:pt x="27" y="1017"/>
                  </a:cubicBezTo>
                  <a:cubicBezTo>
                    <a:pt x="0" y="1419"/>
                    <a:pt x="0" y="1767"/>
                    <a:pt x="80" y="2115"/>
                  </a:cubicBezTo>
                  <a:cubicBezTo>
                    <a:pt x="107" y="2275"/>
                    <a:pt x="161" y="2436"/>
                    <a:pt x="241" y="2623"/>
                  </a:cubicBezTo>
                  <a:cubicBezTo>
                    <a:pt x="294" y="2784"/>
                    <a:pt x="402" y="2918"/>
                    <a:pt x="535" y="3052"/>
                  </a:cubicBezTo>
                  <a:cubicBezTo>
                    <a:pt x="642" y="3185"/>
                    <a:pt x="803" y="3293"/>
                    <a:pt x="964" y="3346"/>
                  </a:cubicBezTo>
                  <a:cubicBezTo>
                    <a:pt x="1178" y="3453"/>
                    <a:pt x="1365" y="3480"/>
                    <a:pt x="1579" y="3480"/>
                  </a:cubicBezTo>
                  <a:cubicBezTo>
                    <a:pt x="1820" y="3480"/>
                    <a:pt x="2034" y="3400"/>
                    <a:pt x="2302" y="3239"/>
                  </a:cubicBezTo>
                  <a:cubicBezTo>
                    <a:pt x="2409" y="3185"/>
                    <a:pt x="2516" y="3105"/>
                    <a:pt x="2650" y="2998"/>
                  </a:cubicBezTo>
                  <a:lnTo>
                    <a:pt x="2944" y="2704"/>
                  </a:lnTo>
                  <a:cubicBezTo>
                    <a:pt x="3105" y="2516"/>
                    <a:pt x="3239" y="2275"/>
                    <a:pt x="3399" y="2008"/>
                  </a:cubicBezTo>
                  <a:cubicBezTo>
                    <a:pt x="3480" y="1874"/>
                    <a:pt x="3533" y="1740"/>
                    <a:pt x="3613" y="1580"/>
                  </a:cubicBezTo>
                  <a:cubicBezTo>
                    <a:pt x="3694" y="1446"/>
                    <a:pt x="3720" y="1312"/>
                    <a:pt x="3774" y="1178"/>
                  </a:cubicBezTo>
                  <a:lnTo>
                    <a:pt x="3828" y="1071"/>
                  </a:lnTo>
                  <a:lnTo>
                    <a:pt x="3480" y="1071"/>
                  </a:lnTo>
                  <a:cubicBezTo>
                    <a:pt x="3346" y="1071"/>
                    <a:pt x="3212" y="1071"/>
                    <a:pt x="3078" y="1044"/>
                  </a:cubicBezTo>
                  <a:cubicBezTo>
                    <a:pt x="2730" y="991"/>
                    <a:pt x="2409" y="937"/>
                    <a:pt x="2034" y="803"/>
                  </a:cubicBezTo>
                  <a:cubicBezTo>
                    <a:pt x="1713" y="696"/>
                    <a:pt x="1338" y="536"/>
                    <a:pt x="1044" y="402"/>
                  </a:cubicBezTo>
                  <a:cubicBezTo>
                    <a:pt x="696" y="295"/>
                    <a:pt x="482" y="161"/>
                    <a:pt x="268" y="0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46">
                <a:defRPr/>
              </a:pPr>
              <a:endParaRPr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97" name="Google Shape;7023;p47">
              <a:extLst>
                <a:ext uri="{FF2B5EF4-FFF2-40B4-BE49-F238E27FC236}">
                  <a16:creationId xmlns:a16="http://schemas.microsoft.com/office/drawing/2014/main" id="{626CB018-11A7-B151-959A-5AA565522532}"/>
                </a:ext>
              </a:extLst>
            </p:cNvPr>
            <p:cNvSpPr/>
            <p:nvPr/>
          </p:nvSpPr>
          <p:spPr>
            <a:xfrm>
              <a:off x="7528400" y="7425700"/>
              <a:ext cx="40175" cy="60250"/>
            </a:xfrm>
            <a:custGeom>
              <a:avLst/>
              <a:gdLst/>
              <a:ahLst/>
              <a:cxnLst/>
              <a:rect l="l" t="t" r="r" b="b"/>
              <a:pathLst>
                <a:path w="1607" h="2410" extrusionOk="0">
                  <a:moveTo>
                    <a:pt x="1045" y="1"/>
                  </a:moveTo>
                  <a:cubicBezTo>
                    <a:pt x="697" y="1"/>
                    <a:pt x="295" y="402"/>
                    <a:pt x="135" y="991"/>
                  </a:cubicBezTo>
                  <a:cubicBezTo>
                    <a:pt x="27" y="1286"/>
                    <a:pt x="1" y="1607"/>
                    <a:pt x="81" y="1875"/>
                  </a:cubicBezTo>
                  <a:cubicBezTo>
                    <a:pt x="135" y="2142"/>
                    <a:pt x="242" y="2330"/>
                    <a:pt x="429" y="2383"/>
                  </a:cubicBezTo>
                  <a:cubicBezTo>
                    <a:pt x="482" y="2383"/>
                    <a:pt x="509" y="2410"/>
                    <a:pt x="563" y="2410"/>
                  </a:cubicBezTo>
                  <a:cubicBezTo>
                    <a:pt x="911" y="2410"/>
                    <a:pt x="1312" y="2008"/>
                    <a:pt x="1473" y="1446"/>
                  </a:cubicBezTo>
                  <a:cubicBezTo>
                    <a:pt x="1580" y="1152"/>
                    <a:pt x="1607" y="804"/>
                    <a:pt x="1553" y="536"/>
                  </a:cubicBezTo>
                  <a:cubicBezTo>
                    <a:pt x="1473" y="269"/>
                    <a:pt x="1366" y="108"/>
                    <a:pt x="1178" y="54"/>
                  </a:cubicBezTo>
                  <a:cubicBezTo>
                    <a:pt x="1152" y="1"/>
                    <a:pt x="1098" y="1"/>
                    <a:pt x="1045" y="1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46">
                <a:defRPr/>
              </a:pPr>
              <a:endParaRPr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98" name="Google Shape;7024;p47">
              <a:extLst>
                <a:ext uri="{FF2B5EF4-FFF2-40B4-BE49-F238E27FC236}">
                  <a16:creationId xmlns:a16="http://schemas.microsoft.com/office/drawing/2014/main" id="{CB98E244-0B3C-61A5-6EDF-9A7AAC11B277}"/>
                </a:ext>
              </a:extLst>
            </p:cNvPr>
            <p:cNvSpPr/>
            <p:nvPr/>
          </p:nvSpPr>
          <p:spPr>
            <a:xfrm>
              <a:off x="7336350" y="7374175"/>
              <a:ext cx="40175" cy="60250"/>
            </a:xfrm>
            <a:custGeom>
              <a:avLst/>
              <a:gdLst/>
              <a:ahLst/>
              <a:cxnLst/>
              <a:rect l="l" t="t" r="r" b="b"/>
              <a:pathLst>
                <a:path w="1607" h="2410" extrusionOk="0">
                  <a:moveTo>
                    <a:pt x="1018" y="1"/>
                  </a:moveTo>
                  <a:cubicBezTo>
                    <a:pt x="697" y="1"/>
                    <a:pt x="295" y="402"/>
                    <a:pt x="135" y="965"/>
                  </a:cubicBezTo>
                  <a:cubicBezTo>
                    <a:pt x="28" y="1259"/>
                    <a:pt x="1" y="1607"/>
                    <a:pt x="54" y="1875"/>
                  </a:cubicBezTo>
                  <a:cubicBezTo>
                    <a:pt x="135" y="2142"/>
                    <a:pt x="215" y="2303"/>
                    <a:pt x="429" y="2383"/>
                  </a:cubicBezTo>
                  <a:cubicBezTo>
                    <a:pt x="456" y="2383"/>
                    <a:pt x="483" y="2410"/>
                    <a:pt x="563" y="2410"/>
                  </a:cubicBezTo>
                  <a:cubicBezTo>
                    <a:pt x="884" y="2410"/>
                    <a:pt x="1286" y="2008"/>
                    <a:pt x="1473" y="1446"/>
                  </a:cubicBezTo>
                  <a:cubicBezTo>
                    <a:pt x="1553" y="1125"/>
                    <a:pt x="1607" y="804"/>
                    <a:pt x="1527" y="536"/>
                  </a:cubicBezTo>
                  <a:cubicBezTo>
                    <a:pt x="1473" y="269"/>
                    <a:pt x="1366" y="108"/>
                    <a:pt x="1152" y="28"/>
                  </a:cubicBezTo>
                  <a:cubicBezTo>
                    <a:pt x="1125" y="1"/>
                    <a:pt x="1072" y="1"/>
                    <a:pt x="1018" y="1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46">
                <a:defRPr/>
              </a:pPr>
              <a:endParaRPr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pic>
        <p:nvPicPr>
          <p:cNvPr id="499" name="Picture 498">
            <a:extLst>
              <a:ext uri="{FF2B5EF4-FFF2-40B4-BE49-F238E27FC236}">
                <a16:creationId xmlns:a16="http://schemas.microsoft.com/office/drawing/2014/main" id="{6F31574A-3D20-0EC3-D28A-C5EBC2BB045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722" y="232776"/>
            <a:ext cx="1823578" cy="1768933"/>
          </a:xfrm>
          <a:prstGeom prst="rect">
            <a:avLst/>
          </a:prstGeom>
        </p:spPr>
      </p:pic>
      <p:pic>
        <p:nvPicPr>
          <p:cNvPr id="449" name="Picture 2">
            <a:extLst>
              <a:ext uri="{FF2B5EF4-FFF2-40B4-BE49-F238E27FC236}">
                <a16:creationId xmlns:a16="http://schemas.microsoft.com/office/drawing/2014/main" id="{00DAFA96-D530-B728-A73E-A3D54CA56B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772401" y="4197346"/>
            <a:ext cx="4309673" cy="2660655"/>
          </a:xfrm>
          <a:prstGeom prst="rect">
            <a:avLst/>
          </a:prstGeom>
        </p:spPr>
      </p:pic>
      <p:pic>
        <p:nvPicPr>
          <p:cNvPr id="450" name="Picture 2">
            <a:extLst>
              <a:ext uri="{FF2B5EF4-FFF2-40B4-BE49-F238E27FC236}">
                <a16:creationId xmlns:a16="http://schemas.microsoft.com/office/drawing/2014/main" id="{BE9B6ECF-85DA-5CB2-61E7-827FF7E093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740046" y="4197346"/>
            <a:ext cx="4309673" cy="2660655"/>
          </a:xfrm>
          <a:prstGeom prst="rect">
            <a:avLst/>
          </a:prstGeom>
        </p:spPr>
      </p:pic>
      <p:pic>
        <p:nvPicPr>
          <p:cNvPr id="451" name="Picture 2">
            <a:extLst>
              <a:ext uri="{FF2B5EF4-FFF2-40B4-BE49-F238E27FC236}">
                <a16:creationId xmlns:a16="http://schemas.microsoft.com/office/drawing/2014/main" id="{CA60BFB1-9BCE-3A74-848C-DC8B75CA76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39910" y="4197345"/>
            <a:ext cx="4157273" cy="2660655"/>
          </a:xfrm>
          <a:prstGeom prst="rect">
            <a:avLst/>
          </a:prstGeom>
        </p:spPr>
      </p:pic>
      <p:sp>
        <p:nvSpPr>
          <p:cNvPr id="2" name="Rectangle: Rounded Corners 4181">
            <a:extLst>
              <a:ext uri="{FF2B5EF4-FFF2-40B4-BE49-F238E27FC236}">
                <a16:creationId xmlns:a16="http://schemas.microsoft.com/office/drawing/2014/main" id="{7A73C8D0-C048-A3C5-2568-A75FC54A88CF}"/>
              </a:ext>
            </a:extLst>
          </p:cNvPr>
          <p:cNvSpPr/>
          <p:nvPr/>
        </p:nvSpPr>
        <p:spPr>
          <a:xfrm>
            <a:off x="3483300" y="1624701"/>
            <a:ext cx="7601686" cy="3231592"/>
          </a:xfrm>
          <a:custGeom>
            <a:avLst/>
            <a:gdLst>
              <a:gd name="connsiteX0" fmla="*/ 0 w 7601686"/>
              <a:gd name="connsiteY0" fmla="*/ 538609 h 3231592"/>
              <a:gd name="connsiteX1" fmla="*/ 538609 w 7601686"/>
              <a:gd name="connsiteY1" fmla="*/ 0 h 3231592"/>
              <a:gd name="connsiteX2" fmla="*/ 7063077 w 7601686"/>
              <a:gd name="connsiteY2" fmla="*/ 0 h 3231592"/>
              <a:gd name="connsiteX3" fmla="*/ 7601686 w 7601686"/>
              <a:gd name="connsiteY3" fmla="*/ 538609 h 3231592"/>
              <a:gd name="connsiteX4" fmla="*/ 7601686 w 7601686"/>
              <a:gd name="connsiteY4" fmla="*/ 2692983 h 3231592"/>
              <a:gd name="connsiteX5" fmla="*/ 7063077 w 7601686"/>
              <a:gd name="connsiteY5" fmla="*/ 3231592 h 3231592"/>
              <a:gd name="connsiteX6" fmla="*/ 538609 w 7601686"/>
              <a:gd name="connsiteY6" fmla="*/ 3231592 h 3231592"/>
              <a:gd name="connsiteX7" fmla="*/ 0 w 7601686"/>
              <a:gd name="connsiteY7" fmla="*/ 2692983 h 3231592"/>
              <a:gd name="connsiteX8" fmla="*/ 0 w 7601686"/>
              <a:gd name="connsiteY8" fmla="*/ 538609 h 3231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01686" h="3231592" fill="none" extrusionOk="0">
                <a:moveTo>
                  <a:pt x="0" y="538609"/>
                </a:moveTo>
                <a:cubicBezTo>
                  <a:pt x="23403" y="267583"/>
                  <a:pt x="235805" y="35474"/>
                  <a:pt x="538609" y="0"/>
                </a:cubicBezTo>
                <a:cubicBezTo>
                  <a:pt x="2052982" y="111121"/>
                  <a:pt x="4135980" y="-151508"/>
                  <a:pt x="7063077" y="0"/>
                </a:cubicBezTo>
                <a:cubicBezTo>
                  <a:pt x="7387823" y="-47466"/>
                  <a:pt x="7648211" y="247301"/>
                  <a:pt x="7601686" y="538609"/>
                </a:cubicBezTo>
                <a:cubicBezTo>
                  <a:pt x="7759945" y="1326836"/>
                  <a:pt x="7475342" y="2220372"/>
                  <a:pt x="7601686" y="2692983"/>
                </a:cubicBezTo>
                <a:cubicBezTo>
                  <a:pt x="7611286" y="3001018"/>
                  <a:pt x="7354256" y="3249039"/>
                  <a:pt x="7063077" y="3231592"/>
                </a:cubicBezTo>
                <a:cubicBezTo>
                  <a:pt x="6295058" y="3317480"/>
                  <a:pt x="1990353" y="3207188"/>
                  <a:pt x="538609" y="3231592"/>
                </a:cubicBezTo>
                <a:cubicBezTo>
                  <a:pt x="244276" y="3211914"/>
                  <a:pt x="-27749" y="2971044"/>
                  <a:pt x="0" y="2692983"/>
                </a:cubicBezTo>
                <a:cubicBezTo>
                  <a:pt x="167617" y="1784299"/>
                  <a:pt x="69923" y="1468494"/>
                  <a:pt x="0" y="538609"/>
                </a:cubicBezTo>
                <a:close/>
              </a:path>
              <a:path w="7601686" h="3231592" stroke="0" extrusionOk="0">
                <a:moveTo>
                  <a:pt x="0" y="538609"/>
                </a:moveTo>
                <a:cubicBezTo>
                  <a:pt x="-26320" y="287208"/>
                  <a:pt x="243102" y="30103"/>
                  <a:pt x="538609" y="0"/>
                </a:cubicBezTo>
                <a:cubicBezTo>
                  <a:pt x="3632028" y="5515"/>
                  <a:pt x="6315735" y="162484"/>
                  <a:pt x="7063077" y="0"/>
                </a:cubicBezTo>
                <a:cubicBezTo>
                  <a:pt x="7315014" y="15514"/>
                  <a:pt x="7612421" y="240274"/>
                  <a:pt x="7601686" y="538609"/>
                </a:cubicBezTo>
                <a:cubicBezTo>
                  <a:pt x="7542452" y="1497460"/>
                  <a:pt x="7707503" y="1622474"/>
                  <a:pt x="7601686" y="2692983"/>
                </a:cubicBezTo>
                <a:cubicBezTo>
                  <a:pt x="7621746" y="2970826"/>
                  <a:pt x="7338701" y="3216718"/>
                  <a:pt x="7063077" y="3231592"/>
                </a:cubicBezTo>
                <a:cubicBezTo>
                  <a:pt x="4469044" y="3136652"/>
                  <a:pt x="2088236" y="3357405"/>
                  <a:pt x="538609" y="3231592"/>
                </a:cubicBezTo>
                <a:cubicBezTo>
                  <a:pt x="214525" y="3227076"/>
                  <a:pt x="5071" y="2998753"/>
                  <a:pt x="0" y="2692983"/>
                </a:cubicBezTo>
                <a:cubicBezTo>
                  <a:pt x="106876" y="1965798"/>
                  <a:pt x="127121" y="924500"/>
                  <a:pt x="0" y="538609"/>
                </a:cubicBezTo>
                <a:close/>
              </a:path>
            </a:pathLst>
          </a:custGeom>
          <a:solidFill>
            <a:srgbClr val="FFFFFF">
              <a:alpha val="89804"/>
            </a:srgbClr>
          </a:solidFill>
          <a:ln w="3810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258840686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8" name="图片 33">
            <a:extLst>
              <a:ext uri="{FF2B5EF4-FFF2-40B4-BE49-F238E27FC236}">
                <a16:creationId xmlns:a16="http://schemas.microsoft.com/office/drawing/2014/main" id="{DA62A807-7976-BF17-AF14-B8992D8587B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690956"/>
            <a:ext cx="3211672" cy="3167044"/>
          </a:xfrm>
          <a:prstGeom prst="rect">
            <a:avLst/>
          </a:prstGeom>
        </p:spPr>
      </p:pic>
      <p:pic>
        <p:nvPicPr>
          <p:cNvPr id="5" name="Picture 4" descr="A blue and orange text&#10;&#10;AI-generated content may be incorrect.">
            <a:extLst>
              <a:ext uri="{FF2B5EF4-FFF2-40B4-BE49-F238E27FC236}">
                <a16:creationId xmlns:a16="http://schemas.microsoft.com/office/drawing/2014/main" id="{F49033E6-46A4-546B-CB19-0E759C0A5C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462" y="2045032"/>
            <a:ext cx="7463890" cy="2579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5699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9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180" fill="hold">
                                          <p:stCondLst>
                                            <p:cond delay="118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180" fill="hold">
                                          <p:stCondLst>
                                            <p:cond delay="236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180" fill="hold">
                                          <p:stCondLst>
                                            <p:cond delay="354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180" fill="hold">
                                          <p:stCondLst>
                                            <p:cond delay="472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62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240" fill="hold">
                                          <p:stCondLst>
                                            <p:cond delay="124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240" fill="hold">
                                          <p:stCondLst>
                                            <p:cond delay="248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240" fill="hold">
                                          <p:stCondLst>
                                            <p:cond delay="372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240" fill="hold">
                                          <p:stCondLst>
                                            <p:cond delay="496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62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240" fill="hold">
                                          <p:stCondLst>
                                            <p:cond delay="124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1240" fill="hold">
                                          <p:stCondLst>
                                            <p:cond delay="248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240" fill="hold">
                                          <p:stCondLst>
                                            <p:cond delay="372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1240" fill="hold">
                                          <p:stCondLst>
                                            <p:cond delay="496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075" descr="5">
            <a:extLst>
              <a:ext uri="{FF2B5EF4-FFF2-40B4-BE49-F238E27FC236}">
                <a16:creationId xmlns:a16="http://schemas.microsoft.com/office/drawing/2014/main" id="{28C851A1-FD1B-C43D-E7E0-2E45D3C04F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314" descr="A picture containing diagram&#10;&#10;Description automatically generated">
            <a:extLst>
              <a:ext uri="{FF2B5EF4-FFF2-40B4-BE49-F238E27FC236}">
                <a16:creationId xmlns:a16="http://schemas.microsoft.com/office/drawing/2014/main" id="{9B6C0358-D8A4-987F-762A-2B87AEF17F8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73"/>
          <a:stretch/>
        </p:blipFill>
        <p:spPr>
          <a:xfrm>
            <a:off x="1258782" y="1079652"/>
            <a:ext cx="8027772" cy="4048175"/>
          </a:xfrm>
          <a:prstGeom prst="rect">
            <a:avLst/>
          </a:prstGeom>
        </p:spPr>
      </p:pic>
      <p:sp>
        <p:nvSpPr>
          <p:cNvPr id="5" name="Hộp Văn bản 26">
            <a:extLst>
              <a:ext uri="{FF2B5EF4-FFF2-40B4-BE49-F238E27FC236}">
                <a16:creationId xmlns:a16="http://schemas.microsoft.com/office/drawing/2014/main" id="{C5BBF553-C153-9993-7DE6-D0F11BE05A08}"/>
              </a:ext>
            </a:extLst>
          </p:cNvPr>
          <p:cNvSpPr txBox="1"/>
          <p:nvPr/>
        </p:nvSpPr>
        <p:spPr>
          <a:xfrm>
            <a:off x="1258783" y="1354174"/>
            <a:ext cx="71580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 </a:t>
            </a:r>
            <a:r>
              <a:rPr lang="en-US" sz="40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</a:t>
            </a:r>
            <a:endParaRPr lang="en-US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8087E440-D919-6B6A-432F-99D05028E0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27883" y="1987333"/>
            <a:ext cx="3610666" cy="4616377"/>
          </a:xfrm>
          <a:prstGeom prst="rect">
            <a:avLst/>
          </a:prstGeom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9091C491-B85C-0C50-1EB1-D9429C73B8F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887611" y="4016827"/>
            <a:ext cx="396223" cy="386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182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8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9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9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F3D82F-C066-90CC-A072-6A6B349AB6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5E89880-2897-8B2E-9178-3F94E576EF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67791" cy="736543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E0BD255-DECE-080B-1F8F-3E2FE88E478E}"/>
              </a:ext>
            </a:extLst>
          </p:cNvPr>
          <p:cNvSpPr txBox="1"/>
          <p:nvPr/>
        </p:nvSpPr>
        <p:spPr>
          <a:xfrm>
            <a:off x="6575898" y="2640936"/>
            <a:ext cx="1425390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dirty="0" err="1">
                <a:latin typeface="Lobster" panose="00000500000000000000" pitchFamily="2" charset="0"/>
              </a:rPr>
              <a:t>Tiết</a:t>
            </a:r>
            <a:r>
              <a:rPr lang="en-US" sz="5000" dirty="0">
                <a:latin typeface="Lobster" panose="00000500000000000000" pitchFamily="2" charset="0"/>
              </a:rPr>
              <a:t> 1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9FB783A-5C68-6263-007A-FE6D5D42BCB5}"/>
              </a:ext>
            </a:extLst>
          </p:cNvPr>
          <p:cNvGrpSpPr/>
          <p:nvPr/>
        </p:nvGrpSpPr>
        <p:grpSpPr>
          <a:xfrm>
            <a:off x="4072127" y="-209942"/>
            <a:ext cx="8342295" cy="5489078"/>
            <a:chOff x="3014663" y="350890"/>
            <a:chExt cx="9454258" cy="6156220"/>
          </a:xfrm>
        </p:grpSpPr>
        <p:pic>
          <p:nvPicPr>
            <p:cNvPr id="7" name="Picture 6" descr="Text, whiteboard&#10;&#10;Description automatically generated">
              <a:extLst>
                <a:ext uri="{FF2B5EF4-FFF2-40B4-BE49-F238E27FC236}">
                  <a16:creationId xmlns:a16="http://schemas.microsoft.com/office/drawing/2014/main" id="{B6AAC3E7-2906-F398-CAE8-6871505309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837" b="96931" l="3114" r="95523">
                          <a14:foregroundMark x1="3909" y1="9289" x2="4568" y2="17084"/>
                          <a14:foregroundMark x1="8295" y1="10945" x2="19023" y2="11187"/>
                          <a14:foregroundMark x1="4432" y1="5775" x2="5114" y2="9047"/>
                          <a14:foregroundMark x1="95386" y1="8118" x2="94386" y2="36955"/>
                          <a14:foregroundMark x1="94386" y1="36955" x2="95750" y2="59491"/>
                          <a14:foregroundMark x1="95750" y1="59491" x2="94636" y2="90226"/>
                          <a14:foregroundMark x1="94636" y1="90226" x2="87295" y2="90832"/>
                          <a14:foregroundMark x1="89568" y1="11187" x2="77364" y2="11430"/>
                          <a14:foregroundMark x1="18091" y1="10016" x2="45614" y2="9289"/>
                          <a14:foregroundMark x1="45614" y1="9289" x2="80273" y2="9774"/>
                          <a14:foregroundMark x1="5364" y1="19184" x2="7977" y2="78958"/>
                          <a14:foregroundMark x1="7977" y1="78958" x2="6023" y2="91074"/>
                          <a14:foregroundMark x1="6705" y1="91761" x2="16136" y2="92246"/>
                          <a14:foregroundMark x1="16136" y1="92246" x2="40341" y2="89418"/>
                          <a14:foregroundMark x1="40341" y1="89418" x2="47500" y2="89418"/>
                          <a14:foregroundMark x1="47500" y1="89418" x2="58545" y2="89176"/>
                          <a14:foregroundMark x1="58545" y1="89176" x2="86295" y2="92932"/>
                          <a14:foregroundMark x1="86295" y1="92932" x2="87568" y2="91074"/>
                          <a14:foregroundMark x1="4432" y1="43942" x2="5909" y2="71486"/>
                          <a14:foregroundMark x1="4705" y1="34289" x2="4182" y2="93901"/>
                          <a14:foregroundMark x1="3773" y1="46042" x2="3773" y2="45113"/>
                          <a14:foregroundMark x1="3909" y1="37803" x2="3909" y2="36147"/>
                          <a14:foregroundMark x1="4182" y1="28150" x2="3909" y2="38530"/>
                          <a14:foregroundMark x1="3909" y1="32633" x2="4568" y2="55937"/>
                          <a14:foregroundMark x1="4568" y1="55937" x2="4568" y2="55937"/>
                          <a14:foregroundMark x1="4568" y1="57593" x2="3773" y2="76454"/>
                          <a14:foregroundMark x1="4045" y1="68901" x2="3386" y2="78796"/>
                          <a14:foregroundMark x1="4182" y1="79281" x2="3636" y2="95315"/>
                          <a14:foregroundMark x1="95000" y1="95315" x2="94727" y2="96244"/>
                          <a14:foregroundMark x1="95136" y1="94346" x2="95136" y2="95073"/>
                          <a14:foregroundMark x1="94477" y1="94830" x2="94477" y2="94830"/>
                          <a14:foregroundMark x1="95386" y1="94346" x2="95523" y2="95315"/>
                          <a14:foregroundMark x1="93409" y1="93659" x2="94591" y2="94588"/>
                          <a14:foregroundMark x1="63705" y1="13288" x2="56545" y2="13530"/>
                          <a14:foregroundMark x1="3773" y1="5533" x2="4318" y2="11430"/>
                          <a14:foregroundMark x1="3773" y1="3877" x2="3773" y2="9532"/>
                          <a14:foregroundMark x1="3386" y1="6018" x2="3114" y2="15428"/>
                          <a14:foregroundMark x1="3523" y1="3877" x2="3386" y2="96002"/>
                          <a14:foregroundMark x1="94068" y1="94103" x2="94341" y2="96931"/>
                          <a14:foregroundMark x1="90477" y1="88449" x2="90477" y2="88449"/>
                          <a14:foregroundMark x1="94068" y1="94103" x2="94205" y2="96931"/>
                          <a14:foregroundMark x1="94591" y1="94830" x2="94477" y2="95759"/>
                          <a14:foregroundMark x1="55364" y1="7431" x2="51114" y2="7633"/>
                          <a14:foregroundMark x1="61455" y1="34047" x2="61455" y2="340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4663" y="350890"/>
              <a:ext cx="9454258" cy="615622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FF6DE51-FEC4-5AA2-D631-D88C5D426E06}"/>
                </a:ext>
              </a:extLst>
            </p:cNvPr>
            <p:cNvSpPr txBox="1"/>
            <p:nvPr/>
          </p:nvSpPr>
          <p:spPr>
            <a:xfrm>
              <a:off x="5153772" y="1691305"/>
              <a:ext cx="5100638" cy="6558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>
                  <a:ln/>
                  <a:solidFill>
                    <a:srgbClr val="002060"/>
                  </a:solidFill>
                  <a:latin typeface="Algerian" panose="04020705040A02060702" pitchFamily="82" charset="0"/>
                </a:rPr>
                <a:t>ĐẠO ĐỨC</a:t>
              </a:r>
              <a:endParaRPr lang="en-US" sz="3200" b="1" dirty="0">
                <a:ln/>
                <a:solidFill>
                  <a:srgbClr val="002060"/>
                </a:solidFill>
                <a:latin typeface="Algerian" panose="04020705040A02060702" pitchFamily="82" charset="0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A5CCDD22-9331-B625-2612-B6C4E823AB78}"/>
              </a:ext>
            </a:extLst>
          </p:cNvPr>
          <p:cNvSpPr txBox="1"/>
          <p:nvPr/>
        </p:nvSpPr>
        <p:spPr>
          <a:xfrm>
            <a:off x="4285031" y="1903938"/>
            <a:ext cx="812939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800" b="1">
                <a:ln/>
                <a:solidFill>
                  <a:srgbClr val="FF0000"/>
                </a:solidFill>
                <a:latin typeface="Algerian" panose="04020705040A02060702" pitchFamily="82" charset="0"/>
              </a:rPr>
              <a:t>BÀI </a:t>
            </a:r>
            <a:r>
              <a:rPr lang="en-US" sz="4800" b="1">
                <a:ln/>
                <a:solidFill>
                  <a:srgbClr val="FF0000"/>
                </a:solidFill>
                <a:latin typeface="Algerian" panose="04020705040A02060702" pitchFamily="82" charset="0"/>
              </a:rPr>
              <a:t>7</a:t>
            </a:r>
            <a:r>
              <a:rPr lang="vi-VN" sz="4800" b="1">
                <a:ln/>
                <a:solidFill>
                  <a:srgbClr val="FF0000"/>
                </a:solidFill>
                <a:latin typeface="Algerian" panose="04020705040A02060702" pitchFamily="82" charset="0"/>
              </a:rPr>
              <a:t>:  </a:t>
            </a:r>
          </a:p>
          <a:p>
            <a:pPr algn="ctr"/>
            <a:r>
              <a:rPr lang="en-US" sz="4800" b="1">
                <a:ln/>
                <a:solidFill>
                  <a:srgbClr val="FF0000"/>
                </a:solidFill>
                <a:latin typeface="Algerian" panose="04020705040A02060702" pitchFamily="82" charset="0"/>
              </a:rPr>
              <a:t>QUAN TÂM CHĂM SÓC </a:t>
            </a:r>
          </a:p>
          <a:p>
            <a:pPr algn="ctr"/>
            <a:r>
              <a:rPr lang="en-US" sz="4800" b="1">
                <a:ln/>
                <a:solidFill>
                  <a:srgbClr val="FF0000"/>
                </a:solidFill>
                <a:latin typeface="Algerian" panose="04020705040A02060702" pitchFamily="82" charset="0"/>
              </a:rPr>
              <a:t>ÔNG BÀ</a:t>
            </a:r>
            <a:endParaRPr lang="vi-VN" sz="4800" b="1">
              <a:ln/>
              <a:solidFill>
                <a:srgbClr val="FF0000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6320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BFA4E4-F11E-DCCB-1CAF-D6098CD11C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44B6FF03-60B5-BE30-F1DE-49B3E86942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2A122E6C-ECC8-05C6-132A-9E8D4A79BE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726" y="5806923"/>
            <a:ext cx="779489" cy="779489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6E5DB18C-0ADF-07AD-1E99-9DC58AEEE6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7913" y="5394466"/>
            <a:ext cx="779489" cy="779489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014078B0-5E9B-AC19-8349-62BB9E6CA4E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439" y="6268278"/>
            <a:ext cx="372350" cy="402124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FBF1BA63-C506-31DB-2B7F-19B56283A5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44" y="6301542"/>
            <a:ext cx="372350" cy="4021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727F620-C2B4-DB04-AF3D-1B8940B71B9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096" y="5394466"/>
            <a:ext cx="1685796" cy="123958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3A24C74-8D28-260A-59EF-74ADCC28B8F5}"/>
              </a:ext>
            </a:extLst>
          </p:cNvPr>
          <p:cNvSpPr/>
          <p:nvPr/>
        </p:nvSpPr>
        <p:spPr>
          <a:xfrm>
            <a:off x="530623" y="377663"/>
            <a:ext cx="11235528" cy="6124941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92B2C877-77FF-96A6-62C8-B867234264A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8975" y="-35169"/>
            <a:ext cx="5838825" cy="154975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F4E8B26-E073-2F42-6996-1A40FF28DE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33800" y="551333"/>
            <a:ext cx="5041829" cy="96325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DAA42D1-3F66-DFB4-3520-D3CF60B074EF}"/>
              </a:ext>
            </a:extLst>
          </p:cNvPr>
          <p:cNvSpPr txBox="1"/>
          <p:nvPr/>
        </p:nvSpPr>
        <p:spPr>
          <a:xfrm>
            <a:off x="639993" y="1651993"/>
            <a:ext cx="10668000" cy="610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indent="-28575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sz="32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ĐIỀN </a:t>
            </a:r>
            <a:endParaRPr lang="vi-VN" sz="3200" b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BAADD11-B65C-D09E-6908-E6E138BA7EF6}"/>
              </a:ext>
            </a:extLst>
          </p:cNvPr>
          <p:cNvSpPr txBox="1"/>
          <p:nvPr/>
        </p:nvSpPr>
        <p:spPr>
          <a:xfrm>
            <a:off x="480971" y="2817720"/>
            <a:ext cx="10668000" cy="610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indent="-28575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sz="32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ĐIỀN</a:t>
            </a:r>
            <a:endParaRPr lang="vi-VN" sz="3200" b="1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693E95E-ABE1-0A04-42F4-171FE6AD762A}"/>
              </a:ext>
            </a:extLst>
          </p:cNvPr>
          <p:cNvSpPr txBox="1"/>
          <p:nvPr/>
        </p:nvSpPr>
        <p:spPr>
          <a:xfrm>
            <a:off x="530623" y="3447990"/>
            <a:ext cx="10349955" cy="1176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vi-VN" sz="3200" b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14350" indent="-285750" algn="just">
              <a:lnSpc>
                <a:spcPct val="115000"/>
              </a:lnSpc>
              <a:buFont typeface="Wingdings" panose="05000000000000000000" pitchFamily="2" charset="2"/>
              <a:buChar char="ü"/>
            </a:pPr>
            <a:r>
              <a:rPr lang="en-US" sz="3200" b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ĐIỀN</a:t>
            </a:r>
            <a:endParaRPr lang="vi-VN" sz="3200" b="1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7934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87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6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6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A0B2D4-D9E6-99B6-740C-81FE171B3D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18C557-FA01-6645-CFAE-4E116E9D8A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" t="20697" r="1940" b="5274"/>
          <a:stretch/>
        </p:blipFill>
        <p:spPr>
          <a:xfrm>
            <a:off x="-78158" y="-182880"/>
            <a:ext cx="12270158" cy="70408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AutoShape 2" descr="hộp quà màu hồng 3d png">
            <a:extLst>
              <a:ext uri="{FF2B5EF4-FFF2-40B4-BE49-F238E27FC236}">
                <a16:creationId xmlns:a16="http://schemas.microsoft.com/office/drawing/2014/main" id="{04B6BC88-CA64-A910-82FB-4B31C82765A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sai">
            <a:hlinkClick r:id="rId4" action="ppaction://hlinksldjump"/>
            <a:extLst>
              <a:ext uri="{FF2B5EF4-FFF2-40B4-BE49-F238E27FC236}">
                <a16:creationId xmlns:a16="http://schemas.microsoft.com/office/drawing/2014/main" id="{0D3BF726-549C-759F-BC11-A9A47E99C3EA}"/>
              </a:ext>
            </a:extLst>
          </p:cNvPr>
          <p:cNvSpPr/>
          <p:nvPr/>
        </p:nvSpPr>
        <p:spPr>
          <a:xfrm>
            <a:off x="11028325" y="5725564"/>
            <a:ext cx="764531" cy="764531"/>
          </a:xfrm>
          <a:custGeom>
            <a:avLst/>
            <a:gdLst/>
            <a:ahLst/>
            <a:cxnLst/>
            <a:rect l="l" t="t" r="r" b="b"/>
            <a:pathLst>
              <a:path w="1146796" h="1146796">
                <a:moveTo>
                  <a:pt x="0" y="0"/>
                </a:moveTo>
                <a:lnTo>
                  <a:pt x="1146796" y="0"/>
                </a:lnTo>
                <a:lnTo>
                  <a:pt x="1146796" y="1146796"/>
                </a:lnTo>
                <a:lnTo>
                  <a:pt x="0" y="114679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pic>
        <p:nvPicPr>
          <p:cNvPr id="4" name="Picture 1" descr="E:\2020-2021\Giáo án điện tử các môn - 2020\Dao duc\tranh anh dao duc\Daoduc1 chu de 3 (FB Kim Oanh Be) ẢNH\dd7.1.png">
            <a:extLst>
              <a:ext uri="{FF2B5EF4-FFF2-40B4-BE49-F238E27FC236}">
                <a16:creationId xmlns:a16="http://schemas.microsoft.com/office/drawing/2014/main" id="{92C9F63D-F53E-2EC8-F558-C482831B26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 t="37936" b="12296"/>
          <a:stretch>
            <a:fillRect/>
          </a:stretch>
        </p:blipFill>
        <p:spPr bwMode="auto">
          <a:xfrm>
            <a:off x="1017647" y="1023582"/>
            <a:ext cx="10078548" cy="5084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DD46EF91-8498-FF74-6074-DD9DB22EDE02}"/>
              </a:ext>
            </a:extLst>
          </p:cNvPr>
          <p:cNvGrpSpPr/>
          <p:nvPr/>
        </p:nvGrpSpPr>
        <p:grpSpPr>
          <a:xfrm>
            <a:off x="868073" y="0"/>
            <a:ext cx="10306279" cy="1023582"/>
            <a:chOff x="815732" y="-160255"/>
            <a:chExt cx="10760652" cy="1023582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F89C886F-54BE-3CF5-D648-D249E29A0737}"/>
                </a:ext>
              </a:extLst>
            </p:cNvPr>
            <p:cNvSpPr/>
            <p:nvPr/>
          </p:nvSpPr>
          <p:spPr>
            <a:xfrm>
              <a:off x="815732" y="2948"/>
              <a:ext cx="10760652" cy="860379"/>
            </a:xfrm>
            <a:prstGeom prst="roundRect">
              <a:avLst>
                <a:gd name="adj" fmla="val 43709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rgbClr val="9CBD3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rush Script MT" panose="03060802040406070304" pitchFamily="66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F2B3FCD-65CE-DF0D-DC11-DDBD6DB23EE6}"/>
                </a:ext>
              </a:extLst>
            </p:cNvPr>
            <p:cNvSpPr txBox="1"/>
            <p:nvPr/>
          </p:nvSpPr>
          <p:spPr>
            <a:xfrm>
              <a:off x="815732" y="-160255"/>
              <a:ext cx="10679049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1</a:t>
              </a:r>
              <a:endPara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lvl="0" algn="ctr"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Bạn nhỏ dưới đây đã làm gì để thể hiện sự quan tâm, chăm sóc ông bà?</a:t>
              </a:r>
              <a:endParaRPr kumimoji="0" lang="en-US" sz="2800" b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11520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29A456-F360-19F0-1980-C9128443E2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7B4C11-E9DD-E68C-8207-75D72207E9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" t="20697" r="1940" b="5274"/>
          <a:stretch/>
        </p:blipFill>
        <p:spPr>
          <a:xfrm>
            <a:off x="-78158" y="-182880"/>
            <a:ext cx="12270158" cy="70408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AutoShape 2" descr="hộp quà màu hồng 3d png">
            <a:extLst>
              <a:ext uri="{FF2B5EF4-FFF2-40B4-BE49-F238E27FC236}">
                <a16:creationId xmlns:a16="http://schemas.microsoft.com/office/drawing/2014/main" id="{769A4592-A04C-4B92-DDE8-21D5D4E9BE1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9AE6C3-3ED2-174E-35CD-C85FAAC27006}"/>
              </a:ext>
            </a:extLst>
          </p:cNvPr>
          <p:cNvSpPr txBox="1">
            <a:spLocks/>
          </p:cNvSpPr>
          <p:nvPr/>
        </p:nvSpPr>
        <p:spPr>
          <a:xfrm>
            <a:off x="896623" y="5868489"/>
            <a:ext cx="9732558" cy="62160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thăm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khỏe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AD7F3087-EA5B-867D-14C4-8EE72BDF4A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r="2053"/>
          <a:stretch/>
        </p:blipFill>
        <p:spPr bwMode="auto">
          <a:xfrm>
            <a:off x="1522700" y="725407"/>
            <a:ext cx="9505625" cy="5102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224775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824402-597D-F2F0-4470-BE0EC59462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8747A6-0744-EB5C-052B-90BF33F8C0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" t="20697" r="1940" b="5274"/>
          <a:stretch/>
        </p:blipFill>
        <p:spPr>
          <a:xfrm>
            <a:off x="-78158" y="-182880"/>
            <a:ext cx="12270158" cy="70408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AutoShape 2" descr="hộp quà màu hồng 3d png">
            <a:extLst>
              <a:ext uri="{FF2B5EF4-FFF2-40B4-BE49-F238E27FC236}">
                <a16:creationId xmlns:a16="http://schemas.microsoft.com/office/drawing/2014/main" id="{D01363A9-CC38-5380-75DD-957F28CF838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397ACD-6F20-72CE-EC5A-416016077F8B}"/>
              </a:ext>
            </a:extLst>
          </p:cNvPr>
          <p:cNvSpPr txBox="1">
            <a:spLocks/>
          </p:cNvSpPr>
          <p:nvPr/>
        </p:nvSpPr>
        <p:spPr>
          <a:xfrm>
            <a:off x="629572" y="5867400"/>
            <a:ext cx="11193862" cy="108505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Tết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khỏe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38" dirty="0" err="1">
                <a:latin typeface="Times New Roman" pitchFamily="18" charset="0"/>
                <a:cs typeface="Times New Roman" pitchFamily="18" charset="0"/>
              </a:rPr>
              <a:t>lâu</a:t>
            </a:r>
            <a:r>
              <a:rPr lang="en-US" sz="4138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4A19FCDD-C36B-871A-CB75-FD47CE4FEC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62511" y="457038"/>
            <a:ext cx="9866977" cy="5315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132145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F699E1-6B0F-1E22-0F50-E100F607B4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BB15401-C451-84AD-4D14-9D2D797D41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" t="20697" r="1940" b="5274"/>
          <a:stretch/>
        </p:blipFill>
        <p:spPr>
          <a:xfrm>
            <a:off x="-78158" y="-182880"/>
            <a:ext cx="12270158" cy="70408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AutoShape 2" descr="hộp quà màu hồng 3d png">
            <a:extLst>
              <a:ext uri="{FF2B5EF4-FFF2-40B4-BE49-F238E27FC236}">
                <a16:creationId xmlns:a16="http://schemas.microsoft.com/office/drawing/2014/main" id="{59A0644A-BBF4-A2AF-0B72-D308C283338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1526FE-7CD4-63D5-F429-0396822C0835}"/>
              </a:ext>
            </a:extLst>
          </p:cNvPr>
          <p:cNvSpPr txBox="1">
            <a:spLocks/>
          </p:cNvSpPr>
          <p:nvPr/>
        </p:nvSpPr>
        <p:spPr>
          <a:xfrm>
            <a:off x="499069" y="5658518"/>
            <a:ext cx="11193862" cy="108505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655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65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55" dirty="0" err="1">
                <a:latin typeface="Times New Roman" pitchFamily="18" charset="0"/>
                <a:cs typeface="Times New Roman" pitchFamily="18" charset="0"/>
              </a:rPr>
              <a:t>mời</a:t>
            </a:r>
            <a:r>
              <a:rPr lang="en-US" sz="465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55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465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55" dirty="0" err="1">
                <a:latin typeface="Times New Roman" pitchFamily="18" charset="0"/>
                <a:cs typeface="Times New Roman" pitchFamily="18" charset="0"/>
              </a:rPr>
              <a:t>uống</a:t>
            </a:r>
            <a:r>
              <a:rPr lang="en-US" sz="465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55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4655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64603B6C-876E-4C18-60CA-DB8BE8ACDF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7937" y="508127"/>
            <a:ext cx="10411325" cy="5188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092981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1286</TotalTime>
  <Words>307</Words>
  <Application>Microsoft Office PowerPoint</Application>
  <PresentationFormat>Widescreen</PresentationFormat>
  <Paragraphs>55</Paragraphs>
  <Slides>22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6" baseType="lpstr">
      <vt:lpstr>Cambria</vt:lpstr>
      <vt:lpstr>Calibri</vt:lpstr>
      <vt:lpstr>等线</vt:lpstr>
      <vt:lpstr>Algerian</vt:lpstr>
      <vt:lpstr>Bahnschrift SemiBold SemiConden</vt:lpstr>
      <vt:lpstr>Times New Roman</vt:lpstr>
      <vt:lpstr>Brush Script MT</vt:lpstr>
      <vt:lpstr>Jokerman</vt:lpstr>
      <vt:lpstr>Lobster</vt:lpstr>
      <vt:lpstr>Segoe UI Semibold</vt:lpstr>
      <vt:lpstr>Wingdings</vt:lpstr>
      <vt:lpstr>Arial</vt:lpstr>
      <vt:lpstr>1_Office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long bùi thành</dc:creator>
  <cp:lastModifiedBy>Chi Lien</cp:lastModifiedBy>
  <cp:revision>25</cp:revision>
  <dcterms:created xsi:type="dcterms:W3CDTF">2023-11-08T22:34:24Z</dcterms:created>
  <dcterms:modified xsi:type="dcterms:W3CDTF">2025-10-31T23:25:22Z</dcterms:modified>
</cp:coreProperties>
</file>