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5" r:id="rId1"/>
  </p:sldMasterIdLst>
  <p:notesMasterIdLst>
    <p:notesMasterId r:id="rId22"/>
  </p:notesMasterIdLst>
  <p:sldIdLst>
    <p:sldId id="3307" r:id="rId2"/>
    <p:sldId id="3336" r:id="rId3"/>
    <p:sldId id="3341" r:id="rId4"/>
    <p:sldId id="3248" r:id="rId5"/>
    <p:sldId id="3342" r:id="rId6"/>
    <p:sldId id="3345" r:id="rId7"/>
    <p:sldId id="301" r:id="rId8"/>
    <p:sldId id="3346" r:id="rId9"/>
    <p:sldId id="300" r:id="rId10"/>
    <p:sldId id="269" r:id="rId11"/>
    <p:sldId id="309" r:id="rId12"/>
    <p:sldId id="265" r:id="rId13"/>
    <p:sldId id="3344" r:id="rId14"/>
    <p:sldId id="271" r:id="rId15"/>
    <p:sldId id="3337" r:id="rId16"/>
    <p:sldId id="273" r:id="rId17"/>
    <p:sldId id="308" r:id="rId18"/>
    <p:sldId id="278" r:id="rId19"/>
    <p:sldId id="280" r:id="rId20"/>
    <p:sldId id="3320" r:id="rId21"/>
  </p:sldIdLst>
  <p:sldSz cx="12192000" cy="6858000"/>
  <p:notesSz cx="6858000" cy="9144000"/>
  <p:embeddedFontLst>
    <p:embeddedFont>
      <p:font typeface="Algerian" panose="04020705040A02060702" pitchFamily="82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HP001 Kieu 2" panose="020B0603050302020204" pitchFamily="34" charset="0"/>
      <p:boldItalic r:id="rId28"/>
    </p:embeddedFont>
    <p:embeddedFont>
      <p:font typeface="Noto Sans" panose="020B0502040504020204" pitchFamily="34" charset="0"/>
      <p:regular r:id="rId29"/>
      <p:bold r:id="rId30"/>
      <p:italic r:id="rId31"/>
      <p:boldItalic r:id="rId32"/>
    </p:embeddedFont>
    <p:embeddedFont>
      <p:font typeface="Trebuchet MS" panose="020B0603020202020204" pitchFamily="34" charset="0"/>
      <p:regular r:id="rId33"/>
      <p:bold r:id="rId34"/>
      <p:italic r:id="rId35"/>
      <p:boldItalic r:id="rId36"/>
    </p:embeddedFont>
    <p:embeddedFont>
      <p:font typeface="Wingdings 3" panose="05040102010807070707" pitchFamily="18" charset="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9CBD3A"/>
    <a:srgbClr val="FF0000"/>
    <a:srgbClr val="F9F4EE"/>
    <a:srgbClr val="D32F2F"/>
    <a:srgbClr val="CD3038"/>
    <a:srgbClr val="FEEE88"/>
    <a:srgbClr val="FAAF68"/>
    <a:srgbClr val="F9C4D0"/>
    <a:srgbClr val="C5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6B277A-E1AA-4964-967D-9C2AA26F4DA1}" v="644" dt="2023-05-30T04:04:53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86" autoAdjust="0"/>
    <p:restoredTop sz="94497" autoAdjust="0"/>
  </p:normalViewPr>
  <p:slideViewPr>
    <p:cSldViewPr snapToGrid="0">
      <p:cViewPr varScale="1">
        <p:scale>
          <a:sx n="77" d="100"/>
          <a:sy n="77" d="100"/>
        </p:scale>
        <p:origin x="2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662D2-7DED-42CE-935D-3E2D53774F40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D1135-472D-47C7-ADC3-2272A03EA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2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1135-472D-47C7-ADC3-2272A03EA8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01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1135-472D-47C7-ADC3-2272A03EA8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9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4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49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8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FontTx/>
              <a:buNone/>
              <a:defRPr/>
            </a:lvl2pPr>
            <a:lvl3pPr marL="914446" indent="0">
              <a:buFontTx/>
              <a:buNone/>
              <a:defRPr/>
            </a:lvl3pPr>
            <a:lvl4pPr marL="1371669" indent="0">
              <a:buFontTx/>
              <a:buNone/>
              <a:defRPr/>
            </a:lvl4pPr>
            <a:lvl5pPr marL="182889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304815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304815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sz="1800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531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2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3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23" indent="0">
              <a:buFontTx/>
              <a:buNone/>
              <a:defRPr/>
            </a:lvl2pPr>
            <a:lvl3pPr marL="914446" indent="0">
              <a:buFontTx/>
              <a:buNone/>
              <a:defRPr/>
            </a:lvl3pPr>
            <a:lvl4pPr marL="1371669" indent="0">
              <a:buFontTx/>
              <a:buNone/>
              <a:defRPr/>
            </a:lvl4pPr>
            <a:lvl5pPr marL="182889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304815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304815"/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1254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3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23" indent="0">
              <a:buFontTx/>
              <a:buNone/>
              <a:defRPr/>
            </a:lvl2pPr>
            <a:lvl3pPr marL="914446" indent="0">
              <a:buFontTx/>
              <a:buNone/>
              <a:defRPr/>
            </a:lvl3pPr>
            <a:lvl4pPr marL="1371669" indent="0">
              <a:buFontTx/>
              <a:buNone/>
              <a:defRPr/>
            </a:lvl4pPr>
            <a:lvl5pPr marL="182889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04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54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0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6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7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61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4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90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56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4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6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4" y="2160984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6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2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1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8" indent="0">
              <a:buNone/>
              <a:defRPr sz="1000"/>
            </a:lvl4pPr>
            <a:lvl5pPr marL="1828343" indent="0">
              <a:buNone/>
              <a:defRPr sz="1000"/>
            </a:lvl5pPr>
            <a:lvl6pPr marL="2285428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5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23" indent="0">
              <a:buNone/>
              <a:defRPr sz="1600"/>
            </a:lvl2pPr>
            <a:lvl3pPr marL="914446" indent="0">
              <a:buNone/>
              <a:defRPr sz="1600"/>
            </a:lvl3pPr>
            <a:lvl4pPr marL="1371669" indent="0">
              <a:buNone/>
              <a:defRPr sz="1600"/>
            </a:lvl4pPr>
            <a:lvl5pPr marL="1828891" indent="0">
              <a:buNone/>
              <a:defRPr sz="1600"/>
            </a:lvl5pPr>
            <a:lvl6pPr marL="2286114" indent="0">
              <a:buNone/>
              <a:defRPr sz="1600"/>
            </a:lvl6pPr>
            <a:lvl7pPr marL="2743337" indent="0">
              <a:buNone/>
              <a:defRPr sz="1600"/>
            </a:lvl7pPr>
            <a:lvl8pPr marL="3200560" indent="0">
              <a:buNone/>
              <a:defRPr sz="1600"/>
            </a:lvl8pPr>
            <a:lvl9pPr marL="365778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6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4" y="6041363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48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04815"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48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304815"/>
            <a:fld id="{B6F15528-21DE-4FAA-801E-634DDDAF4B2B}" type="slidenum">
              <a:rPr lang="en-US" smtClean="0">
                <a:solidFill>
                  <a:srgbClr val="90C226"/>
                </a:solidFill>
              </a:rPr>
              <a:pPr defTabSz="304815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4DF7DD-C8D4-1118-42E3-BA2E93A3A326}"/>
              </a:ext>
            </a:extLst>
          </p:cNvPr>
          <p:cNvSpPr txBox="1"/>
          <p:nvPr userDrawn="1"/>
        </p:nvSpPr>
        <p:spPr>
          <a:xfrm>
            <a:off x="0" y="-1131332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304815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2193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23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17" indent="-342917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87" indent="-285764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57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80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503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726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949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171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394" indent="-228611" algn="l" defTabSz="45722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0A1AB-6BD8-4C11-9278-883F1B35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460B-366B-FAF2-7BFE-9C0F33423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60C3EFE-A209-7E4B-B9C1-6D9EA7172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1980" cy="685671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65F0D2-801E-2DD5-8239-1D1E82FA22C7}"/>
              </a:ext>
            </a:extLst>
          </p:cNvPr>
          <p:cNvSpPr txBox="1">
            <a:spLocks/>
          </p:cNvSpPr>
          <p:nvPr/>
        </p:nvSpPr>
        <p:spPr>
          <a:xfrm>
            <a:off x="1173853" y="321884"/>
            <a:ext cx="10030299" cy="164630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r" defTabSz="685800" rtl="0" eaLnBrk="1" latinLnBrk="0" hangingPunct="1">
              <a:spcBef>
                <a:spcPct val="0"/>
              </a:spcBef>
              <a:buNone/>
              <a:defRPr sz="81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vi-V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E9D5A6-7DE0-C518-25D9-19CDEE9BDC25}"/>
              </a:ext>
            </a:extLst>
          </p:cNvPr>
          <p:cNvSpPr/>
          <p:nvPr/>
        </p:nvSpPr>
        <p:spPr>
          <a:xfrm>
            <a:off x="3585728" y="2045478"/>
            <a:ext cx="5168370" cy="769437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>
                <a:ln/>
                <a:solidFill>
                  <a:srgbClr val="FF000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TỰ NHIÊN XÃ HỘI </a:t>
            </a:r>
            <a:endParaRPr lang="en-US" sz="4400" b="1" dirty="0">
              <a:ln/>
              <a:solidFill>
                <a:srgbClr val="FF000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68B711-4F95-CA95-3E03-FB42D944561E}"/>
              </a:ext>
            </a:extLst>
          </p:cNvPr>
          <p:cNvGrpSpPr/>
          <p:nvPr/>
        </p:nvGrpSpPr>
        <p:grpSpPr>
          <a:xfrm>
            <a:off x="677334" y="4100976"/>
            <a:ext cx="10837332" cy="2528734"/>
            <a:chOff x="627252" y="4238609"/>
            <a:chExt cx="10837332" cy="2528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5960E7-4F6F-8BF8-3BCB-593E89CAE408}"/>
                </a:ext>
              </a:extLst>
            </p:cNvPr>
            <p:cNvSpPr/>
            <p:nvPr/>
          </p:nvSpPr>
          <p:spPr>
            <a:xfrm>
              <a:off x="627252" y="4786977"/>
              <a:ext cx="10837332" cy="1646302"/>
            </a:xfrm>
            <a:prstGeom prst="rect">
              <a:avLst/>
            </a:prstGeom>
            <a:solidFill>
              <a:srgbClr val="F9F4E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1FD1903-159C-C9A9-40A3-896ED193FFA4}"/>
                </a:ext>
              </a:extLst>
            </p:cNvPr>
            <p:cNvGrpSpPr/>
            <p:nvPr/>
          </p:nvGrpSpPr>
          <p:grpSpPr>
            <a:xfrm>
              <a:off x="627252" y="4238609"/>
              <a:ext cx="10732672" cy="2528734"/>
              <a:chOff x="627252" y="4238609"/>
              <a:chExt cx="10732672" cy="252873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20E5A055-C8C5-4008-75C0-F059DBC01CD0}"/>
                  </a:ext>
                </a:extLst>
              </p:cNvPr>
              <p:cNvSpPr/>
              <p:nvPr/>
            </p:nvSpPr>
            <p:spPr>
              <a:xfrm>
                <a:off x="627252" y="4238609"/>
                <a:ext cx="1559323" cy="2023293"/>
              </a:xfrm>
              <a:custGeom>
                <a:avLst/>
                <a:gdLst/>
                <a:ahLst/>
                <a:cxnLst/>
                <a:rect l="l" t="t" r="r" b="b"/>
                <a:pathLst>
                  <a:path w="2159310" h="3004257">
                    <a:moveTo>
                      <a:pt x="0" y="0"/>
                    </a:moveTo>
                    <a:lnTo>
                      <a:pt x="2159310" y="0"/>
                    </a:lnTo>
                    <a:lnTo>
                      <a:pt x="2159310" y="3004258"/>
                    </a:lnTo>
                    <a:lnTo>
                      <a:pt x="0" y="30042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defTabSz="304815"/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3D2B8009-7EE7-430B-CEA6-F201970B5E09}"/>
                  </a:ext>
                </a:extLst>
              </p:cNvPr>
              <p:cNvSpPr/>
              <p:nvPr/>
            </p:nvSpPr>
            <p:spPr>
              <a:xfrm flipH="1">
                <a:off x="9492182" y="4449621"/>
                <a:ext cx="863600" cy="1968967"/>
              </a:xfrm>
              <a:custGeom>
                <a:avLst/>
                <a:gdLst/>
                <a:ahLst/>
                <a:cxnLst/>
                <a:rect l="l" t="t" r="r" b="b"/>
                <a:pathLst>
                  <a:path w="1212957" h="2914010">
                    <a:moveTo>
                      <a:pt x="1212956" y="0"/>
                    </a:moveTo>
                    <a:lnTo>
                      <a:pt x="0" y="0"/>
                    </a:lnTo>
                    <a:lnTo>
                      <a:pt x="0" y="2914010"/>
                    </a:lnTo>
                    <a:lnTo>
                      <a:pt x="1212956" y="2914010"/>
                    </a:lnTo>
                    <a:lnTo>
                      <a:pt x="1212956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defTabSz="304815"/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9EEF7007-756C-8D0D-3F3A-8A35AD44C1EB}"/>
                  </a:ext>
                </a:extLst>
              </p:cNvPr>
              <p:cNvSpPr/>
              <p:nvPr/>
            </p:nvSpPr>
            <p:spPr>
              <a:xfrm>
                <a:off x="10191523" y="4485048"/>
                <a:ext cx="1168401" cy="1762866"/>
              </a:xfrm>
              <a:custGeom>
                <a:avLst/>
                <a:gdLst/>
                <a:ahLst/>
                <a:cxnLst/>
                <a:rect l="l" t="t" r="r" b="b"/>
                <a:pathLst>
                  <a:path w="1658905" h="2663125">
                    <a:moveTo>
                      <a:pt x="1658905" y="0"/>
                    </a:moveTo>
                    <a:lnTo>
                      <a:pt x="0" y="0"/>
                    </a:lnTo>
                    <a:lnTo>
                      <a:pt x="0" y="2663125"/>
                    </a:lnTo>
                    <a:lnTo>
                      <a:pt x="1658905" y="2663125"/>
                    </a:lnTo>
                    <a:lnTo>
                      <a:pt x="1658905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304815"/>
                <a:endParaRPr lang="en-US" sz="1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0E5FEF74-C34B-EE7D-F8A5-6024DC8891B8}"/>
                  </a:ext>
                </a:extLst>
              </p:cNvPr>
              <p:cNvSpPr/>
              <p:nvPr/>
            </p:nvSpPr>
            <p:spPr>
              <a:xfrm>
                <a:off x="4293705" y="5121040"/>
                <a:ext cx="3074504" cy="1646303"/>
              </a:xfrm>
              <a:custGeom>
                <a:avLst/>
                <a:gdLst/>
                <a:ahLst/>
                <a:cxnLst/>
                <a:rect l="l" t="t" r="r" b="b"/>
                <a:pathLst>
                  <a:path w="14307178" h="11624582">
                    <a:moveTo>
                      <a:pt x="0" y="0"/>
                    </a:moveTo>
                    <a:lnTo>
                      <a:pt x="14307179" y="0"/>
                    </a:lnTo>
                    <a:lnTo>
                      <a:pt x="14307179" y="11624582"/>
                    </a:lnTo>
                    <a:lnTo>
                      <a:pt x="0" y="116245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0CBE2A2-DBED-4331-008B-CEFB3E2A1FAF}"/>
              </a:ext>
            </a:extLst>
          </p:cNvPr>
          <p:cNvSpPr/>
          <p:nvPr/>
        </p:nvSpPr>
        <p:spPr>
          <a:xfrm>
            <a:off x="2570190" y="3901857"/>
            <a:ext cx="6936483" cy="646327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>
                <a:ln/>
                <a:solidFill>
                  <a:srgbClr val="FF0000"/>
                </a:solidFill>
                <a:latin typeface="HP001 Kieu 2" panose="020B0603050302020204" pitchFamily="34" charset="0"/>
                <a:ea typeface="Noto Sans" panose="020B0502040504020204" pitchFamily="34"/>
                <a:cs typeface="Noto Sans" panose="020B0502040504020204" pitchFamily="34"/>
              </a:rPr>
              <a:t>Giáo viên: Lý Thị Bích Liên</a:t>
            </a:r>
            <a:endParaRPr lang="en-US" sz="3600" b="1" dirty="0">
              <a:ln/>
              <a:solidFill>
                <a:srgbClr val="FF0000"/>
              </a:solidFill>
              <a:latin typeface="HP001 Kieu 2" panose="020B0603050302020204" pitchFamily="34" charset="0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132494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46776-CBF4-AD46-C375-A8AB97526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17" y="250521"/>
            <a:ext cx="11636366" cy="670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35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4CEE7D-2156-5458-1A90-DD5303D8ED9C}"/>
              </a:ext>
            </a:extLst>
          </p:cNvPr>
          <p:cNvSpPr txBox="1"/>
          <p:nvPr/>
        </p:nvSpPr>
        <p:spPr>
          <a:xfrm>
            <a:off x="1077951" y="1611069"/>
            <a:ext cx="1003609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1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giãn</a:t>
            </a:r>
            <a:endParaRPr lang="en-US" sz="16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965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EB65B5-ECDE-D0C2-BFD7-8FD634FD5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21" y="46972"/>
            <a:ext cx="11865758" cy="67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02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ool PNG frame | School frame, School border, Clip art borders">
            <a:extLst>
              <a:ext uri="{FF2B5EF4-FFF2-40B4-BE49-F238E27FC236}">
                <a16:creationId xmlns:a16="http://schemas.microsoft.com/office/drawing/2014/main" id="{CD278FF3-59DB-3522-A620-22EDBCC6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9050"/>
            <a:ext cx="12158133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A01EAF-8AB8-0968-B46E-929478C51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778" y="2274838"/>
            <a:ext cx="846102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515721-6825-AF53-873A-7D4FE206F1E5}"/>
              </a:ext>
            </a:extLst>
          </p:cNvPr>
          <p:cNvGrpSpPr/>
          <p:nvPr/>
        </p:nvGrpSpPr>
        <p:grpSpPr>
          <a:xfrm>
            <a:off x="1154465" y="800592"/>
            <a:ext cx="2161472" cy="1252015"/>
            <a:chOff x="526310" y="20470"/>
            <a:chExt cx="2161472" cy="125201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3C9814-0BA3-7CCB-C9F7-0E49C5A7E029}"/>
                </a:ext>
              </a:extLst>
            </p:cNvPr>
            <p:cNvSpPr/>
            <p:nvPr/>
          </p:nvSpPr>
          <p:spPr>
            <a:xfrm>
              <a:off x="1343891" y="360778"/>
              <a:ext cx="1343891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FF0000"/>
                  </a:solidFill>
                </a:rPr>
                <a:t>S/46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99383B-7E2D-2C9D-BD88-E46796A95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10" y="20470"/>
              <a:ext cx="1669353" cy="1252015"/>
            </a:xfrm>
            <a:prstGeom prst="rect">
              <a:avLst/>
            </a:prstGeom>
          </p:spPr>
        </p:pic>
      </p:grpSp>
      <p:pic>
        <p:nvPicPr>
          <p:cNvPr id="7" name="Picture 2" descr="Giáo án điện tử chủ đề 5 tuần 19: Năm mới và việc tiêu dùng thông minh |  Bài giảng điện tử hoạt động trải nghiệm 3 chân trời sáng tạo |  Kenhgiaovien.com">
            <a:extLst>
              <a:ext uri="{FF2B5EF4-FFF2-40B4-BE49-F238E27FC236}">
                <a16:creationId xmlns:a16="http://schemas.microsoft.com/office/drawing/2014/main" id="{674499E4-7FEB-33D5-0341-0876D00EA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2" t="25493" r="5910" b="6794"/>
          <a:stretch/>
        </p:blipFill>
        <p:spPr bwMode="auto">
          <a:xfrm>
            <a:off x="8935337" y="3815644"/>
            <a:ext cx="2958250" cy="2914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6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huong-reo-vao-lop-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A541E6-99F9-20CD-3711-145909C84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2" y="0"/>
            <a:ext cx="11837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21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46A89-9A4E-958B-9425-2020B364B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6A05B3A6-76CA-6F07-95A2-E5CE069F86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518B8-7B0F-1419-5FC2-E2D80ED59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339235" y="-287844"/>
            <a:ext cx="13596084" cy="743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1F1402A-9537-88A4-D635-D10BA3DA255B}"/>
              </a:ext>
            </a:extLst>
          </p:cNvPr>
          <p:cNvGrpSpPr/>
          <p:nvPr/>
        </p:nvGrpSpPr>
        <p:grpSpPr>
          <a:xfrm>
            <a:off x="775257" y="437164"/>
            <a:ext cx="5168344" cy="5135265"/>
            <a:chOff x="2635700" y="942204"/>
            <a:chExt cx="3823245" cy="3673796"/>
          </a:xfrm>
        </p:grpSpPr>
        <p:grpSp>
          <p:nvGrpSpPr>
            <p:cNvPr id="4" name="组合 4">
              <a:extLst>
                <a:ext uri="{FF2B5EF4-FFF2-40B4-BE49-F238E27FC236}">
                  <a16:creationId xmlns:a16="http://schemas.microsoft.com/office/drawing/2014/main" id="{DF07C4BF-E383-55D1-9A53-E8C01779ED96}"/>
                </a:ext>
              </a:extLst>
            </p:cNvPr>
            <p:cNvGrpSpPr/>
            <p:nvPr/>
          </p:nvGrpSpPr>
          <p:grpSpPr>
            <a:xfrm>
              <a:off x="4274453" y="942204"/>
              <a:ext cx="2184492" cy="2739429"/>
              <a:chOff x="4324709" y="1628800"/>
              <a:chExt cx="2670750" cy="3349212"/>
            </a:xfrm>
            <a:solidFill>
              <a:schemeClr val="accent3"/>
            </a:solidFill>
          </p:grpSpPr>
          <p:sp>
            <p:nvSpPr>
              <p:cNvPr id="18" name="未知">
                <a:extLst>
                  <a:ext uri="{FF2B5EF4-FFF2-40B4-BE49-F238E27FC236}">
                    <a16:creationId xmlns:a16="http://schemas.microsoft.com/office/drawing/2014/main" id="{6B08A7FF-F630-F629-14EA-39F90EBBA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276" y="1628800"/>
                <a:ext cx="2415183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" name="AutoShape 8">
                <a:extLst>
                  <a:ext uri="{FF2B5EF4-FFF2-40B4-BE49-F238E27FC236}">
                    <a16:creationId xmlns:a16="http://schemas.microsoft.com/office/drawing/2014/main" id="{5922789E-6628-C197-47E7-7CE88BE20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3E4870F6-D790-745B-5B59-FD31FD15B013}"/>
                </a:ext>
              </a:extLst>
            </p:cNvPr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16" name="未知">
                <a:extLst>
                  <a:ext uri="{FF2B5EF4-FFF2-40B4-BE49-F238E27FC236}">
                    <a16:creationId xmlns:a16="http://schemas.microsoft.com/office/drawing/2014/main" id="{94164EF3-870B-2DF3-1755-46ABC438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" name="AutoShape 7">
                <a:extLst>
                  <a:ext uri="{FF2B5EF4-FFF2-40B4-BE49-F238E27FC236}">
                    <a16:creationId xmlns:a16="http://schemas.microsoft.com/office/drawing/2014/main" id="{81A5BA39-1E3B-B95A-97B2-F3E83DF78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>
              <a:extLst>
                <a:ext uri="{FF2B5EF4-FFF2-40B4-BE49-F238E27FC236}">
                  <a16:creationId xmlns:a16="http://schemas.microsoft.com/office/drawing/2014/main" id="{A1A14DD3-A030-2635-9F63-4D4F148E858B}"/>
                </a:ext>
              </a:extLst>
            </p:cNvPr>
            <p:cNvGrpSpPr/>
            <p:nvPr/>
          </p:nvGrpSpPr>
          <p:grpSpPr>
            <a:xfrm>
              <a:off x="2988618" y="2795354"/>
              <a:ext cx="3177793" cy="1820646"/>
              <a:chOff x="2752653" y="3894452"/>
              <a:chExt cx="3885155" cy="2225913"/>
            </a:xfrm>
            <a:solidFill>
              <a:schemeClr val="accent3"/>
            </a:solidFill>
          </p:grpSpPr>
          <p:sp>
            <p:nvSpPr>
              <p:cNvPr id="13" name="未知">
                <a:extLst>
                  <a:ext uri="{FF2B5EF4-FFF2-40B4-BE49-F238E27FC236}">
                    <a16:creationId xmlns:a16="http://schemas.microsoft.com/office/drawing/2014/main" id="{793FCC4D-E453-F138-A396-C83CD462B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653" y="3894452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" name="AutoShape 9">
                <a:extLst>
                  <a:ext uri="{FF2B5EF4-FFF2-40B4-BE49-F238E27FC236}">
                    <a16:creationId xmlns:a16="http://schemas.microsoft.com/office/drawing/2014/main" id="{D6F8D816-3DC1-667F-6DF2-BAA9D07F9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16">
              <a:extLst>
                <a:ext uri="{FF2B5EF4-FFF2-40B4-BE49-F238E27FC236}">
                  <a16:creationId xmlns:a16="http://schemas.microsoft.com/office/drawing/2014/main" id="{8A67291D-B181-B9F0-9A4B-B0D4158C1A83}"/>
                </a:ext>
              </a:extLst>
            </p:cNvPr>
            <p:cNvGrpSpPr/>
            <p:nvPr/>
          </p:nvGrpSpPr>
          <p:grpSpPr>
            <a:xfrm>
              <a:off x="3153929" y="1537983"/>
              <a:ext cx="2821877" cy="2483930"/>
              <a:chOff x="2954760" y="2357196"/>
              <a:chExt cx="3450013" cy="30368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C5B5800-D460-9427-0269-6A97883B29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50306">
                <a:off x="2954760" y="2357196"/>
                <a:ext cx="3450013" cy="3036841"/>
                <a:chOff x="-43" y="-3"/>
                <a:chExt cx="1287" cy="1134"/>
              </a:xfrm>
            </p:grpSpPr>
            <p:sp>
              <p:nvSpPr>
                <p:cNvPr id="11" name="Oval 11">
                  <a:extLst>
                    <a:ext uri="{FF2B5EF4-FFF2-40B4-BE49-F238E27FC236}">
                      <a16:creationId xmlns:a16="http://schemas.microsoft.com/office/drawing/2014/main" id="{C45A3C7A-D0A6-F49B-9644-A3616C6727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43" y="-3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Oval 12">
                  <a:extLst>
                    <a:ext uri="{FF2B5EF4-FFF2-40B4-BE49-F238E27FC236}">
                      <a16:creationId xmlns:a16="http://schemas.microsoft.com/office/drawing/2014/main" id="{53F70078-400C-A774-680B-CBC47C98C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" name="WordArt 17">
                <a:extLst>
                  <a:ext uri="{FF2B5EF4-FFF2-40B4-BE49-F238E27FC236}">
                    <a16:creationId xmlns:a16="http://schemas.microsoft.com/office/drawing/2014/main" id="{C02B4EAF-470E-ADC8-E7B3-F1ABE9FACB1F}"/>
                  </a:ext>
                </a:extLst>
              </p:cNvPr>
              <p:cNvSpPr>
                <a:spLocks noChangeArrowheads="1" noChangeShapeType="1"/>
              </p:cNvSpPr>
              <p:nvPr/>
            </p:nvSpPr>
            <p:spPr bwMode="auto">
              <a:xfrm>
                <a:off x="3332211" y="3407506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b="1" ker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b="1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20" name="Freeform 4">
            <a:extLst>
              <a:ext uri="{FF2B5EF4-FFF2-40B4-BE49-F238E27FC236}">
                <a16:creationId xmlns:a16="http://schemas.microsoft.com/office/drawing/2014/main" id="{0B852309-FAAC-65F8-F617-9BF4C7674B0A}"/>
              </a:ext>
            </a:extLst>
          </p:cNvPr>
          <p:cNvSpPr/>
          <p:nvPr/>
        </p:nvSpPr>
        <p:spPr>
          <a:xfrm rot="174675" flipH="1">
            <a:off x="10216956" y="2064836"/>
            <a:ext cx="2070024" cy="4743657"/>
          </a:xfrm>
          <a:custGeom>
            <a:avLst/>
            <a:gdLst/>
            <a:ahLst/>
            <a:cxnLst/>
            <a:rect l="l" t="t" r="r" b="b"/>
            <a:pathLst>
              <a:path w="2159310" h="3004257">
                <a:moveTo>
                  <a:pt x="0" y="0"/>
                </a:moveTo>
                <a:lnTo>
                  <a:pt x="2159310" y="0"/>
                </a:lnTo>
                <a:lnTo>
                  <a:pt x="2159310" y="3004258"/>
                </a:lnTo>
                <a:lnTo>
                  <a:pt x="0" y="300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304815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EDB0C7BB-E5A6-AE57-5F0F-10DC37F79D86}"/>
              </a:ext>
            </a:extLst>
          </p:cNvPr>
          <p:cNvSpPr/>
          <p:nvPr/>
        </p:nvSpPr>
        <p:spPr>
          <a:xfrm>
            <a:off x="8231503" y="3604688"/>
            <a:ext cx="1663947" cy="3140977"/>
          </a:xfrm>
          <a:custGeom>
            <a:avLst/>
            <a:gdLst/>
            <a:ahLst/>
            <a:cxnLst/>
            <a:rect l="l" t="t" r="r" b="b"/>
            <a:pathLst>
              <a:path w="1658905" h="2663125">
                <a:moveTo>
                  <a:pt x="1658905" y="0"/>
                </a:moveTo>
                <a:lnTo>
                  <a:pt x="0" y="0"/>
                </a:lnTo>
                <a:lnTo>
                  <a:pt x="0" y="2663125"/>
                </a:lnTo>
                <a:lnTo>
                  <a:pt x="1658905" y="2663125"/>
                </a:lnTo>
                <a:lnTo>
                  <a:pt x="16589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04815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8AC958B6-540F-90C1-39DF-4BC704BB8A72}"/>
              </a:ext>
            </a:extLst>
          </p:cNvPr>
          <p:cNvSpPr/>
          <p:nvPr/>
        </p:nvSpPr>
        <p:spPr>
          <a:xfrm>
            <a:off x="8683378" y="-587666"/>
            <a:ext cx="3722730" cy="2665331"/>
          </a:xfrm>
          <a:custGeom>
            <a:avLst/>
            <a:gdLst/>
            <a:ahLst/>
            <a:cxnLst/>
            <a:rect l="l" t="t" r="r" b="b"/>
            <a:pathLst>
              <a:path w="14307178" h="11624582">
                <a:moveTo>
                  <a:pt x="0" y="0"/>
                </a:moveTo>
                <a:lnTo>
                  <a:pt x="14307179" y="0"/>
                </a:lnTo>
                <a:lnTo>
                  <a:pt x="14307179" y="11624582"/>
                </a:lnTo>
                <a:lnTo>
                  <a:pt x="0" y="116245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4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D94E5-11A9-942D-2D90-28EAEBDA8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2" y="0"/>
            <a:ext cx="1195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65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91289-5416-6749-66DD-1419D89AE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0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16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0B72C-C7FE-8AA1-4896-0191BAC2C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0" y="0"/>
            <a:ext cx="12012460" cy="70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75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44937-75FD-3402-8216-C9AC4B94A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29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921" y="132304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90" y="2420371"/>
            <a:ext cx="4107871" cy="4376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6237676" y="-708023"/>
            <a:ext cx="4060994" cy="22233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23692F-ACDB-EC07-869F-297B325F1297}"/>
              </a:ext>
            </a:extLst>
          </p:cNvPr>
          <p:cNvGrpSpPr/>
          <p:nvPr/>
        </p:nvGrpSpPr>
        <p:grpSpPr>
          <a:xfrm>
            <a:off x="3014663" y="350890"/>
            <a:ext cx="9454258" cy="6156220"/>
            <a:chOff x="3014663" y="350890"/>
            <a:chExt cx="9454258" cy="6156220"/>
          </a:xfrm>
        </p:grpSpPr>
        <p:pic>
          <p:nvPicPr>
            <p:cNvPr id="12" name="Picture 11" descr="Text, whiteboard&#10;&#10;Description automatically generated">
              <a:extLst>
                <a:ext uri="{FF2B5EF4-FFF2-40B4-BE49-F238E27FC236}">
                  <a16:creationId xmlns:a16="http://schemas.microsoft.com/office/drawing/2014/main" id="{5CBF4B96-052A-4E80-B6C8-BEAD00C66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7" b="96931" l="3114" r="95523">
                          <a14:foregroundMark x1="3909" y1="9289" x2="4568" y2="17084"/>
                          <a14:foregroundMark x1="8295" y1="10945" x2="19023" y2="11187"/>
                          <a14:foregroundMark x1="4432" y1="5775" x2="5114" y2="9047"/>
                          <a14:foregroundMark x1="95386" y1="8118" x2="94386" y2="36955"/>
                          <a14:foregroundMark x1="94386" y1="36955" x2="95750" y2="59491"/>
                          <a14:foregroundMark x1="95750" y1="59491" x2="94636" y2="90226"/>
                          <a14:foregroundMark x1="94636" y1="90226" x2="87295" y2="90832"/>
                          <a14:foregroundMark x1="89568" y1="11187" x2="77364" y2="11430"/>
                          <a14:foregroundMark x1="18091" y1="10016" x2="45614" y2="9289"/>
                          <a14:foregroundMark x1="45614" y1="9289" x2="80273" y2="9774"/>
                          <a14:foregroundMark x1="5364" y1="19184" x2="7977" y2="78958"/>
                          <a14:foregroundMark x1="7977" y1="78958" x2="6023" y2="91074"/>
                          <a14:foregroundMark x1="6705" y1="91761" x2="16136" y2="92246"/>
                          <a14:foregroundMark x1="16136" y1="92246" x2="40341" y2="89418"/>
                          <a14:foregroundMark x1="40341" y1="89418" x2="47500" y2="89418"/>
                          <a14:foregroundMark x1="47500" y1="89418" x2="58545" y2="89176"/>
                          <a14:foregroundMark x1="58545" y1="89176" x2="86295" y2="92932"/>
                          <a14:foregroundMark x1="86295" y1="92932" x2="87568" y2="91074"/>
                          <a14:foregroundMark x1="4432" y1="43942" x2="5909" y2="71486"/>
                          <a14:foregroundMark x1="4705" y1="34289" x2="4182" y2="93901"/>
                          <a14:foregroundMark x1="3773" y1="46042" x2="3773" y2="45113"/>
                          <a14:foregroundMark x1="3909" y1="37803" x2="3909" y2="36147"/>
                          <a14:foregroundMark x1="4182" y1="28150" x2="3909" y2="38530"/>
                          <a14:foregroundMark x1="3909" y1="32633" x2="4568" y2="55937"/>
                          <a14:foregroundMark x1="4568" y1="55937" x2="4568" y2="55937"/>
                          <a14:foregroundMark x1="4568" y1="57593" x2="3773" y2="76454"/>
                          <a14:foregroundMark x1="4045" y1="68901" x2="3386" y2="78796"/>
                          <a14:foregroundMark x1="4182" y1="79281" x2="3636" y2="95315"/>
                          <a14:foregroundMark x1="95000" y1="95315" x2="94727" y2="96244"/>
                          <a14:foregroundMark x1="95136" y1="94346" x2="95136" y2="95073"/>
                          <a14:foregroundMark x1="94477" y1="94830" x2="94477" y2="94830"/>
                          <a14:foregroundMark x1="95386" y1="94346" x2="95523" y2="95315"/>
                          <a14:foregroundMark x1="93409" y1="93659" x2="94591" y2="94588"/>
                          <a14:foregroundMark x1="63705" y1="13288" x2="56545" y2="13530"/>
                          <a14:foregroundMark x1="3773" y1="5533" x2="4318" y2="11430"/>
                          <a14:foregroundMark x1="3773" y1="3877" x2="3773" y2="9532"/>
                          <a14:foregroundMark x1="3386" y1="6018" x2="3114" y2="15428"/>
                          <a14:foregroundMark x1="3523" y1="3877" x2="3386" y2="96002"/>
                          <a14:foregroundMark x1="94068" y1="94103" x2="94341" y2="96931"/>
                          <a14:foregroundMark x1="90477" y1="88449" x2="90477" y2="88449"/>
                          <a14:foregroundMark x1="94068" y1="94103" x2="94205" y2="96931"/>
                          <a14:foregroundMark x1="94591" y1="94830" x2="94477" y2="95759"/>
                          <a14:foregroundMark x1="55364" y1="7431" x2="51114" y2="7633"/>
                          <a14:foregroundMark x1="61455" y1="34047" x2="61455" y2="34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63" y="350890"/>
              <a:ext cx="9454258" cy="61562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7B1355-4D38-77B1-632A-23AFED781F5C}"/>
                </a:ext>
              </a:extLst>
            </p:cNvPr>
            <p:cNvSpPr txBox="1"/>
            <p:nvPr/>
          </p:nvSpPr>
          <p:spPr>
            <a:xfrm>
              <a:off x="4389683" y="1355759"/>
              <a:ext cx="63952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/>
                  <a:solidFill>
                    <a:srgbClr val="002060"/>
                  </a:solidFill>
                  <a:latin typeface="Algerian" panose="04020705040A02060702" pitchFamily="82" charset="0"/>
                </a:rPr>
                <a:t>TỰ NHIÊN XÃ HỘI </a:t>
              </a:r>
              <a:endParaRPr lang="en-US" sz="5400" b="1" dirty="0">
                <a:ln/>
                <a:solidFill>
                  <a:srgbClr val="002060"/>
                </a:solidFill>
                <a:latin typeface="Algerian" panose="04020705040A02060702" pitchFamily="8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E1D0AB-AC61-ACAD-AB19-FF58241D719A}"/>
                </a:ext>
              </a:extLst>
            </p:cNvPr>
            <p:cNvSpPr txBox="1"/>
            <p:nvPr/>
          </p:nvSpPr>
          <p:spPr>
            <a:xfrm>
              <a:off x="3662711" y="2696775"/>
              <a:ext cx="815816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32"/>
              <a:r>
                <a:rPr lang="en-US" sz="4000" b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9 </a:t>
              </a:r>
            </a:p>
            <a:p>
              <a:pPr algn="ctr" defTabSz="914332"/>
              <a:r>
                <a:rPr lang="en-US" sz="4000" b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ÔN TẬP </a:t>
              </a:r>
            </a:p>
            <a:p>
              <a:pPr algn="ctr" defTabSz="914332"/>
              <a:r>
                <a:rPr lang="en-US" sz="4000" b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TRƯỜNG HỌC (Tiết 1)</a:t>
              </a:r>
              <a:endParaRPr lang="vi-VN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4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D495E-753E-03F1-0FDB-969F4CB97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58545D90-FCA8-C463-A48B-7ABD8CE73A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29863-BFC4-4EA8-A535-4D0508D8A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ln w="76200">
            <a:solidFill>
              <a:srgbClr val="00B050"/>
            </a:solidFill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58E46E-7D9A-C2AA-27E2-0B88DB108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4" t="4001" r="24626" b="63111"/>
          <a:stretch>
            <a:fillRect/>
          </a:stretch>
        </p:blipFill>
        <p:spPr>
          <a:xfrm>
            <a:off x="2455101" y="1941535"/>
            <a:ext cx="6976998" cy="19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BCFDE8-28D9-BD0C-C80A-98117AA4A9ED}"/>
              </a:ext>
            </a:extLst>
          </p:cNvPr>
          <p:cNvGrpSpPr/>
          <p:nvPr/>
        </p:nvGrpSpPr>
        <p:grpSpPr>
          <a:xfrm>
            <a:off x="-157694" y="-129714"/>
            <a:ext cx="2175540" cy="1252015"/>
            <a:chOff x="512242" y="20470"/>
            <a:chExt cx="2175540" cy="12520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382AF6-3EDB-BC04-12BB-CF001A08809C}"/>
                </a:ext>
              </a:extLst>
            </p:cNvPr>
            <p:cNvSpPr/>
            <p:nvPr/>
          </p:nvSpPr>
          <p:spPr>
            <a:xfrm>
              <a:off x="1343891" y="360778"/>
              <a:ext cx="1343891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S/45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2E9928-8908-0995-1A24-92C114ADF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42" y="20470"/>
              <a:ext cx="1669353" cy="125201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7400FD3-139D-59AF-47CB-8EA898303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083" y="0"/>
            <a:ext cx="4832195" cy="6789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5CD960-02E1-5915-C64C-15EE717D3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367" y="22507"/>
            <a:ext cx="4832195" cy="68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096" y="5394466"/>
            <a:ext cx="1685796" cy="12395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530623" y="377663"/>
            <a:ext cx="11235528" cy="612494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CB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5AFD962F-4721-FD62-7549-85A01FFE1C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8975" y="-35169"/>
            <a:ext cx="5838825" cy="154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D27B7-1DD6-2EE8-77BA-5EE1E51634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800" y="551333"/>
            <a:ext cx="5041829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F3847A-9B99-D230-C54B-7F3D18909A53}"/>
              </a:ext>
            </a:extLst>
          </p:cNvPr>
          <p:cNvSpPr txBox="1"/>
          <p:nvPr/>
        </p:nvSpPr>
        <p:spPr>
          <a:xfrm>
            <a:off x="762000" y="1905000"/>
            <a:ext cx="10668000" cy="675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một số nội dung chủ đề nhà trường</a:t>
            </a:r>
            <a:endParaRPr lang="vi-VN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B1F76-0B3B-9DBB-ED21-ACB9A76F8C7C}"/>
              </a:ext>
            </a:extLst>
          </p:cNvPr>
          <p:cNvSpPr txBox="1"/>
          <p:nvPr/>
        </p:nvSpPr>
        <p:spPr>
          <a:xfrm>
            <a:off x="639994" y="2856249"/>
            <a:ext cx="10668000" cy="131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 kĩ năng ứng xử với các thành viên trong nhà trường </a:t>
            </a:r>
            <a:endParaRPr lang="vi-VN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41A33-9CB1-613E-EB0B-BE9B08908C78}"/>
              </a:ext>
            </a:extLst>
          </p:cNvPr>
          <p:cNvSpPr txBox="1"/>
          <p:nvPr/>
        </p:nvSpPr>
        <p:spPr>
          <a:xfrm>
            <a:off x="615470" y="3663083"/>
            <a:ext cx="10961932" cy="1313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vi-VN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 trọng thầy cô và yêu quý bạn bè ở trường</a:t>
            </a: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3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2235F-9312-68D6-ADD6-97AB65BE0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6" y="0"/>
            <a:ext cx="12057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9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BADA8-C913-E480-B4C1-8497308BF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5C7D81F2-E1A3-FEA2-693F-005A21391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185E11-EC62-F69A-610D-DFD5E1D5D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DA88B6-A86E-A599-BA41-472182D2F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8141A673-2C69-377E-4762-3EED5963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921" y="132304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65297-63E3-E01D-EE6A-A2258C88E3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90" y="2420371"/>
            <a:ext cx="4107871" cy="4376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B2F923-C59D-7A00-0BD6-6A33A4AF3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6237676" y="-708023"/>
            <a:ext cx="4060994" cy="22233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DC141BF-1B3B-14B0-5508-7C7C9C54EBD6}"/>
              </a:ext>
            </a:extLst>
          </p:cNvPr>
          <p:cNvGrpSpPr/>
          <p:nvPr/>
        </p:nvGrpSpPr>
        <p:grpSpPr>
          <a:xfrm>
            <a:off x="3014663" y="350890"/>
            <a:ext cx="9454258" cy="6156220"/>
            <a:chOff x="3014663" y="350890"/>
            <a:chExt cx="9454258" cy="6156220"/>
          </a:xfrm>
        </p:grpSpPr>
        <p:pic>
          <p:nvPicPr>
            <p:cNvPr id="12" name="Picture 11" descr="Text, whiteboard&#10;&#10;Description automatically generated">
              <a:extLst>
                <a:ext uri="{FF2B5EF4-FFF2-40B4-BE49-F238E27FC236}">
                  <a16:creationId xmlns:a16="http://schemas.microsoft.com/office/drawing/2014/main" id="{CED6F1B7-9787-8BE4-353A-979855E74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7" b="96931" l="3114" r="95523">
                          <a14:foregroundMark x1="3909" y1="9289" x2="4568" y2="17084"/>
                          <a14:foregroundMark x1="8295" y1="10945" x2="19023" y2="11187"/>
                          <a14:foregroundMark x1="4432" y1="5775" x2="5114" y2="9047"/>
                          <a14:foregroundMark x1="95386" y1="8118" x2="94386" y2="36955"/>
                          <a14:foregroundMark x1="94386" y1="36955" x2="95750" y2="59491"/>
                          <a14:foregroundMark x1="95750" y1="59491" x2="94636" y2="90226"/>
                          <a14:foregroundMark x1="94636" y1="90226" x2="87295" y2="90832"/>
                          <a14:foregroundMark x1="89568" y1="11187" x2="77364" y2="11430"/>
                          <a14:foregroundMark x1="18091" y1="10016" x2="45614" y2="9289"/>
                          <a14:foregroundMark x1="45614" y1="9289" x2="80273" y2="9774"/>
                          <a14:foregroundMark x1="5364" y1="19184" x2="7977" y2="78958"/>
                          <a14:foregroundMark x1="7977" y1="78958" x2="6023" y2="91074"/>
                          <a14:foregroundMark x1="6705" y1="91761" x2="16136" y2="92246"/>
                          <a14:foregroundMark x1="16136" y1="92246" x2="40341" y2="89418"/>
                          <a14:foregroundMark x1="40341" y1="89418" x2="47500" y2="89418"/>
                          <a14:foregroundMark x1="47500" y1="89418" x2="58545" y2="89176"/>
                          <a14:foregroundMark x1="58545" y1="89176" x2="86295" y2="92932"/>
                          <a14:foregroundMark x1="86295" y1="92932" x2="87568" y2="91074"/>
                          <a14:foregroundMark x1="4432" y1="43942" x2="5909" y2="71486"/>
                          <a14:foregroundMark x1="4705" y1="34289" x2="4182" y2="93901"/>
                          <a14:foregroundMark x1="3773" y1="46042" x2="3773" y2="45113"/>
                          <a14:foregroundMark x1="3909" y1="37803" x2="3909" y2="36147"/>
                          <a14:foregroundMark x1="4182" y1="28150" x2="3909" y2="38530"/>
                          <a14:foregroundMark x1="3909" y1="32633" x2="4568" y2="55937"/>
                          <a14:foregroundMark x1="4568" y1="55937" x2="4568" y2="55937"/>
                          <a14:foregroundMark x1="4568" y1="57593" x2="3773" y2="76454"/>
                          <a14:foregroundMark x1="4045" y1="68901" x2="3386" y2="78796"/>
                          <a14:foregroundMark x1="4182" y1="79281" x2="3636" y2="95315"/>
                          <a14:foregroundMark x1="95000" y1="95315" x2="94727" y2="96244"/>
                          <a14:foregroundMark x1="95136" y1="94346" x2="95136" y2="95073"/>
                          <a14:foregroundMark x1="94477" y1="94830" x2="94477" y2="94830"/>
                          <a14:foregroundMark x1="95386" y1="94346" x2="95523" y2="95315"/>
                          <a14:foregroundMark x1="93409" y1="93659" x2="94591" y2="94588"/>
                          <a14:foregroundMark x1="63705" y1="13288" x2="56545" y2="13530"/>
                          <a14:foregroundMark x1="3773" y1="5533" x2="4318" y2="11430"/>
                          <a14:foregroundMark x1="3773" y1="3877" x2="3773" y2="9532"/>
                          <a14:foregroundMark x1="3386" y1="6018" x2="3114" y2="15428"/>
                          <a14:foregroundMark x1="3523" y1="3877" x2="3386" y2="96002"/>
                          <a14:foregroundMark x1="94068" y1="94103" x2="94341" y2="96931"/>
                          <a14:foregroundMark x1="90477" y1="88449" x2="90477" y2="88449"/>
                          <a14:foregroundMark x1="94068" y1="94103" x2="94205" y2="96931"/>
                          <a14:foregroundMark x1="94591" y1="94830" x2="94477" y2="95759"/>
                          <a14:foregroundMark x1="55364" y1="7431" x2="51114" y2="7633"/>
                          <a14:foregroundMark x1="61455" y1="34047" x2="61455" y2="34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63" y="350890"/>
              <a:ext cx="9454258" cy="61562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2B0374-0562-C851-06D0-738DF5B90A58}"/>
                </a:ext>
              </a:extLst>
            </p:cNvPr>
            <p:cNvSpPr txBox="1"/>
            <p:nvPr/>
          </p:nvSpPr>
          <p:spPr>
            <a:xfrm>
              <a:off x="3750393" y="2004145"/>
              <a:ext cx="815816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32"/>
              <a:r>
                <a:rPr lang="en-US" sz="4800" b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xét </a:t>
              </a:r>
            </a:p>
            <a:p>
              <a:pPr algn="ctr" defTabSz="914332"/>
              <a:r>
                <a:rPr lang="en-US" sz="4800" b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ứng xử với bạn bè</a:t>
              </a:r>
              <a:endPara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5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85B616-7B4D-DE47-9672-EDB48ADCC59E}"/>
              </a:ext>
            </a:extLst>
          </p:cNvPr>
          <p:cNvSpPr txBox="1"/>
          <p:nvPr/>
        </p:nvSpPr>
        <p:spPr>
          <a:xfrm>
            <a:off x="161965" y="490646"/>
            <a:ext cx="11868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A07E82-80E9-11FA-2F4D-03327AB17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85641"/>
            <a:ext cx="6043052" cy="400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64D428-99AF-4DA8-7674-0868AF3E0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85640"/>
            <a:ext cx="6096001" cy="40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36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0FAEA-78D2-F221-F9D9-5ABBEE066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44D22B10-656D-A8C2-3C3F-B95E17A3C6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3AEA4E-04FD-EA92-C465-70EE3AEEA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CE0E6A-AD43-4FAD-ED77-D8B574894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17CF8D66-FC83-5800-3A9E-E2E8312B8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921" y="132304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219E77-AA8F-34F1-2C46-DDD8E1DB15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90" y="2420371"/>
            <a:ext cx="4107871" cy="4376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E74FD2-3710-43F0-BD37-2E2852661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6237676" y="-708023"/>
            <a:ext cx="4060994" cy="22233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2A808D0-BE30-EBBB-2612-C51535115F3F}"/>
              </a:ext>
            </a:extLst>
          </p:cNvPr>
          <p:cNvGrpSpPr/>
          <p:nvPr/>
        </p:nvGrpSpPr>
        <p:grpSpPr>
          <a:xfrm>
            <a:off x="3014663" y="350890"/>
            <a:ext cx="9454258" cy="6156220"/>
            <a:chOff x="3014663" y="350890"/>
            <a:chExt cx="9454258" cy="6156220"/>
          </a:xfrm>
        </p:grpSpPr>
        <p:pic>
          <p:nvPicPr>
            <p:cNvPr id="12" name="Picture 11" descr="Text, whiteboard&#10;&#10;Description automatically generated">
              <a:extLst>
                <a:ext uri="{FF2B5EF4-FFF2-40B4-BE49-F238E27FC236}">
                  <a16:creationId xmlns:a16="http://schemas.microsoft.com/office/drawing/2014/main" id="{67E8409A-7DFA-BD61-7AA5-7A699C6D1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7" b="96931" l="3114" r="95523">
                          <a14:foregroundMark x1="3909" y1="9289" x2="4568" y2="17084"/>
                          <a14:foregroundMark x1="8295" y1="10945" x2="19023" y2="11187"/>
                          <a14:foregroundMark x1="4432" y1="5775" x2="5114" y2="9047"/>
                          <a14:foregroundMark x1="95386" y1="8118" x2="94386" y2="36955"/>
                          <a14:foregroundMark x1="94386" y1="36955" x2="95750" y2="59491"/>
                          <a14:foregroundMark x1="95750" y1="59491" x2="94636" y2="90226"/>
                          <a14:foregroundMark x1="94636" y1="90226" x2="87295" y2="90832"/>
                          <a14:foregroundMark x1="89568" y1="11187" x2="77364" y2="11430"/>
                          <a14:foregroundMark x1="18091" y1="10016" x2="45614" y2="9289"/>
                          <a14:foregroundMark x1="45614" y1="9289" x2="80273" y2="9774"/>
                          <a14:foregroundMark x1="5364" y1="19184" x2="7977" y2="78958"/>
                          <a14:foregroundMark x1="7977" y1="78958" x2="6023" y2="91074"/>
                          <a14:foregroundMark x1="6705" y1="91761" x2="16136" y2="92246"/>
                          <a14:foregroundMark x1="16136" y1="92246" x2="40341" y2="89418"/>
                          <a14:foregroundMark x1="40341" y1="89418" x2="47500" y2="89418"/>
                          <a14:foregroundMark x1="47500" y1="89418" x2="58545" y2="89176"/>
                          <a14:foregroundMark x1="58545" y1="89176" x2="86295" y2="92932"/>
                          <a14:foregroundMark x1="86295" y1="92932" x2="87568" y2="91074"/>
                          <a14:foregroundMark x1="4432" y1="43942" x2="5909" y2="71486"/>
                          <a14:foregroundMark x1="4705" y1="34289" x2="4182" y2="93901"/>
                          <a14:foregroundMark x1="3773" y1="46042" x2="3773" y2="45113"/>
                          <a14:foregroundMark x1="3909" y1="37803" x2="3909" y2="36147"/>
                          <a14:foregroundMark x1="4182" y1="28150" x2="3909" y2="38530"/>
                          <a14:foregroundMark x1="3909" y1="32633" x2="4568" y2="55937"/>
                          <a14:foregroundMark x1="4568" y1="55937" x2="4568" y2="55937"/>
                          <a14:foregroundMark x1="4568" y1="57593" x2="3773" y2="76454"/>
                          <a14:foregroundMark x1="4045" y1="68901" x2="3386" y2="78796"/>
                          <a14:foregroundMark x1="4182" y1="79281" x2="3636" y2="95315"/>
                          <a14:foregroundMark x1="95000" y1="95315" x2="94727" y2="96244"/>
                          <a14:foregroundMark x1="95136" y1="94346" x2="95136" y2="95073"/>
                          <a14:foregroundMark x1="94477" y1="94830" x2="94477" y2="94830"/>
                          <a14:foregroundMark x1="95386" y1="94346" x2="95523" y2="95315"/>
                          <a14:foregroundMark x1="93409" y1="93659" x2="94591" y2="94588"/>
                          <a14:foregroundMark x1="63705" y1="13288" x2="56545" y2="13530"/>
                          <a14:foregroundMark x1="3773" y1="5533" x2="4318" y2="11430"/>
                          <a14:foregroundMark x1="3773" y1="3877" x2="3773" y2="9532"/>
                          <a14:foregroundMark x1="3386" y1="6018" x2="3114" y2="15428"/>
                          <a14:foregroundMark x1="3523" y1="3877" x2="3386" y2="96002"/>
                          <a14:foregroundMark x1="94068" y1="94103" x2="94341" y2="96931"/>
                          <a14:foregroundMark x1="90477" y1="88449" x2="90477" y2="88449"/>
                          <a14:foregroundMark x1="94068" y1="94103" x2="94205" y2="96931"/>
                          <a14:foregroundMark x1="94591" y1="94830" x2="94477" y2="95759"/>
                          <a14:foregroundMark x1="55364" y1="7431" x2="51114" y2="7633"/>
                          <a14:foregroundMark x1="61455" y1="34047" x2="61455" y2="34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63" y="350890"/>
              <a:ext cx="9454258" cy="61562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6D9368-44E2-492F-0C1E-88E6B6C6EA3E}"/>
                </a:ext>
              </a:extLst>
            </p:cNvPr>
            <p:cNvSpPr txBox="1"/>
            <p:nvPr/>
          </p:nvSpPr>
          <p:spPr>
            <a:xfrm>
              <a:off x="3750393" y="2004145"/>
              <a:ext cx="815816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32"/>
              <a:r>
                <a:rPr lang="en-US" sz="4800" b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Em đối xử </a:t>
              </a:r>
            </a:p>
            <a:p>
              <a:pPr algn="ctr" defTabSz="914332"/>
              <a:r>
                <a:rPr lang="en-US" sz="4800" b="1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các bạn trong trường</a:t>
              </a:r>
              <a:endPara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3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0EEE4D-BD6E-37B3-D951-A8A583B5A237}"/>
              </a:ext>
            </a:extLst>
          </p:cNvPr>
          <p:cNvGrpSpPr/>
          <p:nvPr/>
        </p:nvGrpSpPr>
        <p:grpSpPr>
          <a:xfrm>
            <a:off x="-334927" y="-239515"/>
            <a:ext cx="2161472" cy="1252015"/>
            <a:chOff x="526310" y="20470"/>
            <a:chExt cx="2161472" cy="12520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A44AA5-A7C6-F101-B8D5-A9506BA70964}"/>
                </a:ext>
              </a:extLst>
            </p:cNvPr>
            <p:cNvSpPr/>
            <p:nvPr/>
          </p:nvSpPr>
          <p:spPr>
            <a:xfrm>
              <a:off x="1343891" y="360778"/>
              <a:ext cx="1343891" cy="571401"/>
            </a:xfrm>
            <a:prstGeom prst="rect">
              <a:avLst/>
            </a:prstGeom>
            <a:solidFill>
              <a:srgbClr val="FFFF00"/>
            </a:solidFill>
            <a:ln w="28575" cmpd="dbl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FF0000"/>
                  </a:solidFill>
                </a:rPr>
                <a:t>S/46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6D39E4-FFC2-D53B-5BCC-C722DDFD7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7EC4CC"/>
                </a:clrFrom>
                <a:clrTo>
                  <a:srgbClr val="7EC4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10" y="20470"/>
              <a:ext cx="1669353" cy="1252015"/>
            </a:xfrm>
            <a:prstGeom prst="rect">
              <a:avLst/>
            </a:prstGeom>
          </p:spPr>
        </p:pic>
      </p:grpSp>
      <p:pic>
        <p:nvPicPr>
          <p:cNvPr id="5" name="Picture 2" descr="Học Nhóm Hiệu Quả Với Ảnh Học Nhóm - Tìm Hiểu Ngay!">
            <a:extLst>
              <a:ext uri="{FF2B5EF4-FFF2-40B4-BE49-F238E27FC236}">
                <a16:creationId xmlns:a16="http://schemas.microsoft.com/office/drawing/2014/main" id="{61FBFBD3-D47C-1450-DF6B-4E2E7047C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510" y="386492"/>
            <a:ext cx="1602417" cy="160488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64B88F-EB05-6980-DAFF-4E33FB208C9F}"/>
              </a:ext>
            </a:extLst>
          </p:cNvPr>
          <p:cNvSpPr txBox="1"/>
          <p:nvPr/>
        </p:nvSpPr>
        <p:spPr>
          <a:xfrm>
            <a:off x="2136490" y="100793"/>
            <a:ext cx="7683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5. Em </a:t>
            </a:r>
            <a:r>
              <a:rPr lang="en-US" altLang="zh-CN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huống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B436CC-C142-9B1E-1C2E-BB6A155F7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80684"/>
            <a:ext cx="6333893" cy="3562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F95B8B-6E68-2ACB-7693-209F39CE20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893" y="2490264"/>
            <a:ext cx="5858107" cy="43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2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huong-reo-vao-lop-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6488</TotalTime>
  <Words>137</Words>
  <Application>Microsoft Office PowerPoint</Application>
  <PresentationFormat>Widescreen</PresentationFormat>
  <Paragraphs>25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Cambria</vt:lpstr>
      <vt:lpstr>Trebuchet MS</vt:lpstr>
      <vt:lpstr>HP001 Kieu 2</vt:lpstr>
      <vt:lpstr>Wingdings 3</vt:lpstr>
      <vt:lpstr>Wingdings</vt:lpstr>
      <vt:lpstr>Arial-Rounded</vt:lpstr>
      <vt:lpstr>Calibri</vt:lpstr>
      <vt:lpstr>Arial</vt:lpstr>
      <vt:lpstr>Algerian</vt:lpstr>
      <vt:lpstr>Noto Sans</vt:lpstr>
      <vt:lpstr>Times New Roman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PHAM ANH THU</dc:creator>
  <cp:lastModifiedBy>Chi Lien</cp:lastModifiedBy>
  <cp:revision>138</cp:revision>
  <dcterms:created xsi:type="dcterms:W3CDTF">2022-06-21T08:32:30Z</dcterms:created>
  <dcterms:modified xsi:type="dcterms:W3CDTF">2025-10-01T02:42:29Z</dcterms:modified>
</cp:coreProperties>
</file>