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5" r:id="rId1"/>
  </p:sldMasterIdLst>
  <p:notesMasterIdLst>
    <p:notesMasterId r:id="rId16"/>
  </p:notesMasterIdLst>
  <p:sldIdLst>
    <p:sldId id="3307" r:id="rId2"/>
    <p:sldId id="3336" r:id="rId3"/>
    <p:sldId id="3331" r:id="rId4"/>
    <p:sldId id="298" r:id="rId5"/>
    <p:sldId id="299" r:id="rId6"/>
    <p:sldId id="300" r:id="rId7"/>
    <p:sldId id="3326" r:id="rId8"/>
    <p:sldId id="302" r:id="rId9"/>
    <p:sldId id="3337" r:id="rId10"/>
    <p:sldId id="306" r:id="rId11"/>
    <p:sldId id="303" r:id="rId12"/>
    <p:sldId id="304" r:id="rId13"/>
    <p:sldId id="305" r:id="rId14"/>
    <p:sldId id="3320" r:id="rId15"/>
  </p:sldIdLst>
  <p:sldSz cx="12192000" cy="6858000"/>
  <p:notesSz cx="6858000" cy="9144000"/>
  <p:embeddedFontLst>
    <p:embeddedFont>
      <p:font typeface="Algerian" panose="04020705040A02060702" pitchFamily="82" charset="0"/>
      <p:regular r:id="rId17"/>
    </p:embeddedFont>
    <p:embeddedFont>
      <p:font typeface="HP001 Kieu 2" panose="020B0603050302020204" pitchFamily="34" charset="0"/>
      <p:boldItalic r:id="rId18"/>
    </p:embeddedFont>
    <p:embeddedFont>
      <p:font typeface="Noto Sans" panose="020B0502040504020204" pitchFamily="34" charset="0"/>
      <p:regular r:id="rId19"/>
      <p:bold r:id="rId20"/>
      <p:italic r:id="rId21"/>
    </p:embeddedFont>
    <p:embeddedFont>
      <p:font typeface="Trebuchet MS" panose="020B0603020202020204" pitchFamily="34" charset="0"/>
      <p:regular r:id="rId22"/>
      <p:bold r:id="rId23"/>
      <p:italic r:id="rId24"/>
      <p:boldItalic r:id="rId25"/>
    </p:embeddedFont>
    <p:embeddedFont>
      <p:font typeface="Wingdings 3" panose="05040102010807070707" pitchFamily="18" charset="2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9CBD3A"/>
    <a:srgbClr val="FF0000"/>
    <a:srgbClr val="F9F4EE"/>
    <a:srgbClr val="D32F2F"/>
    <a:srgbClr val="CD3038"/>
    <a:srgbClr val="FEEE88"/>
    <a:srgbClr val="FAAF68"/>
    <a:srgbClr val="F9C4D0"/>
    <a:srgbClr val="C5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6B277A-E1AA-4964-967D-9C2AA26F4DA1}" v="644" dt="2023-05-30T04:04:53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6" autoAdjust="0"/>
    <p:restoredTop sz="94497" autoAdjust="0"/>
  </p:normalViewPr>
  <p:slideViewPr>
    <p:cSldViewPr snapToGrid="0">
      <p:cViewPr varScale="1">
        <p:scale>
          <a:sx n="77" d="100"/>
          <a:sy n="77" d="100"/>
        </p:scale>
        <p:origin x="2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662D2-7DED-42CE-935D-3E2D53774F40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D1135-472D-47C7-ADC3-2272A03EA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2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1135-472D-47C7-ADC3-2272A03EA8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0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4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49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8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FontTx/>
              <a:buNone/>
              <a:defRPr/>
            </a:lvl2pPr>
            <a:lvl3pPr marL="914446" indent="0">
              <a:buFontTx/>
              <a:buNone/>
              <a:defRPr/>
            </a:lvl3pPr>
            <a:lvl4pPr marL="1371669" indent="0">
              <a:buFontTx/>
              <a:buNone/>
              <a:defRPr/>
            </a:lvl4pPr>
            <a:lvl5pPr marL="182889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304815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304815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80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531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2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23" indent="0">
              <a:buFontTx/>
              <a:buNone/>
              <a:defRPr/>
            </a:lvl2pPr>
            <a:lvl3pPr marL="914446" indent="0">
              <a:buFontTx/>
              <a:buNone/>
              <a:defRPr/>
            </a:lvl3pPr>
            <a:lvl4pPr marL="1371669" indent="0">
              <a:buFontTx/>
              <a:buNone/>
              <a:defRPr/>
            </a:lvl4pPr>
            <a:lvl5pPr marL="182889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304815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304815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1254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23" indent="0">
              <a:buFontTx/>
              <a:buNone/>
              <a:defRPr/>
            </a:lvl2pPr>
            <a:lvl3pPr marL="914446" indent="0">
              <a:buFontTx/>
              <a:buNone/>
              <a:defRPr/>
            </a:lvl3pPr>
            <a:lvl4pPr marL="1371669" indent="0">
              <a:buFontTx/>
              <a:buNone/>
              <a:defRPr/>
            </a:lvl4pPr>
            <a:lvl5pPr marL="182889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0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54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0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6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7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6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4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90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6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4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6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4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6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2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1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8" indent="0">
              <a:buNone/>
              <a:defRPr sz="1000"/>
            </a:lvl4pPr>
            <a:lvl5pPr marL="1828343" indent="0">
              <a:buNone/>
              <a:defRPr sz="1000"/>
            </a:lvl5pPr>
            <a:lvl6pPr marL="2285428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5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23" indent="0">
              <a:buNone/>
              <a:defRPr sz="1600"/>
            </a:lvl2pPr>
            <a:lvl3pPr marL="914446" indent="0">
              <a:buNone/>
              <a:defRPr sz="1600"/>
            </a:lvl3pPr>
            <a:lvl4pPr marL="1371669" indent="0">
              <a:buNone/>
              <a:defRPr sz="1600"/>
            </a:lvl4pPr>
            <a:lvl5pPr marL="1828891" indent="0">
              <a:buNone/>
              <a:defRPr sz="1600"/>
            </a:lvl5pPr>
            <a:lvl6pPr marL="2286114" indent="0">
              <a:buNone/>
              <a:defRPr sz="1600"/>
            </a:lvl6pPr>
            <a:lvl7pPr marL="2743337" indent="0">
              <a:buNone/>
              <a:defRPr sz="1600"/>
            </a:lvl7pPr>
            <a:lvl8pPr marL="3200560" indent="0">
              <a:buNone/>
              <a:defRPr sz="1600"/>
            </a:lvl8pPr>
            <a:lvl9pPr marL="365778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6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4" y="6041363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48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04815"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48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304815"/>
            <a:fld id="{B6F15528-21DE-4FAA-801E-634DDDAF4B2B}" type="slidenum">
              <a:rPr lang="en-US" smtClean="0">
                <a:solidFill>
                  <a:srgbClr val="90C226"/>
                </a:solidFill>
              </a:rPr>
              <a:pPr defTabSz="304815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4DF7DD-C8D4-1118-42E3-BA2E93A3A326}"/>
              </a:ext>
            </a:extLst>
          </p:cNvPr>
          <p:cNvSpPr txBox="1"/>
          <p:nvPr userDrawn="1"/>
        </p:nvSpPr>
        <p:spPr>
          <a:xfrm>
            <a:off x="0" y="-1131332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304815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2193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23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17" indent="-342917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87" indent="-285764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57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80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503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726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949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171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394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0A1AB-6BD8-4C11-9278-883F1B35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460B-366B-FAF2-7BFE-9C0F33423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60C3EFE-A209-7E4B-B9C1-6D9EA7172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-38260"/>
            <a:ext cx="12191980" cy="685671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65F0D2-801E-2DD5-8239-1D1E82FA22C7}"/>
              </a:ext>
            </a:extLst>
          </p:cNvPr>
          <p:cNvSpPr txBox="1">
            <a:spLocks/>
          </p:cNvSpPr>
          <p:nvPr/>
        </p:nvSpPr>
        <p:spPr>
          <a:xfrm>
            <a:off x="1173853" y="321884"/>
            <a:ext cx="10030299" cy="164630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r" defTabSz="685800" rtl="0" eaLnBrk="1" latinLnBrk="0" hangingPunct="1">
              <a:spcBef>
                <a:spcPct val="0"/>
              </a:spcBef>
              <a:buNone/>
              <a:defRPr sz="81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vi-VN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E9D5A6-7DE0-C518-25D9-19CDEE9BDC25}"/>
              </a:ext>
            </a:extLst>
          </p:cNvPr>
          <p:cNvSpPr/>
          <p:nvPr/>
        </p:nvSpPr>
        <p:spPr>
          <a:xfrm>
            <a:off x="4134721" y="1968186"/>
            <a:ext cx="3807420" cy="584771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>
                <a:ln/>
                <a:solidFill>
                  <a:srgbClr val="FF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TỰ NHIÊN XÃ HỘI </a:t>
            </a:r>
            <a:endParaRPr lang="en-US" sz="3200" b="1" dirty="0">
              <a:ln/>
              <a:solidFill>
                <a:srgbClr val="FF000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68B711-4F95-CA95-3E03-FB42D944561E}"/>
              </a:ext>
            </a:extLst>
          </p:cNvPr>
          <p:cNvGrpSpPr/>
          <p:nvPr/>
        </p:nvGrpSpPr>
        <p:grpSpPr>
          <a:xfrm>
            <a:off x="677334" y="4100976"/>
            <a:ext cx="10837332" cy="2528734"/>
            <a:chOff x="627252" y="4238609"/>
            <a:chExt cx="10837332" cy="2528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5960E7-4F6F-8BF8-3BCB-593E89CAE408}"/>
                </a:ext>
              </a:extLst>
            </p:cNvPr>
            <p:cNvSpPr/>
            <p:nvPr/>
          </p:nvSpPr>
          <p:spPr>
            <a:xfrm>
              <a:off x="627252" y="4786977"/>
              <a:ext cx="10837332" cy="1646302"/>
            </a:xfrm>
            <a:prstGeom prst="rect">
              <a:avLst/>
            </a:prstGeom>
            <a:solidFill>
              <a:srgbClr val="F9F4E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1FD1903-159C-C9A9-40A3-896ED193FFA4}"/>
                </a:ext>
              </a:extLst>
            </p:cNvPr>
            <p:cNvGrpSpPr/>
            <p:nvPr/>
          </p:nvGrpSpPr>
          <p:grpSpPr>
            <a:xfrm>
              <a:off x="627252" y="4238609"/>
              <a:ext cx="10732672" cy="2528734"/>
              <a:chOff x="627252" y="4238609"/>
              <a:chExt cx="10732672" cy="252873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20E5A055-C8C5-4008-75C0-F059DBC01CD0}"/>
                  </a:ext>
                </a:extLst>
              </p:cNvPr>
              <p:cNvSpPr/>
              <p:nvPr/>
            </p:nvSpPr>
            <p:spPr>
              <a:xfrm>
                <a:off x="627252" y="4238609"/>
                <a:ext cx="1559323" cy="2023293"/>
              </a:xfrm>
              <a:custGeom>
                <a:avLst/>
                <a:gdLst/>
                <a:ahLst/>
                <a:cxnLst/>
                <a:rect l="l" t="t" r="r" b="b"/>
                <a:pathLst>
                  <a:path w="2159310" h="3004257">
                    <a:moveTo>
                      <a:pt x="0" y="0"/>
                    </a:moveTo>
                    <a:lnTo>
                      <a:pt x="2159310" y="0"/>
                    </a:lnTo>
                    <a:lnTo>
                      <a:pt x="2159310" y="3004258"/>
                    </a:lnTo>
                    <a:lnTo>
                      <a:pt x="0" y="30042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defTabSz="304815"/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3D2B8009-7EE7-430B-CEA6-F201970B5E09}"/>
                  </a:ext>
                </a:extLst>
              </p:cNvPr>
              <p:cNvSpPr/>
              <p:nvPr/>
            </p:nvSpPr>
            <p:spPr>
              <a:xfrm flipH="1">
                <a:off x="9492182" y="4449621"/>
                <a:ext cx="863600" cy="1968967"/>
              </a:xfrm>
              <a:custGeom>
                <a:avLst/>
                <a:gdLst/>
                <a:ahLst/>
                <a:cxnLst/>
                <a:rect l="l" t="t" r="r" b="b"/>
                <a:pathLst>
                  <a:path w="1212957" h="2914010">
                    <a:moveTo>
                      <a:pt x="1212956" y="0"/>
                    </a:moveTo>
                    <a:lnTo>
                      <a:pt x="0" y="0"/>
                    </a:lnTo>
                    <a:lnTo>
                      <a:pt x="0" y="2914010"/>
                    </a:lnTo>
                    <a:lnTo>
                      <a:pt x="1212956" y="2914010"/>
                    </a:lnTo>
                    <a:lnTo>
                      <a:pt x="1212956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defTabSz="304815"/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EEF7007-756C-8D0D-3F3A-8A35AD44C1EB}"/>
                  </a:ext>
                </a:extLst>
              </p:cNvPr>
              <p:cNvSpPr/>
              <p:nvPr/>
            </p:nvSpPr>
            <p:spPr>
              <a:xfrm>
                <a:off x="10191523" y="4485048"/>
                <a:ext cx="1168401" cy="1762866"/>
              </a:xfrm>
              <a:custGeom>
                <a:avLst/>
                <a:gdLst/>
                <a:ahLst/>
                <a:cxnLst/>
                <a:rect l="l" t="t" r="r" b="b"/>
                <a:pathLst>
                  <a:path w="1658905" h="2663125">
                    <a:moveTo>
                      <a:pt x="1658905" y="0"/>
                    </a:moveTo>
                    <a:lnTo>
                      <a:pt x="0" y="0"/>
                    </a:lnTo>
                    <a:lnTo>
                      <a:pt x="0" y="2663125"/>
                    </a:lnTo>
                    <a:lnTo>
                      <a:pt x="1658905" y="2663125"/>
                    </a:lnTo>
                    <a:lnTo>
                      <a:pt x="1658905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304815"/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0E5FEF74-C34B-EE7D-F8A5-6024DC8891B8}"/>
                  </a:ext>
                </a:extLst>
              </p:cNvPr>
              <p:cNvSpPr/>
              <p:nvPr/>
            </p:nvSpPr>
            <p:spPr>
              <a:xfrm>
                <a:off x="4293705" y="5121040"/>
                <a:ext cx="3074504" cy="1646303"/>
              </a:xfrm>
              <a:custGeom>
                <a:avLst/>
                <a:gdLst/>
                <a:ahLst/>
                <a:cxnLst/>
                <a:rect l="l" t="t" r="r" b="b"/>
                <a:pathLst>
                  <a:path w="14307178" h="11624582">
                    <a:moveTo>
                      <a:pt x="0" y="0"/>
                    </a:moveTo>
                    <a:lnTo>
                      <a:pt x="14307179" y="0"/>
                    </a:lnTo>
                    <a:lnTo>
                      <a:pt x="14307179" y="11624582"/>
                    </a:lnTo>
                    <a:lnTo>
                      <a:pt x="0" y="116245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0CBE2A2-DBED-4331-008B-CEFB3E2A1FAF}"/>
              </a:ext>
            </a:extLst>
          </p:cNvPr>
          <p:cNvSpPr/>
          <p:nvPr/>
        </p:nvSpPr>
        <p:spPr>
          <a:xfrm>
            <a:off x="2570190" y="3901857"/>
            <a:ext cx="6936483" cy="646327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>
                <a:ln/>
                <a:solidFill>
                  <a:srgbClr val="FF0000"/>
                </a:solidFill>
                <a:latin typeface="HP001 Kieu 2" panose="020B0603050302020204" pitchFamily="34" charset="0"/>
                <a:ea typeface="Noto Sans" panose="020B0502040504020204" pitchFamily="34"/>
                <a:cs typeface="Noto Sans" panose="020B0502040504020204" pitchFamily="34"/>
              </a:rPr>
              <a:t>Giáo viên: Lý Thị Bích Liên</a:t>
            </a:r>
            <a:endParaRPr lang="en-US" sz="3600" b="1" dirty="0">
              <a:ln/>
              <a:solidFill>
                <a:srgbClr val="FF0000"/>
              </a:solidFill>
              <a:latin typeface="HP001 Kieu 2" panose="020B0603050302020204" pitchFamily="34" charset="0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132494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9"/>
          <a:stretch/>
        </p:blipFill>
        <p:spPr>
          <a:xfrm>
            <a:off x="9727" y="889000"/>
            <a:ext cx="12182273" cy="5969000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11865" b="16949"/>
          <a:stretch/>
        </p:blipFill>
        <p:spPr>
          <a:xfrm>
            <a:off x="9727" y="18915"/>
            <a:ext cx="12182273" cy="87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11865" b="16949"/>
          <a:stretch/>
        </p:blipFill>
        <p:spPr>
          <a:xfrm>
            <a:off x="-9728" y="18915"/>
            <a:ext cx="12201727" cy="1066800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" y="1061396"/>
            <a:ext cx="12183353" cy="57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74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11865" b="16949"/>
          <a:stretch/>
        </p:blipFill>
        <p:spPr>
          <a:xfrm>
            <a:off x="-9728" y="18915"/>
            <a:ext cx="12201727" cy="1066800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8" y="1085715"/>
            <a:ext cx="12201727" cy="578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7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11865" b="16949"/>
          <a:stretch/>
        </p:blipFill>
        <p:spPr>
          <a:xfrm>
            <a:off x="-9728" y="18915"/>
            <a:ext cx="12201727" cy="1066800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0" y="1085715"/>
            <a:ext cx="12204970" cy="577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61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D495E-753E-03F1-0FDB-969F4CB97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58545D90-FCA8-C463-A48B-7ABD8CE73A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29863-BFC4-4EA8-A535-4D0508D8A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ln w="76200">
            <a:solidFill>
              <a:srgbClr val="00B050"/>
            </a:solidFill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58E46E-7D9A-C2AA-27E2-0B88DB108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4" t="4001" r="24626" b="63111"/>
          <a:stretch>
            <a:fillRect/>
          </a:stretch>
        </p:blipFill>
        <p:spPr>
          <a:xfrm>
            <a:off x="2455101" y="1941535"/>
            <a:ext cx="6976998" cy="19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921" y="132304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90" y="2420371"/>
            <a:ext cx="4107871" cy="4376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6237676" y="-708023"/>
            <a:ext cx="4060994" cy="22233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23692F-ACDB-EC07-869F-297B325F1297}"/>
              </a:ext>
            </a:extLst>
          </p:cNvPr>
          <p:cNvGrpSpPr/>
          <p:nvPr/>
        </p:nvGrpSpPr>
        <p:grpSpPr>
          <a:xfrm>
            <a:off x="3014663" y="350890"/>
            <a:ext cx="9454258" cy="6156220"/>
            <a:chOff x="3014663" y="350890"/>
            <a:chExt cx="9454258" cy="6156220"/>
          </a:xfrm>
        </p:grpSpPr>
        <p:pic>
          <p:nvPicPr>
            <p:cNvPr id="12" name="Picture 11" descr="Text, whiteboard&#10;&#10;Description automatically generated">
              <a:extLst>
                <a:ext uri="{FF2B5EF4-FFF2-40B4-BE49-F238E27FC236}">
                  <a16:creationId xmlns:a16="http://schemas.microsoft.com/office/drawing/2014/main" id="{5CBF4B96-052A-4E80-B6C8-BEAD00C66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7" b="96931" l="3114" r="95523">
                          <a14:foregroundMark x1="3909" y1="9289" x2="4568" y2="17084"/>
                          <a14:foregroundMark x1="8295" y1="10945" x2="19023" y2="11187"/>
                          <a14:foregroundMark x1="4432" y1="5775" x2="5114" y2="9047"/>
                          <a14:foregroundMark x1="95386" y1="8118" x2="94386" y2="36955"/>
                          <a14:foregroundMark x1="94386" y1="36955" x2="95750" y2="59491"/>
                          <a14:foregroundMark x1="95750" y1="59491" x2="94636" y2="90226"/>
                          <a14:foregroundMark x1="94636" y1="90226" x2="87295" y2="90832"/>
                          <a14:foregroundMark x1="89568" y1="11187" x2="77364" y2="11430"/>
                          <a14:foregroundMark x1="18091" y1="10016" x2="45614" y2="9289"/>
                          <a14:foregroundMark x1="45614" y1="9289" x2="80273" y2="9774"/>
                          <a14:foregroundMark x1="5364" y1="19184" x2="7977" y2="78958"/>
                          <a14:foregroundMark x1="7977" y1="78958" x2="6023" y2="91074"/>
                          <a14:foregroundMark x1="6705" y1="91761" x2="16136" y2="92246"/>
                          <a14:foregroundMark x1="16136" y1="92246" x2="40341" y2="89418"/>
                          <a14:foregroundMark x1="40341" y1="89418" x2="47500" y2="89418"/>
                          <a14:foregroundMark x1="47500" y1="89418" x2="58545" y2="89176"/>
                          <a14:foregroundMark x1="58545" y1="89176" x2="86295" y2="92932"/>
                          <a14:foregroundMark x1="86295" y1="92932" x2="87568" y2="91074"/>
                          <a14:foregroundMark x1="4432" y1="43942" x2="5909" y2="71486"/>
                          <a14:foregroundMark x1="4705" y1="34289" x2="4182" y2="93901"/>
                          <a14:foregroundMark x1="3773" y1="46042" x2="3773" y2="45113"/>
                          <a14:foregroundMark x1="3909" y1="37803" x2="3909" y2="36147"/>
                          <a14:foregroundMark x1="4182" y1="28150" x2="3909" y2="38530"/>
                          <a14:foregroundMark x1="3909" y1="32633" x2="4568" y2="55937"/>
                          <a14:foregroundMark x1="4568" y1="55937" x2="4568" y2="55937"/>
                          <a14:foregroundMark x1="4568" y1="57593" x2="3773" y2="76454"/>
                          <a14:foregroundMark x1="4045" y1="68901" x2="3386" y2="78796"/>
                          <a14:foregroundMark x1="4182" y1="79281" x2="3636" y2="95315"/>
                          <a14:foregroundMark x1="95000" y1="95315" x2="94727" y2="96244"/>
                          <a14:foregroundMark x1="95136" y1="94346" x2="95136" y2="95073"/>
                          <a14:foregroundMark x1="94477" y1="94830" x2="94477" y2="94830"/>
                          <a14:foregroundMark x1="95386" y1="94346" x2="95523" y2="95315"/>
                          <a14:foregroundMark x1="93409" y1="93659" x2="94591" y2="94588"/>
                          <a14:foregroundMark x1="63705" y1="13288" x2="56545" y2="13530"/>
                          <a14:foregroundMark x1="3773" y1="5533" x2="4318" y2="11430"/>
                          <a14:foregroundMark x1="3773" y1="3877" x2="3773" y2="9532"/>
                          <a14:foregroundMark x1="3386" y1="6018" x2="3114" y2="15428"/>
                          <a14:foregroundMark x1="3523" y1="3877" x2="3386" y2="96002"/>
                          <a14:foregroundMark x1="94068" y1="94103" x2="94341" y2="96931"/>
                          <a14:foregroundMark x1="90477" y1="88449" x2="90477" y2="88449"/>
                          <a14:foregroundMark x1="94068" y1="94103" x2="94205" y2="96931"/>
                          <a14:foregroundMark x1="94591" y1="94830" x2="94477" y2="95759"/>
                          <a14:foregroundMark x1="55364" y1="7431" x2="51114" y2="7633"/>
                          <a14:foregroundMark x1="61455" y1="34047" x2="61455" y2="34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63" y="350890"/>
              <a:ext cx="9454258" cy="61562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7B1355-4D38-77B1-632A-23AFED781F5C}"/>
                </a:ext>
              </a:extLst>
            </p:cNvPr>
            <p:cNvSpPr txBox="1"/>
            <p:nvPr/>
          </p:nvSpPr>
          <p:spPr>
            <a:xfrm>
              <a:off x="4389683" y="1355759"/>
              <a:ext cx="63952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/>
                  <a:solidFill>
                    <a:srgbClr val="002060"/>
                  </a:solidFill>
                  <a:latin typeface="Algerian" panose="04020705040A02060702" pitchFamily="82" charset="0"/>
                </a:rPr>
                <a:t>TỰ NHIÊN XÃ HỘI </a:t>
              </a:r>
              <a:endParaRPr lang="en-US" sz="5400" b="1" dirty="0">
                <a:ln/>
                <a:solidFill>
                  <a:srgbClr val="002060"/>
                </a:solidFill>
                <a:latin typeface="Algerian" panose="04020705040A02060702" pitchFamily="8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E1D0AB-AC61-ACAD-AB19-FF58241D719A}"/>
                </a:ext>
              </a:extLst>
            </p:cNvPr>
            <p:cNvSpPr txBox="1"/>
            <p:nvPr/>
          </p:nvSpPr>
          <p:spPr>
            <a:xfrm>
              <a:off x="3662711" y="2696775"/>
              <a:ext cx="815816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32"/>
              <a:r>
                <a:rPr lang="en-US" sz="4000" b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7: </a:t>
              </a:r>
            </a:p>
            <a:p>
              <a:pPr algn="ctr" defTabSz="914332"/>
              <a:r>
                <a:rPr lang="en-US" sz="4000" b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khám phá trường học (Tiết 2)</a:t>
              </a:r>
              <a:endParaRPr lang="vi-VN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4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F8107-57E0-240D-B035-36CEC63BE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977AECF1-6992-B018-ED7B-011EBFC3A3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89766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69F0F-F513-AE1E-15B9-E84F56786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282085" y="-440244"/>
            <a:ext cx="13596084" cy="7433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Freeform 4">
            <a:extLst>
              <a:ext uri="{FF2B5EF4-FFF2-40B4-BE49-F238E27FC236}">
                <a16:creationId xmlns:a16="http://schemas.microsoft.com/office/drawing/2014/main" id="{701DA6DC-39EA-2314-3688-AA7945084015}"/>
              </a:ext>
            </a:extLst>
          </p:cNvPr>
          <p:cNvSpPr/>
          <p:nvPr/>
        </p:nvSpPr>
        <p:spPr>
          <a:xfrm rot="174675" flipH="1">
            <a:off x="10216956" y="2064836"/>
            <a:ext cx="2070024" cy="4743657"/>
          </a:xfrm>
          <a:custGeom>
            <a:avLst/>
            <a:gdLst/>
            <a:ahLst/>
            <a:cxnLst/>
            <a:rect l="l" t="t" r="r" b="b"/>
            <a:pathLst>
              <a:path w="2159310" h="3004257">
                <a:moveTo>
                  <a:pt x="0" y="0"/>
                </a:moveTo>
                <a:lnTo>
                  <a:pt x="2159310" y="0"/>
                </a:lnTo>
                <a:lnTo>
                  <a:pt x="2159310" y="3004258"/>
                </a:lnTo>
                <a:lnTo>
                  <a:pt x="0" y="300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5C0778A9-07BE-8AA0-8227-D3A36346BCB2}"/>
              </a:ext>
            </a:extLst>
          </p:cNvPr>
          <p:cNvSpPr/>
          <p:nvPr/>
        </p:nvSpPr>
        <p:spPr>
          <a:xfrm>
            <a:off x="8231503" y="3604688"/>
            <a:ext cx="1663947" cy="3140977"/>
          </a:xfrm>
          <a:custGeom>
            <a:avLst/>
            <a:gdLst/>
            <a:ahLst/>
            <a:cxnLst/>
            <a:rect l="l" t="t" r="r" b="b"/>
            <a:pathLst>
              <a:path w="1658905" h="2663125">
                <a:moveTo>
                  <a:pt x="1658905" y="0"/>
                </a:moveTo>
                <a:lnTo>
                  <a:pt x="0" y="0"/>
                </a:lnTo>
                <a:lnTo>
                  <a:pt x="0" y="2663125"/>
                </a:lnTo>
                <a:lnTo>
                  <a:pt x="1658905" y="2663125"/>
                </a:lnTo>
                <a:lnTo>
                  <a:pt x="16589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5AC9CAD2-D342-DBC3-989E-21FCE7461B92}"/>
              </a:ext>
            </a:extLst>
          </p:cNvPr>
          <p:cNvSpPr/>
          <p:nvPr/>
        </p:nvSpPr>
        <p:spPr>
          <a:xfrm>
            <a:off x="8683378" y="-587666"/>
            <a:ext cx="3722730" cy="2665331"/>
          </a:xfrm>
          <a:custGeom>
            <a:avLst/>
            <a:gdLst/>
            <a:ahLst/>
            <a:cxnLst/>
            <a:rect l="l" t="t" r="r" b="b"/>
            <a:pathLst>
              <a:path w="14307178" h="11624582">
                <a:moveTo>
                  <a:pt x="0" y="0"/>
                </a:moveTo>
                <a:lnTo>
                  <a:pt x="14307179" y="0"/>
                </a:lnTo>
                <a:lnTo>
                  <a:pt x="14307179" y="11624582"/>
                </a:lnTo>
                <a:lnTo>
                  <a:pt x="0" y="116245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4" name="组合 1">
            <a:extLst>
              <a:ext uri="{FF2B5EF4-FFF2-40B4-BE49-F238E27FC236}">
                <a16:creationId xmlns:a16="http://schemas.microsoft.com/office/drawing/2014/main" id="{DCFA9D0E-5EB6-88C6-EA7D-831DD6D8105A}"/>
              </a:ext>
            </a:extLst>
          </p:cNvPr>
          <p:cNvGrpSpPr/>
          <p:nvPr/>
        </p:nvGrpSpPr>
        <p:grpSpPr>
          <a:xfrm>
            <a:off x="1323785" y="504676"/>
            <a:ext cx="5069394" cy="5147340"/>
            <a:chOff x="2689849" y="1042074"/>
            <a:chExt cx="3750047" cy="3682435"/>
          </a:xfrm>
        </p:grpSpPr>
        <p:grpSp>
          <p:nvGrpSpPr>
            <p:cNvPr id="25" name="组合 4">
              <a:extLst>
                <a:ext uri="{FF2B5EF4-FFF2-40B4-BE49-F238E27FC236}">
                  <a16:creationId xmlns:a16="http://schemas.microsoft.com/office/drawing/2014/main" id="{FC948867-BBF0-4F37-2AE0-D01311171A2B}"/>
                </a:ext>
              </a:extLst>
            </p:cNvPr>
            <p:cNvGrpSpPr/>
            <p:nvPr/>
          </p:nvGrpSpPr>
          <p:grpSpPr>
            <a:xfrm>
              <a:off x="4274454" y="1042074"/>
              <a:ext cx="2165442" cy="2772113"/>
              <a:chOff x="4324709" y="1750900"/>
              <a:chExt cx="2647459" cy="3389171"/>
            </a:xfrm>
            <a:solidFill>
              <a:schemeClr val="accent3"/>
            </a:solidFill>
          </p:grpSpPr>
          <p:sp>
            <p:nvSpPr>
              <p:cNvPr id="37" name="未知">
                <a:extLst>
                  <a:ext uri="{FF2B5EF4-FFF2-40B4-BE49-F238E27FC236}">
                    <a16:creationId xmlns:a16="http://schemas.microsoft.com/office/drawing/2014/main" id="{71DD8D29-A010-A521-2890-FCF37D140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985" y="1790859"/>
                <a:ext cx="2415183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8" name="AutoShape 8">
                <a:extLst>
                  <a:ext uri="{FF2B5EF4-FFF2-40B4-BE49-F238E27FC236}">
                    <a16:creationId xmlns:a16="http://schemas.microsoft.com/office/drawing/2014/main" id="{260BF353-6F05-0355-6A4B-86EBD5B9D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组合 8">
              <a:extLst>
                <a:ext uri="{FF2B5EF4-FFF2-40B4-BE49-F238E27FC236}">
                  <a16:creationId xmlns:a16="http://schemas.microsoft.com/office/drawing/2014/main" id="{F9F1AFE2-1744-5FE1-E6EC-00544B2D076D}"/>
                </a:ext>
              </a:extLst>
            </p:cNvPr>
            <p:cNvGrpSpPr/>
            <p:nvPr/>
          </p:nvGrpSpPr>
          <p:grpSpPr>
            <a:xfrm>
              <a:off x="2689849" y="1074756"/>
              <a:ext cx="1844406" cy="2739430"/>
              <a:chOff x="2387379" y="1790858"/>
              <a:chExt cx="2254962" cy="3349214"/>
            </a:xfrm>
            <a:solidFill>
              <a:schemeClr val="accent3"/>
            </a:solidFill>
          </p:grpSpPr>
          <p:sp>
            <p:nvSpPr>
              <p:cNvPr id="35" name="未知">
                <a:extLst>
                  <a:ext uri="{FF2B5EF4-FFF2-40B4-BE49-F238E27FC236}">
                    <a16:creationId xmlns:a16="http://schemas.microsoft.com/office/drawing/2014/main" id="{FAC4E346-5EBD-FE31-F2AE-899EB7672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379" y="179085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6" name="AutoShape 7">
                <a:extLst>
                  <a:ext uri="{FF2B5EF4-FFF2-40B4-BE49-F238E27FC236}">
                    <a16:creationId xmlns:a16="http://schemas.microsoft.com/office/drawing/2014/main" id="{9711CD74-B2DB-B364-601B-03FFC4D8D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组合 12">
              <a:extLst>
                <a:ext uri="{FF2B5EF4-FFF2-40B4-BE49-F238E27FC236}">
                  <a16:creationId xmlns:a16="http://schemas.microsoft.com/office/drawing/2014/main" id="{2FBD296B-6448-9F65-4CA6-4517E3563F84}"/>
                </a:ext>
              </a:extLst>
            </p:cNvPr>
            <p:cNvGrpSpPr/>
            <p:nvPr/>
          </p:nvGrpSpPr>
          <p:grpSpPr>
            <a:xfrm>
              <a:off x="3008500" y="2903863"/>
              <a:ext cx="3177793" cy="1820646"/>
              <a:chOff x="2776962" y="4027115"/>
              <a:chExt cx="3885155" cy="2225913"/>
            </a:xfrm>
            <a:solidFill>
              <a:schemeClr val="accent3"/>
            </a:solidFill>
          </p:grpSpPr>
          <p:sp>
            <p:nvSpPr>
              <p:cNvPr id="33" name="未知">
                <a:extLst>
                  <a:ext uri="{FF2B5EF4-FFF2-40B4-BE49-F238E27FC236}">
                    <a16:creationId xmlns:a16="http://schemas.microsoft.com/office/drawing/2014/main" id="{2B32982A-F7E2-F95F-DDC9-A8D7C48AF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962" y="4027115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4" name="AutoShape 9">
                <a:extLst>
                  <a:ext uri="{FF2B5EF4-FFF2-40B4-BE49-F238E27FC236}">
                    <a16:creationId xmlns:a16="http://schemas.microsoft.com/office/drawing/2014/main" id="{278ECF79-52BA-34C6-46E8-6A2DD7FCB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6095528" y="4790052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AC78EA3-4FC6-0D3D-1B00-A70B7AD364EF}"/>
                </a:ext>
              </a:extLst>
            </p:cNvPr>
            <p:cNvGrpSpPr>
              <a:grpSpLocks/>
            </p:cNvGrpSpPr>
            <p:nvPr/>
          </p:nvGrpSpPr>
          <p:grpSpPr bwMode="auto">
            <a:xfrm rot="650306">
              <a:off x="3153934" y="1538081"/>
              <a:ext cx="2821877" cy="2740208"/>
              <a:chOff x="-32" y="-4"/>
              <a:chExt cx="1287" cy="1251"/>
            </a:xfrm>
          </p:grpSpPr>
          <p:sp>
            <p:nvSpPr>
              <p:cNvPr id="31" name="Oval 11">
                <a:extLst>
                  <a:ext uri="{FF2B5EF4-FFF2-40B4-BE49-F238E27FC236}">
                    <a16:creationId xmlns:a16="http://schemas.microsoft.com/office/drawing/2014/main" id="{498D4883-5394-666D-2AD8-CF6DDBFAC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949694">
                <a:off x="-32" y="-4"/>
                <a:ext cx="1287" cy="1251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Oval 12">
                <a:extLst>
                  <a:ext uri="{FF2B5EF4-FFF2-40B4-BE49-F238E27FC236}">
                    <a16:creationId xmlns:a16="http://schemas.microsoft.com/office/drawing/2014/main" id="{7889E26B-83CC-EFD7-E6B1-9DFD6EE40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949694">
                <a:off x="17" y="61"/>
                <a:ext cx="1163" cy="1152"/>
              </a:xfrm>
              <a:prstGeom prst="ellipse">
                <a:avLst/>
              </a:prstGeom>
              <a:solidFill>
                <a:schemeClr val="accent2"/>
              </a:solidFill>
              <a:ln w="9525" cmpd="sng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018C896-0976-DBE4-09F3-5B3B45CC8330}"/>
              </a:ext>
            </a:extLst>
          </p:cNvPr>
          <p:cNvSpPr txBox="1"/>
          <p:nvPr/>
        </p:nvSpPr>
        <p:spPr>
          <a:xfrm>
            <a:off x="1651234" y="2208677"/>
            <a:ext cx="4646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32"/>
            <a:r>
              <a:rPr lang="en-US" altLang="zh-CN" sz="6000" b="1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KHÁM </a:t>
            </a:r>
          </a:p>
          <a:p>
            <a:pPr algn="ctr" defTabSz="914332"/>
            <a:r>
              <a:rPr lang="en-US" altLang="zh-CN" sz="6000" b="1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PHÁ</a:t>
            </a:r>
            <a:endParaRPr lang="zh-CN" altLang="en-US" sz="6000" b="1">
              <a:solidFill>
                <a:srgbClr val="FFFF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313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12192000" cy="6009640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2" b="14992"/>
          <a:stretch/>
        </p:blipFill>
        <p:spPr>
          <a:xfrm>
            <a:off x="-15132" y="0"/>
            <a:ext cx="12184434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3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12192000" cy="5994400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2" b="14992"/>
          <a:stretch/>
        </p:blipFill>
        <p:spPr>
          <a:xfrm>
            <a:off x="-15132" y="0"/>
            <a:ext cx="12184434" cy="863600"/>
          </a:xfrm>
          <a:prstGeom prst="rect">
            <a:avLst/>
          </a:prstGeom>
        </p:spPr>
      </p:pic>
      <p:sp>
        <p:nvSpPr>
          <p:cNvPr id="4" name="Khuung Chú Thích Chữ Nhật Góc Tròn 3"/>
          <p:cNvSpPr/>
          <p:nvPr/>
        </p:nvSpPr>
        <p:spPr>
          <a:xfrm>
            <a:off x="7264400" y="736600"/>
            <a:ext cx="2082800" cy="736600"/>
          </a:xfrm>
          <a:prstGeom prst="wedgeRoundRectCallout">
            <a:avLst>
              <a:gd name="adj1" fmla="val 41440"/>
              <a:gd name="adj2" fmla="val 7834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67" dirty="0"/>
              <a:t>Em </a:t>
            </a:r>
            <a:r>
              <a:rPr lang="vi-VN" sz="2667" dirty="0" err="1"/>
              <a:t>đã</a:t>
            </a:r>
            <a:r>
              <a:rPr lang="vi-VN" sz="2667" dirty="0"/>
              <a:t> cao hơn </a:t>
            </a:r>
            <a:r>
              <a:rPr lang="vi-VN" sz="2667" dirty="0" err="1"/>
              <a:t>rồi</a:t>
            </a:r>
            <a:r>
              <a:rPr lang="vi-VN" sz="2667" dirty="0"/>
              <a:t>.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1220387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2" b="14992"/>
          <a:stretch/>
        </p:blipFill>
        <p:spPr>
          <a:xfrm>
            <a:off x="-15132" y="0"/>
            <a:ext cx="12207132" cy="863600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6" y="863600"/>
            <a:ext cx="12211455" cy="5994400"/>
          </a:xfrm>
          <a:prstGeom prst="rect">
            <a:avLst/>
          </a:prstGeom>
        </p:spPr>
      </p:pic>
      <p:sp>
        <p:nvSpPr>
          <p:cNvPr id="4" name="Khuung Chú Thích Chữ Nhật Góc Tròn 3"/>
          <p:cNvSpPr/>
          <p:nvPr/>
        </p:nvSpPr>
        <p:spPr>
          <a:xfrm>
            <a:off x="8940800" y="806855"/>
            <a:ext cx="2286000" cy="889000"/>
          </a:xfrm>
          <a:prstGeom prst="wedgeRoundRectCallout">
            <a:avLst>
              <a:gd name="adj1" fmla="val -41826"/>
              <a:gd name="adj2" fmla="val 727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67" dirty="0"/>
              <a:t>Em </a:t>
            </a:r>
            <a:r>
              <a:rPr lang="vi-VN" sz="2667" dirty="0" err="1"/>
              <a:t>giữ</a:t>
            </a:r>
            <a:r>
              <a:rPr lang="vi-VN" sz="2667" dirty="0"/>
              <a:t> </a:t>
            </a:r>
            <a:r>
              <a:rPr lang="vi-VN" sz="2667" dirty="0" err="1"/>
              <a:t>sách</a:t>
            </a:r>
            <a:r>
              <a:rPr lang="vi-VN" sz="2667" dirty="0"/>
              <a:t> </a:t>
            </a:r>
            <a:r>
              <a:rPr lang="vi-VN" sz="2667" dirty="0" err="1"/>
              <a:t>cẩn</a:t>
            </a:r>
            <a:r>
              <a:rPr lang="vi-VN" sz="2667" dirty="0"/>
              <a:t> </a:t>
            </a:r>
            <a:r>
              <a:rPr lang="vi-VN" sz="2667" dirty="0" err="1"/>
              <a:t>thận</a:t>
            </a:r>
            <a:r>
              <a:rPr lang="vi-VN" sz="2667" dirty="0"/>
              <a:t> </a:t>
            </a:r>
            <a:r>
              <a:rPr lang="vi-VN" sz="2667" dirty="0" err="1"/>
              <a:t>đấy</a:t>
            </a:r>
            <a:r>
              <a:rPr lang="vi-VN" sz="2667" dirty="0"/>
              <a:t>.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3200462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46A89-9A4E-958B-9425-2020B364B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6A05B3A6-76CA-6F07-95A2-E5CE069F86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518B8-7B0F-1419-5FC2-E2D80ED59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339235" y="-287844"/>
            <a:ext cx="13596084" cy="743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1F1402A-9537-88A4-D635-D10BA3DA255B}"/>
              </a:ext>
            </a:extLst>
          </p:cNvPr>
          <p:cNvGrpSpPr/>
          <p:nvPr/>
        </p:nvGrpSpPr>
        <p:grpSpPr>
          <a:xfrm>
            <a:off x="775257" y="437164"/>
            <a:ext cx="5168344" cy="5135265"/>
            <a:chOff x="2635700" y="942204"/>
            <a:chExt cx="3823245" cy="3673796"/>
          </a:xfrm>
        </p:grpSpPr>
        <p:grpSp>
          <p:nvGrpSpPr>
            <p:cNvPr id="4" name="组合 4">
              <a:extLst>
                <a:ext uri="{FF2B5EF4-FFF2-40B4-BE49-F238E27FC236}">
                  <a16:creationId xmlns:a16="http://schemas.microsoft.com/office/drawing/2014/main" id="{DF07C4BF-E383-55D1-9A53-E8C01779ED96}"/>
                </a:ext>
              </a:extLst>
            </p:cNvPr>
            <p:cNvGrpSpPr/>
            <p:nvPr/>
          </p:nvGrpSpPr>
          <p:grpSpPr>
            <a:xfrm>
              <a:off x="4274453" y="942204"/>
              <a:ext cx="2184492" cy="2739429"/>
              <a:chOff x="4324709" y="1628800"/>
              <a:chExt cx="2670750" cy="3349212"/>
            </a:xfrm>
            <a:solidFill>
              <a:schemeClr val="accent3"/>
            </a:solidFill>
          </p:grpSpPr>
          <p:sp>
            <p:nvSpPr>
              <p:cNvPr id="18" name="未知">
                <a:extLst>
                  <a:ext uri="{FF2B5EF4-FFF2-40B4-BE49-F238E27FC236}">
                    <a16:creationId xmlns:a16="http://schemas.microsoft.com/office/drawing/2014/main" id="{6B08A7FF-F630-F629-14EA-39F90EBBA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276" y="1628800"/>
                <a:ext cx="2415183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" name="AutoShape 8">
                <a:extLst>
                  <a:ext uri="{FF2B5EF4-FFF2-40B4-BE49-F238E27FC236}">
                    <a16:creationId xmlns:a16="http://schemas.microsoft.com/office/drawing/2014/main" id="{5922789E-6628-C197-47E7-7CE88BE20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3E4870F6-D790-745B-5B59-FD31FD15B013}"/>
                </a:ext>
              </a:extLst>
            </p:cNvPr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16" name="未知">
                <a:extLst>
                  <a:ext uri="{FF2B5EF4-FFF2-40B4-BE49-F238E27FC236}">
                    <a16:creationId xmlns:a16="http://schemas.microsoft.com/office/drawing/2014/main" id="{94164EF3-870B-2DF3-1755-46ABC438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" name="AutoShape 7">
                <a:extLst>
                  <a:ext uri="{FF2B5EF4-FFF2-40B4-BE49-F238E27FC236}">
                    <a16:creationId xmlns:a16="http://schemas.microsoft.com/office/drawing/2014/main" id="{81A5BA39-1E3B-B95A-97B2-F3E83DF78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>
              <a:extLst>
                <a:ext uri="{FF2B5EF4-FFF2-40B4-BE49-F238E27FC236}">
                  <a16:creationId xmlns:a16="http://schemas.microsoft.com/office/drawing/2014/main" id="{A1A14DD3-A030-2635-9F63-4D4F148E858B}"/>
                </a:ext>
              </a:extLst>
            </p:cNvPr>
            <p:cNvGrpSpPr/>
            <p:nvPr/>
          </p:nvGrpSpPr>
          <p:grpSpPr>
            <a:xfrm>
              <a:off x="2988618" y="2795354"/>
              <a:ext cx="3177793" cy="1820646"/>
              <a:chOff x="2752653" y="3894452"/>
              <a:chExt cx="3885155" cy="2225913"/>
            </a:xfrm>
            <a:solidFill>
              <a:schemeClr val="accent3"/>
            </a:solidFill>
          </p:grpSpPr>
          <p:sp>
            <p:nvSpPr>
              <p:cNvPr id="13" name="未知">
                <a:extLst>
                  <a:ext uri="{FF2B5EF4-FFF2-40B4-BE49-F238E27FC236}">
                    <a16:creationId xmlns:a16="http://schemas.microsoft.com/office/drawing/2014/main" id="{793FCC4D-E453-F138-A396-C83CD462B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653" y="3894452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AutoShape 9">
                <a:extLst>
                  <a:ext uri="{FF2B5EF4-FFF2-40B4-BE49-F238E27FC236}">
                    <a16:creationId xmlns:a16="http://schemas.microsoft.com/office/drawing/2014/main" id="{D6F8D816-3DC1-667F-6DF2-BAA9D07F9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6">
              <a:extLst>
                <a:ext uri="{FF2B5EF4-FFF2-40B4-BE49-F238E27FC236}">
                  <a16:creationId xmlns:a16="http://schemas.microsoft.com/office/drawing/2014/main" id="{8A67291D-B181-B9F0-9A4B-B0D4158C1A83}"/>
                </a:ext>
              </a:extLst>
            </p:cNvPr>
            <p:cNvGrpSpPr/>
            <p:nvPr/>
          </p:nvGrpSpPr>
          <p:grpSpPr>
            <a:xfrm>
              <a:off x="3153929" y="1537983"/>
              <a:ext cx="2821877" cy="2483930"/>
              <a:chOff x="2954760" y="2357196"/>
              <a:chExt cx="3450013" cy="30368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C5B5800-D460-9427-0269-6A97883B29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50306">
                <a:off x="2954760" y="2357196"/>
                <a:ext cx="3450013" cy="3036841"/>
                <a:chOff x="-43" y="-3"/>
                <a:chExt cx="1287" cy="1134"/>
              </a:xfrm>
            </p:grpSpPr>
            <p:sp>
              <p:nvSpPr>
                <p:cNvPr id="11" name="Oval 11">
                  <a:extLst>
                    <a:ext uri="{FF2B5EF4-FFF2-40B4-BE49-F238E27FC236}">
                      <a16:creationId xmlns:a16="http://schemas.microsoft.com/office/drawing/2014/main" id="{C45A3C7A-D0A6-F49B-9644-A3616C672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3" y="-3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Oval 12">
                  <a:extLst>
                    <a:ext uri="{FF2B5EF4-FFF2-40B4-BE49-F238E27FC236}">
                      <a16:creationId xmlns:a16="http://schemas.microsoft.com/office/drawing/2014/main" id="{53F70078-400C-A774-680B-CBC47C98C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" name="WordArt 17">
                <a:extLst>
                  <a:ext uri="{FF2B5EF4-FFF2-40B4-BE49-F238E27FC236}">
                    <a16:creationId xmlns:a16="http://schemas.microsoft.com/office/drawing/2014/main" id="{C02B4EAF-470E-ADC8-E7B3-F1ABE9FACB1F}"/>
                  </a:ext>
                </a:extLst>
              </p:cNvPr>
              <p:cNvSpPr>
                <a:spLocks noChangeArrowheads="1" noChangeShapeType="1"/>
              </p:cNvSpPr>
              <p:nvPr/>
            </p:nvSpPr>
            <p:spPr bwMode="auto">
              <a:xfrm>
                <a:off x="3332211" y="3407506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b="1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2400" b="1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20" name="Freeform 4">
            <a:extLst>
              <a:ext uri="{FF2B5EF4-FFF2-40B4-BE49-F238E27FC236}">
                <a16:creationId xmlns:a16="http://schemas.microsoft.com/office/drawing/2014/main" id="{0B852309-FAAC-65F8-F617-9BF4C7674B0A}"/>
              </a:ext>
            </a:extLst>
          </p:cNvPr>
          <p:cNvSpPr/>
          <p:nvPr/>
        </p:nvSpPr>
        <p:spPr>
          <a:xfrm rot="174675" flipH="1">
            <a:off x="10216956" y="2064836"/>
            <a:ext cx="2070024" cy="4743657"/>
          </a:xfrm>
          <a:custGeom>
            <a:avLst/>
            <a:gdLst/>
            <a:ahLst/>
            <a:cxnLst/>
            <a:rect l="l" t="t" r="r" b="b"/>
            <a:pathLst>
              <a:path w="2159310" h="3004257">
                <a:moveTo>
                  <a:pt x="0" y="0"/>
                </a:moveTo>
                <a:lnTo>
                  <a:pt x="2159310" y="0"/>
                </a:lnTo>
                <a:lnTo>
                  <a:pt x="2159310" y="3004258"/>
                </a:lnTo>
                <a:lnTo>
                  <a:pt x="0" y="300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EDB0C7BB-E5A6-AE57-5F0F-10DC37F79D86}"/>
              </a:ext>
            </a:extLst>
          </p:cNvPr>
          <p:cNvSpPr/>
          <p:nvPr/>
        </p:nvSpPr>
        <p:spPr>
          <a:xfrm>
            <a:off x="8231503" y="3604688"/>
            <a:ext cx="1663947" cy="3140977"/>
          </a:xfrm>
          <a:custGeom>
            <a:avLst/>
            <a:gdLst/>
            <a:ahLst/>
            <a:cxnLst/>
            <a:rect l="l" t="t" r="r" b="b"/>
            <a:pathLst>
              <a:path w="1658905" h="2663125">
                <a:moveTo>
                  <a:pt x="1658905" y="0"/>
                </a:moveTo>
                <a:lnTo>
                  <a:pt x="0" y="0"/>
                </a:lnTo>
                <a:lnTo>
                  <a:pt x="0" y="2663125"/>
                </a:lnTo>
                <a:lnTo>
                  <a:pt x="1658905" y="2663125"/>
                </a:lnTo>
                <a:lnTo>
                  <a:pt x="16589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8AC958B6-540F-90C1-39DF-4BC704BB8A72}"/>
              </a:ext>
            </a:extLst>
          </p:cNvPr>
          <p:cNvSpPr/>
          <p:nvPr/>
        </p:nvSpPr>
        <p:spPr>
          <a:xfrm>
            <a:off x="8683378" y="-587666"/>
            <a:ext cx="3722730" cy="2665331"/>
          </a:xfrm>
          <a:custGeom>
            <a:avLst/>
            <a:gdLst/>
            <a:ahLst/>
            <a:cxnLst/>
            <a:rect l="l" t="t" r="r" b="b"/>
            <a:pathLst>
              <a:path w="14307178" h="11624582">
                <a:moveTo>
                  <a:pt x="0" y="0"/>
                </a:moveTo>
                <a:lnTo>
                  <a:pt x="14307179" y="0"/>
                </a:lnTo>
                <a:lnTo>
                  <a:pt x="14307179" y="11624582"/>
                </a:lnTo>
                <a:lnTo>
                  <a:pt x="0" y="116245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17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400"/>
            <a:ext cx="12192000" cy="5816601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8644" b="27119"/>
          <a:stretch/>
        </p:blipFill>
        <p:spPr>
          <a:xfrm>
            <a:off x="0" y="14591"/>
            <a:ext cx="12192000" cy="102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4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46A89-9A4E-958B-9425-2020B364B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6A05B3A6-76CA-6F07-95A2-E5CE069F86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518B8-7B0F-1419-5FC2-E2D80ED59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339235" y="-287844"/>
            <a:ext cx="13596084" cy="743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1F1402A-9537-88A4-D635-D10BA3DA255B}"/>
              </a:ext>
            </a:extLst>
          </p:cNvPr>
          <p:cNvGrpSpPr/>
          <p:nvPr/>
        </p:nvGrpSpPr>
        <p:grpSpPr>
          <a:xfrm>
            <a:off x="775257" y="437164"/>
            <a:ext cx="5168344" cy="5135265"/>
            <a:chOff x="2635700" y="942204"/>
            <a:chExt cx="3823245" cy="3673796"/>
          </a:xfrm>
        </p:grpSpPr>
        <p:grpSp>
          <p:nvGrpSpPr>
            <p:cNvPr id="4" name="组合 4">
              <a:extLst>
                <a:ext uri="{FF2B5EF4-FFF2-40B4-BE49-F238E27FC236}">
                  <a16:creationId xmlns:a16="http://schemas.microsoft.com/office/drawing/2014/main" id="{DF07C4BF-E383-55D1-9A53-E8C01779ED96}"/>
                </a:ext>
              </a:extLst>
            </p:cNvPr>
            <p:cNvGrpSpPr/>
            <p:nvPr/>
          </p:nvGrpSpPr>
          <p:grpSpPr>
            <a:xfrm>
              <a:off x="4274453" y="942204"/>
              <a:ext cx="2184492" cy="2739429"/>
              <a:chOff x="4324709" y="1628800"/>
              <a:chExt cx="2670750" cy="3349212"/>
            </a:xfrm>
            <a:solidFill>
              <a:schemeClr val="accent3"/>
            </a:solidFill>
          </p:grpSpPr>
          <p:sp>
            <p:nvSpPr>
              <p:cNvPr id="18" name="未知">
                <a:extLst>
                  <a:ext uri="{FF2B5EF4-FFF2-40B4-BE49-F238E27FC236}">
                    <a16:creationId xmlns:a16="http://schemas.microsoft.com/office/drawing/2014/main" id="{6B08A7FF-F630-F629-14EA-39F90EBBA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276" y="1628800"/>
                <a:ext cx="2415183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" name="AutoShape 8">
                <a:extLst>
                  <a:ext uri="{FF2B5EF4-FFF2-40B4-BE49-F238E27FC236}">
                    <a16:creationId xmlns:a16="http://schemas.microsoft.com/office/drawing/2014/main" id="{5922789E-6628-C197-47E7-7CE88BE20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3E4870F6-D790-745B-5B59-FD31FD15B013}"/>
                </a:ext>
              </a:extLst>
            </p:cNvPr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16" name="未知">
                <a:extLst>
                  <a:ext uri="{FF2B5EF4-FFF2-40B4-BE49-F238E27FC236}">
                    <a16:creationId xmlns:a16="http://schemas.microsoft.com/office/drawing/2014/main" id="{94164EF3-870B-2DF3-1755-46ABC438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" name="AutoShape 7">
                <a:extLst>
                  <a:ext uri="{FF2B5EF4-FFF2-40B4-BE49-F238E27FC236}">
                    <a16:creationId xmlns:a16="http://schemas.microsoft.com/office/drawing/2014/main" id="{81A5BA39-1E3B-B95A-97B2-F3E83DF78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>
              <a:extLst>
                <a:ext uri="{FF2B5EF4-FFF2-40B4-BE49-F238E27FC236}">
                  <a16:creationId xmlns:a16="http://schemas.microsoft.com/office/drawing/2014/main" id="{A1A14DD3-A030-2635-9F63-4D4F148E858B}"/>
                </a:ext>
              </a:extLst>
            </p:cNvPr>
            <p:cNvGrpSpPr/>
            <p:nvPr/>
          </p:nvGrpSpPr>
          <p:grpSpPr>
            <a:xfrm>
              <a:off x="2988618" y="2795354"/>
              <a:ext cx="3177793" cy="1820646"/>
              <a:chOff x="2752653" y="3894452"/>
              <a:chExt cx="3885155" cy="2225913"/>
            </a:xfrm>
            <a:solidFill>
              <a:schemeClr val="accent3"/>
            </a:solidFill>
          </p:grpSpPr>
          <p:sp>
            <p:nvSpPr>
              <p:cNvPr id="13" name="未知">
                <a:extLst>
                  <a:ext uri="{FF2B5EF4-FFF2-40B4-BE49-F238E27FC236}">
                    <a16:creationId xmlns:a16="http://schemas.microsoft.com/office/drawing/2014/main" id="{793FCC4D-E453-F138-A396-C83CD462B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653" y="3894452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AutoShape 9">
                <a:extLst>
                  <a:ext uri="{FF2B5EF4-FFF2-40B4-BE49-F238E27FC236}">
                    <a16:creationId xmlns:a16="http://schemas.microsoft.com/office/drawing/2014/main" id="{D6F8D816-3DC1-667F-6DF2-BAA9D07F9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6">
              <a:extLst>
                <a:ext uri="{FF2B5EF4-FFF2-40B4-BE49-F238E27FC236}">
                  <a16:creationId xmlns:a16="http://schemas.microsoft.com/office/drawing/2014/main" id="{8A67291D-B181-B9F0-9A4B-B0D4158C1A83}"/>
                </a:ext>
              </a:extLst>
            </p:cNvPr>
            <p:cNvGrpSpPr/>
            <p:nvPr/>
          </p:nvGrpSpPr>
          <p:grpSpPr>
            <a:xfrm>
              <a:off x="3153929" y="1537983"/>
              <a:ext cx="2821877" cy="2483930"/>
              <a:chOff x="2954760" y="2357196"/>
              <a:chExt cx="3450013" cy="30368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C5B5800-D460-9427-0269-6A97883B29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50306">
                <a:off x="2954760" y="2357196"/>
                <a:ext cx="3450013" cy="3036841"/>
                <a:chOff x="-43" y="-3"/>
                <a:chExt cx="1287" cy="1134"/>
              </a:xfrm>
            </p:grpSpPr>
            <p:sp>
              <p:nvSpPr>
                <p:cNvPr id="11" name="Oval 11">
                  <a:extLst>
                    <a:ext uri="{FF2B5EF4-FFF2-40B4-BE49-F238E27FC236}">
                      <a16:creationId xmlns:a16="http://schemas.microsoft.com/office/drawing/2014/main" id="{C45A3C7A-D0A6-F49B-9644-A3616C672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3" y="-3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Oval 12">
                  <a:extLst>
                    <a:ext uri="{FF2B5EF4-FFF2-40B4-BE49-F238E27FC236}">
                      <a16:creationId xmlns:a16="http://schemas.microsoft.com/office/drawing/2014/main" id="{53F70078-400C-A774-680B-CBC47C98C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" name="WordArt 17">
                <a:extLst>
                  <a:ext uri="{FF2B5EF4-FFF2-40B4-BE49-F238E27FC236}">
                    <a16:creationId xmlns:a16="http://schemas.microsoft.com/office/drawing/2014/main" id="{C02B4EAF-470E-ADC8-E7B3-F1ABE9FACB1F}"/>
                  </a:ext>
                </a:extLst>
              </p:cNvPr>
              <p:cNvSpPr>
                <a:spLocks noChangeArrowheads="1" noChangeShapeType="1"/>
              </p:cNvSpPr>
              <p:nvPr/>
            </p:nvSpPr>
            <p:spPr bwMode="auto">
              <a:xfrm>
                <a:off x="3332211" y="3407506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b="1" ker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b="1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20" name="Freeform 4">
            <a:extLst>
              <a:ext uri="{FF2B5EF4-FFF2-40B4-BE49-F238E27FC236}">
                <a16:creationId xmlns:a16="http://schemas.microsoft.com/office/drawing/2014/main" id="{0B852309-FAAC-65F8-F617-9BF4C7674B0A}"/>
              </a:ext>
            </a:extLst>
          </p:cNvPr>
          <p:cNvSpPr/>
          <p:nvPr/>
        </p:nvSpPr>
        <p:spPr>
          <a:xfrm rot="174675" flipH="1">
            <a:off x="10216956" y="2064836"/>
            <a:ext cx="2070024" cy="4743657"/>
          </a:xfrm>
          <a:custGeom>
            <a:avLst/>
            <a:gdLst/>
            <a:ahLst/>
            <a:cxnLst/>
            <a:rect l="l" t="t" r="r" b="b"/>
            <a:pathLst>
              <a:path w="2159310" h="3004257">
                <a:moveTo>
                  <a:pt x="0" y="0"/>
                </a:moveTo>
                <a:lnTo>
                  <a:pt x="2159310" y="0"/>
                </a:lnTo>
                <a:lnTo>
                  <a:pt x="2159310" y="3004258"/>
                </a:lnTo>
                <a:lnTo>
                  <a:pt x="0" y="300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EDB0C7BB-E5A6-AE57-5F0F-10DC37F79D86}"/>
              </a:ext>
            </a:extLst>
          </p:cNvPr>
          <p:cNvSpPr/>
          <p:nvPr/>
        </p:nvSpPr>
        <p:spPr>
          <a:xfrm>
            <a:off x="8231503" y="3604688"/>
            <a:ext cx="1663947" cy="3140977"/>
          </a:xfrm>
          <a:custGeom>
            <a:avLst/>
            <a:gdLst/>
            <a:ahLst/>
            <a:cxnLst/>
            <a:rect l="l" t="t" r="r" b="b"/>
            <a:pathLst>
              <a:path w="1658905" h="2663125">
                <a:moveTo>
                  <a:pt x="1658905" y="0"/>
                </a:moveTo>
                <a:lnTo>
                  <a:pt x="0" y="0"/>
                </a:lnTo>
                <a:lnTo>
                  <a:pt x="0" y="2663125"/>
                </a:lnTo>
                <a:lnTo>
                  <a:pt x="1658905" y="2663125"/>
                </a:lnTo>
                <a:lnTo>
                  <a:pt x="16589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8AC958B6-540F-90C1-39DF-4BC704BB8A72}"/>
              </a:ext>
            </a:extLst>
          </p:cNvPr>
          <p:cNvSpPr/>
          <p:nvPr/>
        </p:nvSpPr>
        <p:spPr>
          <a:xfrm>
            <a:off x="8683378" y="-587666"/>
            <a:ext cx="3722730" cy="2665331"/>
          </a:xfrm>
          <a:custGeom>
            <a:avLst/>
            <a:gdLst/>
            <a:ahLst/>
            <a:cxnLst/>
            <a:rect l="l" t="t" r="r" b="b"/>
            <a:pathLst>
              <a:path w="14307178" h="11624582">
                <a:moveTo>
                  <a:pt x="0" y="0"/>
                </a:moveTo>
                <a:lnTo>
                  <a:pt x="14307179" y="0"/>
                </a:lnTo>
                <a:lnTo>
                  <a:pt x="14307179" y="11624582"/>
                </a:lnTo>
                <a:lnTo>
                  <a:pt x="0" y="116245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4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6450</TotalTime>
  <Words>51</Words>
  <Application>Microsoft Office PowerPoint</Application>
  <PresentationFormat>Widescreen</PresentationFormat>
  <Paragraphs>13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Trebuchet MS</vt:lpstr>
      <vt:lpstr>Wingdings 3</vt:lpstr>
      <vt:lpstr>HP001 Kieu 2</vt:lpstr>
      <vt:lpstr>Calibri</vt:lpstr>
      <vt:lpstr>Arial</vt:lpstr>
      <vt:lpstr>Algerian</vt:lpstr>
      <vt:lpstr>Arial-Rounded</vt:lpstr>
      <vt:lpstr>Times New Roman</vt:lpstr>
      <vt:lpstr>Noto Sans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PHAM ANH THU</dc:creator>
  <cp:lastModifiedBy>Chi Lien</cp:lastModifiedBy>
  <cp:revision>135</cp:revision>
  <dcterms:created xsi:type="dcterms:W3CDTF">2022-06-21T08:32:30Z</dcterms:created>
  <dcterms:modified xsi:type="dcterms:W3CDTF">2025-10-01T02:32:37Z</dcterms:modified>
</cp:coreProperties>
</file>