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18"/>
  </p:notesMasterIdLst>
  <p:sldIdLst>
    <p:sldId id="330" r:id="rId4"/>
    <p:sldId id="258" r:id="rId5"/>
    <p:sldId id="257" r:id="rId6"/>
    <p:sldId id="294" r:id="rId7"/>
    <p:sldId id="295" r:id="rId8"/>
    <p:sldId id="259" r:id="rId9"/>
    <p:sldId id="324" r:id="rId10"/>
    <p:sldId id="325" r:id="rId11"/>
    <p:sldId id="296" r:id="rId12"/>
    <p:sldId id="328" r:id="rId13"/>
    <p:sldId id="327" r:id="rId14"/>
    <p:sldId id="297" r:id="rId15"/>
    <p:sldId id="298" r:id="rId16"/>
    <p:sldId id="263" r:id="rId17"/>
  </p:sldIdLst>
  <p:sldSz cx="9144000" cy="5143500" type="screen16x9"/>
  <p:notesSz cx="6858000" cy="9144000"/>
  <p:embeddedFontLst>
    <p:embeddedFont>
      <p:font typeface="Calibri Light" panose="020F0302020204030204" pitchFamily="34" charset="0"/>
      <p:regular r:id="rId19"/>
      <p:italic r:id="rId20"/>
    </p:embeddedFont>
    <p:embeddedFont>
      <p:font typeface="Fira Sans Extra Condensed" panose="020B0503050000020004" pitchFamily="34" charset="0"/>
      <p:regular r:id="rId21"/>
      <p:bold r:id="rId22"/>
      <p:italic r:id="rId23"/>
      <p:boldItalic r:id="rId24"/>
    </p:embeddedFont>
    <p:embeddedFont>
      <p:font typeface="Gloria Hallelujah" panose="020B0604020202020204" charset="0"/>
      <p:regular r:id="rId25"/>
    </p:embeddedFont>
    <p:embeddedFont>
      <p:font typeface="Raleway" pitchFamily="2" charset="0"/>
      <p:regular r:id="rId26"/>
      <p:bold r:id="rId27"/>
      <p:italic r:id="rId28"/>
      <p:boldItalic r:id="rId29"/>
    </p:embeddedFont>
    <p:embeddedFont>
      <p:font typeface="Raleway Thin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21DB70-5BEE-4090-8921-1DF3C98CDD53}">
  <a:tblStyle styleId="{8621DB70-5BEE-4090-8921-1DF3C98CDD5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8" d="100"/>
          <a:sy n="128" d="100"/>
        </p:scale>
        <p:origin x="32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33688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074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208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686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903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gccffd0e25e_0_1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9" name="Google Shape;1109;gccffd0e25e_0_1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589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9743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089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875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011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inpin heit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inpin heit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929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Google Shape;928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9" name="Google Shape;929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5166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4208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gccdb39284a_2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5" name="Google Shape;935;gccdb39284a_2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466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6839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36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6954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1999034"/>
            <a:ext cx="3655181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47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350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713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 b="0" i="0">
                <a:latin typeface="inpin heiti" charset="-122"/>
                <a:ea typeface="inpin heiti" charset="-122"/>
              </a:defRPr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03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17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273844"/>
            <a:ext cx="7886700" cy="4358879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219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5706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/>
          <p:nvPr/>
        </p:nvSpPr>
        <p:spPr>
          <a:xfrm rot="10800000">
            <a:off x="-157853" y="4139715"/>
            <a:ext cx="2673716" cy="1310885"/>
          </a:xfrm>
          <a:custGeom>
            <a:avLst/>
            <a:gdLst/>
            <a:ahLst/>
            <a:cxnLst/>
            <a:rect l="l" t="t" r="r" b="b"/>
            <a:pathLst>
              <a:path w="16766" h="8220" extrusionOk="0">
                <a:moveTo>
                  <a:pt x="16619" y="0"/>
                </a:moveTo>
                <a:lnTo>
                  <a:pt x="1" y="306"/>
                </a:lnTo>
                <a:cubicBezTo>
                  <a:pt x="61" y="421"/>
                  <a:pt x="130" y="530"/>
                  <a:pt x="209" y="629"/>
                </a:cubicBezTo>
                <a:cubicBezTo>
                  <a:pt x="561" y="1077"/>
                  <a:pt x="1090" y="1341"/>
                  <a:pt x="1620" y="1341"/>
                </a:cubicBezTo>
                <a:cubicBezTo>
                  <a:pt x="1653" y="1341"/>
                  <a:pt x="1687" y="1340"/>
                  <a:pt x="1720" y="1338"/>
                </a:cubicBezTo>
                <a:cubicBezTo>
                  <a:pt x="2137" y="1311"/>
                  <a:pt x="2547" y="1128"/>
                  <a:pt x="2959" y="1128"/>
                </a:cubicBezTo>
                <a:cubicBezTo>
                  <a:pt x="3033" y="1128"/>
                  <a:pt x="3106" y="1133"/>
                  <a:pt x="3180" y="1147"/>
                </a:cubicBezTo>
                <a:cubicBezTo>
                  <a:pt x="3277" y="1165"/>
                  <a:pt x="3367" y="1194"/>
                  <a:pt x="3455" y="1233"/>
                </a:cubicBezTo>
                <a:cubicBezTo>
                  <a:pt x="3474" y="1242"/>
                  <a:pt x="3493" y="1250"/>
                  <a:pt x="3511" y="1261"/>
                </a:cubicBezTo>
                <a:lnTo>
                  <a:pt x="3512" y="1261"/>
                </a:lnTo>
                <a:cubicBezTo>
                  <a:pt x="4178" y="1599"/>
                  <a:pt x="4587" y="2502"/>
                  <a:pt x="5216" y="2997"/>
                </a:cubicBezTo>
                <a:cubicBezTo>
                  <a:pt x="5642" y="3331"/>
                  <a:pt x="6137" y="3458"/>
                  <a:pt x="6653" y="3458"/>
                </a:cubicBezTo>
                <a:cubicBezTo>
                  <a:pt x="7281" y="3458"/>
                  <a:pt x="7939" y="3268"/>
                  <a:pt x="8534" y="3032"/>
                </a:cubicBezTo>
                <a:cubicBezTo>
                  <a:pt x="9061" y="2823"/>
                  <a:pt x="9606" y="2582"/>
                  <a:pt x="10155" y="2582"/>
                </a:cubicBezTo>
                <a:cubicBezTo>
                  <a:pt x="10271" y="2582"/>
                  <a:pt x="10386" y="2593"/>
                  <a:pt x="10502" y="2617"/>
                </a:cubicBezTo>
                <a:cubicBezTo>
                  <a:pt x="11491" y="2819"/>
                  <a:pt x="12129" y="3901"/>
                  <a:pt x="12548" y="4929"/>
                </a:cubicBezTo>
                <a:cubicBezTo>
                  <a:pt x="12966" y="5958"/>
                  <a:pt x="13334" y="7102"/>
                  <a:pt x="14165" y="7742"/>
                </a:cubicBezTo>
                <a:cubicBezTo>
                  <a:pt x="14587" y="8068"/>
                  <a:pt x="15094" y="8220"/>
                  <a:pt x="15606" y="8220"/>
                </a:cubicBezTo>
                <a:cubicBezTo>
                  <a:pt x="16002" y="8220"/>
                  <a:pt x="16401" y="8129"/>
                  <a:pt x="16766" y="7956"/>
                </a:cubicBezTo>
                <a:lnTo>
                  <a:pt x="16619" y="0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1"/>
          <p:cNvSpPr/>
          <p:nvPr/>
        </p:nvSpPr>
        <p:spPr>
          <a:xfrm rot="10800000">
            <a:off x="-684513" y="-456871"/>
            <a:ext cx="2285560" cy="4165328"/>
          </a:xfrm>
          <a:custGeom>
            <a:avLst/>
            <a:gdLst/>
            <a:ahLst/>
            <a:cxnLst/>
            <a:rect l="l" t="t" r="r" b="b"/>
            <a:pathLst>
              <a:path w="14332" h="26119" extrusionOk="0">
                <a:moveTo>
                  <a:pt x="12104" y="0"/>
                </a:moveTo>
                <a:cubicBezTo>
                  <a:pt x="11836" y="0"/>
                  <a:pt x="11579" y="100"/>
                  <a:pt x="11338" y="207"/>
                </a:cubicBezTo>
                <a:cubicBezTo>
                  <a:pt x="11049" y="335"/>
                  <a:pt x="10764" y="475"/>
                  <a:pt x="10478" y="610"/>
                </a:cubicBezTo>
                <a:cubicBezTo>
                  <a:pt x="9890" y="885"/>
                  <a:pt x="9294" y="1149"/>
                  <a:pt x="8713" y="1440"/>
                </a:cubicBezTo>
                <a:cubicBezTo>
                  <a:pt x="8495" y="1549"/>
                  <a:pt x="8298" y="1691"/>
                  <a:pt x="8201" y="1922"/>
                </a:cubicBezTo>
                <a:cubicBezTo>
                  <a:pt x="8095" y="2174"/>
                  <a:pt x="8110" y="2467"/>
                  <a:pt x="8106" y="2735"/>
                </a:cubicBezTo>
                <a:cubicBezTo>
                  <a:pt x="8097" y="3377"/>
                  <a:pt x="8121" y="4019"/>
                  <a:pt x="8176" y="4658"/>
                </a:cubicBezTo>
                <a:cubicBezTo>
                  <a:pt x="8228" y="5277"/>
                  <a:pt x="8331" y="5899"/>
                  <a:pt x="8283" y="6521"/>
                </a:cubicBezTo>
                <a:cubicBezTo>
                  <a:pt x="8242" y="7056"/>
                  <a:pt x="8055" y="7556"/>
                  <a:pt x="7761" y="8004"/>
                </a:cubicBezTo>
                <a:cubicBezTo>
                  <a:pt x="7173" y="8897"/>
                  <a:pt x="6276" y="9476"/>
                  <a:pt x="5434" y="10099"/>
                </a:cubicBezTo>
                <a:cubicBezTo>
                  <a:pt x="5008" y="10415"/>
                  <a:pt x="4600" y="10769"/>
                  <a:pt x="4338" y="11238"/>
                </a:cubicBezTo>
                <a:cubicBezTo>
                  <a:pt x="4078" y="11703"/>
                  <a:pt x="3973" y="12231"/>
                  <a:pt x="3932" y="12758"/>
                </a:cubicBezTo>
                <a:cubicBezTo>
                  <a:pt x="3854" y="13776"/>
                  <a:pt x="4023" y="14819"/>
                  <a:pt x="3717" y="15812"/>
                </a:cubicBezTo>
                <a:cubicBezTo>
                  <a:pt x="3574" y="16273"/>
                  <a:pt x="3319" y="16702"/>
                  <a:pt x="2917" y="16981"/>
                </a:cubicBezTo>
                <a:cubicBezTo>
                  <a:pt x="2489" y="17279"/>
                  <a:pt x="1977" y="17419"/>
                  <a:pt x="1536" y="17694"/>
                </a:cubicBezTo>
                <a:cubicBezTo>
                  <a:pt x="639" y="18252"/>
                  <a:pt x="327" y="19323"/>
                  <a:pt x="152" y="20304"/>
                </a:cubicBezTo>
                <a:cubicBezTo>
                  <a:pt x="48" y="20891"/>
                  <a:pt x="1" y="21500"/>
                  <a:pt x="140" y="22087"/>
                </a:cubicBezTo>
                <a:cubicBezTo>
                  <a:pt x="259" y="22589"/>
                  <a:pt x="523" y="23040"/>
                  <a:pt x="855" y="23429"/>
                </a:cubicBezTo>
                <a:cubicBezTo>
                  <a:pt x="1544" y="24236"/>
                  <a:pt x="3187" y="24329"/>
                  <a:pt x="3333" y="25366"/>
                </a:cubicBezTo>
                <a:cubicBezTo>
                  <a:pt x="3413" y="25937"/>
                  <a:pt x="4213" y="26116"/>
                  <a:pt x="4450" y="26116"/>
                </a:cubicBezTo>
                <a:cubicBezTo>
                  <a:pt x="4499" y="26116"/>
                  <a:pt x="4524" y="26108"/>
                  <a:pt x="4512" y="26094"/>
                </a:cubicBezTo>
                <a:lnTo>
                  <a:pt x="4512" y="26094"/>
                </a:lnTo>
                <a:cubicBezTo>
                  <a:pt x="5752" y="26098"/>
                  <a:pt x="6992" y="26103"/>
                  <a:pt x="8231" y="26108"/>
                </a:cubicBezTo>
                <a:cubicBezTo>
                  <a:pt x="8884" y="26110"/>
                  <a:pt x="9536" y="26113"/>
                  <a:pt x="10188" y="26115"/>
                </a:cubicBezTo>
                <a:cubicBezTo>
                  <a:pt x="10509" y="26116"/>
                  <a:pt x="10831" y="26117"/>
                  <a:pt x="11153" y="26118"/>
                </a:cubicBezTo>
                <a:cubicBezTo>
                  <a:pt x="11181" y="26118"/>
                  <a:pt x="11210" y="26118"/>
                  <a:pt x="11238" y="26118"/>
                </a:cubicBezTo>
                <a:cubicBezTo>
                  <a:pt x="11502" y="26118"/>
                  <a:pt x="11768" y="26112"/>
                  <a:pt x="12030" y="26066"/>
                </a:cubicBezTo>
                <a:cubicBezTo>
                  <a:pt x="12510" y="25980"/>
                  <a:pt x="12981" y="25708"/>
                  <a:pt x="13161" y="25232"/>
                </a:cubicBezTo>
                <a:cubicBezTo>
                  <a:pt x="13200" y="25130"/>
                  <a:pt x="13224" y="25017"/>
                  <a:pt x="13222" y="24907"/>
                </a:cubicBezTo>
                <a:cubicBezTo>
                  <a:pt x="13220" y="24778"/>
                  <a:pt x="13107" y="24687"/>
                  <a:pt x="13042" y="24582"/>
                </a:cubicBezTo>
                <a:cubicBezTo>
                  <a:pt x="12914" y="24378"/>
                  <a:pt x="12829" y="24154"/>
                  <a:pt x="12777" y="23918"/>
                </a:cubicBezTo>
                <a:cubicBezTo>
                  <a:pt x="12667" y="23424"/>
                  <a:pt x="12700" y="22903"/>
                  <a:pt x="12760" y="22402"/>
                </a:cubicBezTo>
                <a:cubicBezTo>
                  <a:pt x="12825" y="21856"/>
                  <a:pt x="12928" y="21313"/>
                  <a:pt x="12991" y="20766"/>
                </a:cubicBezTo>
                <a:cubicBezTo>
                  <a:pt x="13138" y="19498"/>
                  <a:pt x="13165" y="18220"/>
                  <a:pt x="13259" y="16947"/>
                </a:cubicBezTo>
                <a:cubicBezTo>
                  <a:pt x="13306" y="16306"/>
                  <a:pt x="13371" y="15667"/>
                  <a:pt x="13476" y="15033"/>
                </a:cubicBezTo>
                <a:cubicBezTo>
                  <a:pt x="13580" y="14418"/>
                  <a:pt x="13717" y="13809"/>
                  <a:pt x="13850" y="13199"/>
                </a:cubicBezTo>
                <a:cubicBezTo>
                  <a:pt x="14117" y="11977"/>
                  <a:pt x="14332" y="10761"/>
                  <a:pt x="14312" y="9506"/>
                </a:cubicBezTo>
                <a:cubicBezTo>
                  <a:pt x="14292" y="8213"/>
                  <a:pt x="14104" y="6931"/>
                  <a:pt x="14032" y="5641"/>
                </a:cubicBezTo>
                <a:cubicBezTo>
                  <a:pt x="13973" y="4552"/>
                  <a:pt x="14026" y="3448"/>
                  <a:pt x="13821" y="2371"/>
                </a:cubicBezTo>
                <a:cubicBezTo>
                  <a:pt x="13723" y="1854"/>
                  <a:pt x="13559" y="1346"/>
                  <a:pt x="13296" y="889"/>
                </a:cubicBezTo>
                <a:cubicBezTo>
                  <a:pt x="13046" y="456"/>
                  <a:pt x="12681" y="18"/>
                  <a:pt x="12141" y="1"/>
                </a:cubicBezTo>
                <a:cubicBezTo>
                  <a:pt x="12128" y="1"/>
                  <a:pt x="12116" y="0"/>
                  <a:pt x="12104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1"/>
          <p:cNvSpPr/>
          <p:nvPr/>
        </p:nvSpPr>
        <p:spPr>
          <a:xfrm rot="10800000">
            <a:off x="6791989" y="-953560"/>
            <a:ext cx="2590312" cy="1991683"/>
          </a:xfrm>
          <a:custGeom>
            <a:avLst/>
            <a:gdLst/>
            <a:ahLst/>
            <a:cxnLst/>
            <a:rect l="l" t="t" r="r" b="b"/>
            <a:pathLst>
              <a:path w="16243" h="12489" extrusionOk="0">
                <a:moveTo>
                  <a:pt x="3844" y="0"/>
                </a:moveTo>
                <a:cubicBezTo>
                  <a:pt x="3285" y="0"/>
                  <a:pt x="2723" y="148"/>
                  <a:pt x="2228" y="400"/>
                </a:cubicBezTo>
                <a:cubicBezTo>
                  <a:pt x="1280" y="883"/>
                  <a:pt x="590" y="1767"/>
                  <a:pt x="156" y="2720"/>
                </a:cubicBezTo>
                <a:cubicBezTo>
                  <a:pt x="49" y="2956"/>
                  <a:pt x="1" y="3596"/>
                  <a:pt x="54" y="3596"/>
                </a:cubicBezTo>
                <a:cubicBezTo>
                  <a:pt x="57" y="3596"/>
                  <a:pt x="61" y="3593"/>
                  <a:pt x="66" y="3588"/>
                </a:cubicBezTo>
                <a:cubicBezTo>
                  <a:pt x="269" y="4868"/>
                  <a:pt x="1355" y="5759"/>
                  <a:pt x="2294" y="6557"/>
                </a:cubicBezTo>
                <a:cubicBezTo>
                  <a:pt x="3560" y="7632"/>
                  <a:pt x="4723" y="8824"/>
                  <a:pt x="5756" y="10126"/>
                </a:cubicBezTo>
                <a:cubicBezTo>
                  <a:pt x="6340" y="10862"/>
                  <a:pt x="6881" y="11633"/>
                  <a:pt x="7379" y="12430"/>
                </a:cubicBezTo>
                <a:cubicBezTo>
                  <a:pt x="7403" y="12468"/>
                  <a:pt x="7442" y="12488"/>
                  <a:pt x="7481" y="12488"/>
                </a:cubicBezTo>
                <a:cubicBezTo>
                  <a:pt x="7510" y="12488"/>
                  <a:pt x="7539" y="12478"/>
                  <a:pt x="7563" y="12456"/>
                </a:cubicBezTo>
                <a:cubicBezTo>
                  <a:pt x="9372" y="10767"/>
                  <a:pt x="11182" y="9079"/>
                  <a:pt x="12991" y="7391"/>
                </a:cubicBezTo>
                <a:cubicBezTo>
                  <a:pt x="13444" y="6969"/>
                  <a:pt x="13897" y="6547"/>
                  <a:pt x="14348" y="6125"/>
                </a:cubicBezTo>
                <a:cubicBezTo>
                  <a:pt x="14774" y="5728"/>
                  <a:pt x="15224" y="5346"/>
                  <a:pt x="15621" y="4920"/>
                </a:cubicBezTo>
                <a:cubicBezTo>
                  <a:pt x="15956" y="4561"/>
                  <a:pt x="16230" y="4130"/>
                  <a:pt x="16237" y="3625"/>
                </a:cubicBezTo>
                <a:cubicBezTo>
                  <a:pt x="16243" y="3173"/>
                  <a:pt x="16055" y="2737"/>
                  <a:pt x="15772" y="2393"/>
                </a:cubicBezTo>
                <a:cubicBezTo>
                  <a:pt x="15118" y="1597"/>
                  <a:pt x="13969" y="1326"/>
                  <a:pt x="12990" y="1230"/>
                </a:cubicBezTo>
                <a:cubicBezTo>
                  <a:pt x="12782" y="1209"/>
                  <a:pt x="12575" y="1199"/>
                  <a:pt x="12369" y="1199"/>
                </a:cubicBezTo>
                <a:cubicBezTo>
                  <a:pt x="11579" y="1199"/>
                  <a:pt x="10805" y="1344"/>
                  <a:pt x="10046" y="1589"/>
                </a:cubicBezTo>
                <a:cubicBezTo>
                  <a:pt x="9458" y="1779"/>
                  <a:pt x="8842" y="1996"/>
                  <a:pt x="8230" y="1996"/>
                </a:cubicBezTo>
                <a:cubicBezTo>
                  <a:pt x="7924" y="1996"/>
                  <a:pt x="7618" y="1942"/>
                  <a:pt x="7317" y="1801"/>
                </a:cubicBezTo>
                <a:cubicBezTo>
                  <a:pt x="6411" y="1378"/>
                  <a:pt x="5786" y="517"/>
                  <a:pt x="4835" y="170"/>
                </a:cubicBezTo>
                <a:cubicBezTo>
                  <a:pt x="4516" y="54"/>
                  <a:pt x="4181" y="0"/>
                  <a:pt x="3844" y="0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 rot="10800000">
            <a:off x="7388097" y="1594175"/>
            <a:ext cx="1983041" cy="3856424"/>
          </a:xfrm>
          <a:custGeom>
            <a:avLst/>
            <a:gdLst/>
            <a:ahLst/>
            <a:cxnLst/>
            <a:rect l="l" t="t" r="r" b="b"/>
            <a:pathLst>
              <a:path w="12435" h="24182" extrusionOk="0">
                <a:moveTo>
                  <a:pt x="7995" y="0"/>
                </a:moveTo>
                <a:cubicBezTo>
                  <a:pt x="6753" y="0"/>
                  <a:pt x="5507" y="123"/>
                  <a:pt x="4282" y="305"/>
                </a:cubicBezTo>
                <a:cubicBezTo>
                  <a:pt x="3647" y="400"/>
                  <a:pt x="3014" y="509"/>
                  <a:pt x="2384" y="629"/>
                </a:cubicBezTo>
                <a:cubicBezTo>
                  <a:pt x="1767" y="745"/>
                  <a:pt x="1135" y="843"/>
                  <a:pt x="528" y="997"/>
                </a:cubicBezTo>
                <a:cubicBezTo>
                  <a:pt x="284" y="1059"/>
                  <a:pt x="86" y="1199"/>
                  <a:pt x="44" y="1438"/>
                </a:cubicBezTo>
                <a:cubicBezTo>
                  <a:pt x="1" y="1675"/>
                  <a:pt x="98" y="1906"/>
                  <a:pt x="177" y="2128"/>
                </a:cubicBezTo>
                <a:cubicBezTo>
                  <a:pt x="371" y="2674"/>
                  <a:pt x="529" y="3231"/>
                  <a:pt x="657" y="3795"/>
                </a:cubicBezTo>
                <a:cubicBezTo>
                  <a:pt x="1173" y="6076"/>
                  <a:pt x="1176" y="8421"/>
                  <a:pt x="1157" y="10740"/>
                </a:cubicBezTo>
                <a:cubicBezTo>
                  <a:pt x="1137" y="13166"/>
                  <a:pt x="1119" y="15594"/>
                  <a:pt x="956" y="18015"/>
                </a:cubicBezTo>
                <a:cubicBezTo>
                  <a:pt x="873" y="19227"/>
                  <a:pt x="754" y="20438"/>
                  <a:pt x="578" y="21641"/>
                </a:cubicBezTo>
                <a:cubicBezTo>
                  <a:pt x="533" y="21947"/>
                  <a:pt x="484" y="22253"/>
                  <a:pt x="431" y="22559"/>
                </a:cubicBezTo>
                <a:cubicBezTo>
                  <a:pt x="386" y="22822"/>
                  <a:pt x="322" y="23092"/>
                  <a:pt x="343" y="23359"/>
                </a:cubicBezTo>
                <a:cubicBezTo>
                  <a:pt x="374" y="23781"/>
                  <a:pt x="660" y="24173"/>
                  <a:pt x="1161" y="24181"/>
                </a:cubicBezTo>
                <a:cubicBezTo>
                  <a:pt x="1165" y="24181"/>
                  <a:pt x="1169" y="24181"/>
                  <a:pt x="1173" y="24181"/>
                </a:cubicBezTo>
                <a:cubicBezTo>
                  <a:pt x="1371" y="24181"/>
                  <a:pt x="1540" y="24099"/>
                  <a:pt x="1654" y="23951"/>
                </a:cubicBezTo>
                <a:cubicBezTo>
                  <a:pt x="1675" y="23925"/>
                  <a:pt x="1683" y="23898"/>
                  <a:pt x="1682" y="23874"/>
                </a:cubicBezTo>
                <a:lnTo>
                  <a:pt x="1682" y="23874"/>
                </a:lnTo>
                <a:cubicBezTo>
                  <a:pt x="1847" y="23898"/>
                  <a:pt x="2014" y="23909"/>
                  <a:pt x="2180" y="23909"/>
                </a:cubicBezTo>
                <a:cubicBezTo>
                  <a:pt x="2943" y="23909"/>
                  <a:pt x="3699" y="23667"/>
                  <a:pt x="4311" y="23242"/>
                </a:cubicBezTo>
                <a:cubicBezTo>
                  <a:pt x="4708" y="22966"/>
                  <a:pt x="5045" y="22616"/>
                  <a:pt x="5275" y="22211"/>
                </a:cubicBezTo>
                <a:cubicBezTo>
                  <a:pt x="5529" y="21761"/>
                  <a:pt x="5637" y="21258"/>
                  <a:pt x="5672" y="20756"/>
                </a:cubicBezTo>
                <a:cubicBezTo>
                  <a:pt x="5745" y="19694"/>
                  <a:pt x="5474" y="18600"/>
                  <a:pt x="5753" y="17552"/>
                </a:cubicBezTo>
                <a:cubicBezTo>
                  <a:pt x="5970" y="16734"/>
                  <a:pt x="6573" y="16141"/>
                  <a:pt x="7340" y="15710"/>
                </a:cubicBezTo>
                <a:cubicBezTo>
                  <a:pt x="8075" y="15296"/>
                  <a:pt x="8888" y="15018"/>
                  <a:pt x="9665" y="14682"/>
                </a:cubicBezTo>
                <a:cubicBezTo>
                  <a:pt x="10395" y="14367"/>
                  <a:pt x="11138" y="13992"/>
                  <a:pt x="11650" y="13407"/>
                </a:cubicBezTo>
                <a:cubicBezTo>
                  <a:pt x="12358" y="12597"/>
                  <a:pt x="12435" y="11553"/>
                  <a:pt x="12147" y="10578"/>
                </a:cubicBezTo>
                <a:cubicBezTo>
                  <a:pt x="11808" y="9430"/>
                  <a:pt x="11016" y="8461"/>
                  <a:pt x="10472" y="7396"/>
                </a:cubicBezTo>
                <a:cubicBezTo>
                  <a:pt x="9923" y="6314"/>
                  <a:pt x="9632" y="5096"/>
                  <a:pt x="9791" y="3904"/>
                </a:cubicBezTo>
                <a:cubicBezTo>
                  <a:pt x="9926" y="2896"/>
                  <a:pt x="10412" y="1909"/>
                  <a:pt x="11209" y="1194"/>
                </a:cubicBezTo>
                <a:cubicBezTo>
                  <a:pt x="11406" y="1016"/>
                  <a:pt x="11621" y="858"/>
                  <a:pt x="11854" y="718"/>
                </a:cubicBezTo>
                <a:cubicBezTo>
                  <a:pt x="11960" y="654"/>
                  <a:pt x="11944" y="503"/>
                  <a:pt x="11818" y="468"/>
                </a:cubicBezTo>
                <a:cubicBezTo>
                  <a:pt x="10568" y="132"/>
                  <a:pt x="9284" y="0"/>
                  <a:pt x="799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 txBox="1">
            <a:spLocks noGrp="1"/>
          </p:cNvSpPr>
          <p:nvPr>
            <p:ph type="title" hasCustomPrompt="1"/>
          </p:nvPr>
        </p:nvSpPr>
        <p:spPr>
          <a:xfrm>
            <a:off x="3196100" y="1106125"/>
            <a:ext cx="27519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3" name="Google Shape;263;p11"/>
          <p:cNvSpPr txBox="1">
            <a:spLocks noGrp="1"/>
          </p:cNvSpPr>
          <p:nvPr>
            <p:ph type="title" idx="2"/>
          </p:nvPr>
        </p:nvSpPr>
        <p:spPr>
          <a:xfrm>
            <a:off x="2835100" y="3533700"/>
            <a:ext cx="3474000" cy="53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grpSp>
        <p:nvGrpSpPr>
          <p:cNvPr id="264" name="Google Shape;264;p11"/>
          <p:cNvGrpSpPr/>
          <p:nvPr/>
        </p:nvGrpSpPr>
        <p:grpSpPr>
          <a:xfrm rot="4499945">
            <a:off x="238776" y="4505523"/>
            <a:ext cx="215934" cy="195605"/>
            <a:chOff x="1640475" y="1197075"/>
            <a:chExt cx="55475" cy="50250"/>
          </a:xfrm>
        </p:grpSpPr>
        <p:sp>
          <p:nvSpPr>
            <p:cNvPr id="265" name="Google Shape;26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268;p11"/>
          <p:cNvGrpSpPr/>
          <p:nvPr/>
        </p:nvGrpSpPr>
        <p:grpSpPr>
          <a:xfrm rot="5627155">
            <a:off x="558570" y="1047404"/>
            <a:ext cx="267257" cy="242085"/>
            <a:chOff x="1640475" y="1197075"/>
            <a:chExt cx="55475" cy="50250"/>
          </a:xfrm>
        </p:grpSpPr>
        <p:sp>
          <p:nvSpPr>
            <p:cNvPr id="269" name="Google Shape;269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2" name="Google Shape;272;p11"/>
          <p:cNvSpPr/>
          <p:nvPr/>
        </p:nvSpPr>
        <p:spPr>
          <a:xfrm rot="9000107" flipH="1">
            <a:off x="1795856" y="321729"/>
            <a:ext cx="615242" cy="1441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1"/>
          <p:cNvSpPr/>
          <p:nvPr/>
        </p:nvSpPr>
        <p:spPr>
          <a:xfrm rot="5400117" flipH="1">
            <a:off x="8313434" y="4440398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4" name="Google Shape;274;p11"/>
          <p:cNvGrpSpPr/>
          <p:nvPr/>
        </p:nvGrpSpPr>
        <p:grpSpPr>
          <a:xfrm rot="6300044">
            <a:off x="7574076" y="4480872"/>
            <a:ext cx="228603" cy="207086"/>
            <a:chOff x="1640475" y="1197075"/>
            <a:chExt cx="55475" cy="50250"/>
          </a:xfrm>
        </p:grpSpPr>
        <p:sp>
          <p:nvSpPr>
            <p:cNvPr id="275" name="Google Shape;275;p1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11"/>
          <p:cNvSpPr/>
          <p:nvPr/>
        </p:nvSpPr>
        <p:spPr>
          <a:xfrm rot="-1919016">
            <a:off x="8596771" y="46344"/>
            <a:ext cx="809521" cy="1268426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405689"/>
            <a:ext cx="7620000" cy="4332123"/>
          </a:xfrm>
          <a:prstGeom prst="rect">
            <a:avLst/>
          </a:prstGeom>
        </p:spPr>
      </p:pic>
      <p:sp>
        <p:nvSpPr>
          <p:cNvPr id="8" name="图文框 7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55686"/>
      </p:ext>
    </p:extLst>
  </p:cSld>
  <p:clrMapOvr>
    <a:masterClrMapping/>
  </p:clrMapOvr>
  <p:transition spd="med" advTm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文框 2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2"/>
          <a:srcRect l="40850" t="7222" r="7067" b="14722"/>
          <a:stretch/>
        </p:blipFill>
        <p:spPr>
          <a:xfrm>
            <a:off x="4572000" y="803190"/>
            <a:ext cx="4572000" cy="43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25303"/>
      </p:ext>
    </p:extLst>
  </p:cSld>
  <p:clrMapOvr>
    <a:masterClrMapping/>
  </p:clrMapOvr>
  <p:transition spd="med" advTm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87686"/>
      </p:ext>
    </p:extLst>
  </p:cSld>
  <p:clrMapOvr>
    <a:masterClrMapping/>
  </p:clrMapOvr>
  <p:transition spd="med" advTm="0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279717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8" name="任意多边形: 形状 7"/>
          <p:cNvSpPr>
            <a:spLocks noGrp="1"/>
          </p:cNvSpPr>
          <p:nvPr>
            <p:ph type="pic" sz="quarter" idx="11"/>
          </p:nvPr>
        </p:nvSpPr>
        <p:spPr>
          <a:xfrm>
            <a:off x="6486525" y="1527572"/>
            <a:ext cx="1704975" cy="2628900"/>
          </a:xfrm>
          <a:custGeom>
            <a:avLst/>
            <a:gdLst>
              <a:gd name="connsiteX0" fmla="*/ 0 w 2273300"/>
              <a:gd name="connsiteY0" fmla="*/ 0 h 3505200"/>
              <a:gd name="connsiteX1" fmla="*/ 2273300 w 2273300"/>
              <a:gd name="connsiteY1" fmla="*/ 0 h 3505200"/>
              <a:gd name="connsiteX2" fmla="*/ 2273300 w 2273300"/>
              <a:gd name="connsiteY2" fmla="*/ 3505200 h 3505200"/>
              <a:gd name="connsiteX3" fmla="*/ 0 w 2273300"/>
              <a:gd name="connsiteY3" fmla="*/ 3505200 h 35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3300" h="3505200">
                <a:moveTo>
                  <a:pt x="0" y="0"/>
                </a:moveTo>
                <a:lnTo>
                  <a:pt x="2273300" y="0"/>
                </a:lnTo>
                <a:lnTo>
                  <a:pt x="2273300" y="3505200"/>
                </a:lnTo>
                <a:lnTo>
                  <a:pt x="0" y="3505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9926116"/>
      </p:ext>
    </p:extLst>
  </p:cSld>
  <p:clrMapOvr>
    <a:masterClrMapping/>
  </p:clrMapOvr>
  <p:transition spd="med" advTm="0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>
            <a:spLocks noGrp="1"/>
          </p:cNvSpPr>
          <p:nvPr>
            <p:ph type="pic" sz="quarter" idx="10"/>
          </p:nvPr>
        </p:nvSpPr>
        <p:spPr>
          <a:xfrm>
            <a:off x="163830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1" name="任意多边形: 形状 10"/>
          <p:cNvSpPr>
            <a:spLocks noGrp="1"/>
          </p:cNvSpPr>
          <p:nvPr>
            <p:ph type="pic" sz="quarter" idx="11"/>
          </p:nvPr>
        </p:nvSpPr>
        <p:spPr>
          <a:xfrm>
            <a:off x="3781425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2" name="任意多边形: 形状 11"/>
          <p:cNvSpPr>
            <a:spLocks noGrp="1"/>
          </p:cNvSpPr>
          <p:nvPr>
            <p:ph type="pic" sz="quarter" idx="12"/>
          </p:nvPr>
        </p:nvSpPr>
        <p:spPr>
          <a:xfrm>
            <a:off x="5924550" y="1514475"/>
            <a:ext cx="1581150" cy="1581150"/>
          </a:xfrm>
          <a:custGeom>
            <a:avLst/>
            <a:gdLst>
              <a:gd name="connsiteX0" fmla="*/ 1054100 w 2108200"/>
              <a:gd name="connsiteY0" fmla="*/ 0 h 2108200"/>
              <a:gd name="connsiteX1" fmla="*/ 2108200 w 2108200"/>
              <a:gd name="connsiteY1" fmla="*/ 1054100 h 2108200"/>
              <a:gd name="connsiteX2" fmla="*/ 1054100 w 2108200"/>
              <a:gd name="connsiteY2" fmla="*/ 2108200 h 2108200"/>
              <a:gd name="connsiteX3" fmla="*/ 0 w 2108200"/>
              <a:gd name="connsiteY3" fmla="*/ 1054100 h 2108200"/>
              <a:gd name="connsiteX4" fmla="*/ 1054100 w 2108200"/>
              <a:gd name="connsiteY4" fmla="*/ 0 h 210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8200" h="2108200">
                <a:moveTo>
                  <a:pt x="1054100" y="0"/>
                </a:moveTo>
                <a:cubicBezTo>
                  <a:pt x="1636263" y="0"/>
                  <a:pt x="2108200" y="471937"/>
                  <a:pt x="2108200" y="1054100"/>
                </a:cubicBezTo>
                <a:cubicBezTo>
                  <a:pt x="2108200" y="1636263"/>
                  <a:pt x="1636263" y="2108200"/>
                  <a:pt x="1054100" y="2108200"/>
                </a:cubicBezTo>
                <a:cubicBezTo>
                  <a:pt x="471937" y="2108200"/>
                  <a:pt x="0" y="1636263"/>
                  <a:pt x="0" y="1054100"/>
                </a:cubicBezTo>
                <a:cubicBezTo>
                  <a:pt x="0" y="471937"/>
                  <a:pt x="471937" y="0"/>
                  <a:pt x="1054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1778260"/>
      </p:ext>
    </p:extLst>
  </p:cSld>
  <p:clrMapOvr>
    <a:masterClrMapping/>
  </p:clrMapOvr>
  <p:transition spd="med" advTm="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>
            <a:spLocks noGrp="1"/>
          </p:cNvSpPr>
          <p:nvPr>
            <p:ph type="pic" sz="quarter" idx="10"/>
          </p:nvPr>
        </p:nvSpPr>
        <p:spPr>
          <a:xfrm>
            <a:off x="11096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任意多边形: 形状 13"/>
          <p:cNvSpPr>
            <a:spLocks noGrp="1"/>
          </p:cNvSpPr>
          <p:nvPr>
            <p:ph type="pic" sz="quarter" idx="11"/>
          </p:nvPr>
        </p:nvSpPr>
        <p:spPr>
          <a:xfrm>
            <a:off x="29892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任意多边形: 形状 14"/>
          <p:cNvSpPr>
            <a:spLocks noGrp="1"/>
          </p:cNvSpPr>
          <p:nvPr>
            <p:ph type="pic" sz="quarter" idx="12"/>
          </p:nvPr>
        </p:nvSpPr>
        <p:spPr>
          <a:xfrm>
            <a:off x="4868862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任意多边形: 形状 15"/>
          <p:cNvSpPr>
            <a:spLocks noGrp="1"/>
          </p:cNvSpPr>
          <p:nvPr>
            <p:ph type="pic" sz="quarter" idx="13"/>
          </p:nvPr>
        </p:nvSpPr>
        <p:spPr>
          <a:xfrm>
            <a:off x="6748463" y="1556147"/>
            <a:ext cx="1285875" cy="1285875"/>
          </a:xfrm>
          <a:custGeom>
            <a:avLst/>
            <a:gdLst>
              <a:gd name="connsiteX0" fmla="*/ 285756 w 1714500"/>
              <a:gd name="connsiteY0" fmla="*/ 0 h 1714500"/>
              <a:gd name="connsiteX1" fmla="*/ 1428744 w 1714500"/>
              <a:gd name="connsiteY1" fmla="*/ 0 h 1714500"/>
              <a:gd name="connsiteX2" fmla="*/ 1714500 w 1714500"/>
              <a:gd name="connsiteY2" fmla="*/ 285756 h 1714500"/>
              <a:gd name="connsiteX3" fmla="*/ 1714500 w 1714500"/>
              <a:gd name="connsiteY3" fmla="*/ 1428744 h 1714500"/>
              <a:gd name="connsiteX4" fmla="*/ 1428744 w 1714500"/>
              <a:gd name="connsiteY4" fmla="*/ 1714500 h 1714500"/>
              <a:gd name="connsiteX5" fmla="*/ 285756 w 1714500"/>
              <a:gd name="connsiteY5" fmla="*/ 1714500 h 1714500"/>
              <a:gd name="connsiteX6" fmla="*/ 0 w 1714500"/>
              <a:gd name="connsiteY6" fmla="*/ 1428744 h 1714500"/>
              <a:gd name="connsiteX7" fmla="*/ 0 w 1714500"/>
              <a:gd name="connsiteY7" fmla="*/ 285756 h 1714500"/>
              <a:gd name="connsiteX8" fmla="*/ 285756 w 1714500"/>
              <a:gd name="connsiteY8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714500">
                <a:moveTo>
                  <a:pt x="285756" y="0"/>
                </a:moveTo>
                <a:lnTo>
                  <a:pt x="1428744" y="0"/>
                </a:lnTo>
                <a:cubicBezTo>
                  <a:pt x="1586563" y="0"/>
                  <a:pt x="1714500" y="127937"/>
                  <a:pt x="1714500" y="285756"/>
                </a:cubicBezTo>
                <a:lnTo>
                  <a:pt x="1714500" y="1428744"/>
                </a:lnTo>
                <a:cubicBezTo>
                  <a:pt x="1714500" y="1586563"/>
                  <a:pt x="1586563" y="1714500"/>
                  <a:pt x="1428744" y="1714500"/>
                </a:cubicBezTo>
                <a:lnTo>
                  <a:pt x="285756" y="1714500"/>
                </a:lnTo>
                <a:cubicBezTo>
                  <a:pt x="127937" y="1714500"/>
                  <a:pt x="0" y="1586563"/>
                  <a:pt x="0" y="1428744"/>
                </a:cubicBezTo>
                <a:lnTo>
                  <a:pt x="0" y="285756"/>
                </a:lnTo>
                <a:cubicBezTo>
                  <a:pt x="0" y="127937"/>
                  <a:pt x="127937" y="0"/>
                  <a:pt x="28575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9780414"/>
      </p:ext>
    </p:extLst>
  </p:cSld>
  <p:clrMapOvr>
    <a:masterClrMapping/>
  </p:clrMapOvr>
  <p:transition spd="med" advTm="0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1162923" y="1478052"/>
            <a:ext cx="2581529" cy="2579847"/>
          </a:xfrm>
          <a:custGeom>
            <a:avLst/>
            <a:gdLst>
              <a:gd name="connsiteX0" fmla="*/ 1721019 w 3442038"/>
              <a:gd name="connsiteY0" fmla="*/ 0 h 3439796"/>
              <a:gd name="connsiteX1" fmla="*/ 3442038 w 3442038"/>
              <a:gd name="connsiteY1" fmla="*/ 1719898 h 3439796"/>
              <a:gd name="connsiteX2" fmla="*/ 1721019 w 3442038"/>
              <a:gd name="connsiteY2" fmla="*/ 3439796 h 3439796"/>
              <a:gd name="connsiteX3" fmla="*/ 0 w 3442038"/>
              <a:gd name="connsiteY3" fmla="*/ 1719898 h 3439796"/>
              <a:gd name="connsiteX4" fmla="*/ 1721019 w 3442038"/>
              <a:gd name="connsiteY4" fmla="*/ 0 h 3439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2038" h="3439796">
                <a:moveTo>
                  <a:pt x="1721019" y="0"/>
                </a:moveTo>
                <a:cubicBezTo>
                  <a:pt x="2671512" y="0"/>
                  <a:pt x="3442038" y="770025"/>
                  <a:pt x="3442038" y="1719898"/>
                </a:cubicBezTo>
                <a:cubicBezTo>
                  <a:pt x="3442038" y="2669771"/>
                  <a:pt x="2671512" y="3439796"/>
                  <a:pt x="1721019" y="3439796"/>
                </a:cubicBezTo>
                <a:cubicBezTo>
                  <a:pt x="770526" y="3439796"/>
                  <a:pt x="0" y="2669771"/>
                  <a:pt x="0" y="1719898"/>
                </a:cubicBezTo>
                <a:cubicBezTo>
                  <a:pt x="0" y="770025"/>
                  <a:pt x="770526" y="0"/>
                  <a:pt x="172101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3207098"/>
      </p:ext>
    </p:extLst>
  </p:cSld>
  <p:clrMapOvr>
    <a:masterClrMapping/>
  </p:clrMapOvr>
  <p:transition spd="med" advTm="0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8"/>
          <p:cNvSpPr>
            <a:spLocks noGrp="1"/>
          </p:cNvSpPr>
          <p:nvPr>
            <p:ph type="pic" sz="quarter" idx="10"/>
          </p:nvPr>
        </p:nvSpPr>
        <p:spPr>
          <a:xfrm>
            <a:off x="1347291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任意多边形: 形状 9"/>
          <p:cNvSpPr>
            <a:spLocks noGrp="1"/>
          </p:cNvSpPr>
          <p:nvPr>
            <p:ph type="pic" sz="quarter" idx="11"/>
          </p:nvPr>
        </p:nvSpPr>
        <p:spPr>
          <a:xfrm>
            <a:off x="6434739" y="1887050"/>
            <a:ext cx="1338628" cy="1338629"/>
          </a:xfrm>
          <a:custGeom>
            <a:avLst/>
            <a:gdLst>
              <a:gd name="connsiteX0" fmla="*/ 0 w 1784837"/>
              <a:gd name="connsiteY0" fmla="*/ 0 h 1784838"/>
              <a:gd name="connsiteX1" fmla="*/ 1784837 w 1784837"/>
              <a:gd name="connsiteY1" fmla="*/ 0 h 1784838"/>
              <a:gd name="connsiteX2" fmla="*/ 1784837 w 1784837"/>
              <a:gd name="connsiteY2" fmla="*/ 1784838 h 1784838"/>
              <a:gd name="connsiteX3" fmla="*/ 0 w 1784837"/>
              <a:gd name="connsiteY3" fmla="*/ 1784838 h 1784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4837" h="1784838">
                <a:moveTo>
                  <a:pt x="0" y="0"/>
                </a:moveTo>
                <a:lnTo>
                  <a:pt x="1784837" y="0"/>
                </a:lnTo>
                <a:lnTo>
                  <a:pt x="1784837" y="1784838"/>
                </a:lnTo>
                <a:lnTo>
                  <a:pt x="0" y="17848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700459"/>
      </p:ext>
    </p:extLst>
  </p:cSld>
  <p:clrMapOvr>
    <a:masterClrMapping/>
  </p:clrMapOvr>
  <p:transition spd="med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5857284" y="1586584"/>
            <a:ext cx="1881154" cy="2526344"/>
          </a:xfrm>
          <a:custGeom>
            <a:avLst/>
            <a:gdLst>
              <a:gd name="connsiteX0" fmla="*/ 0 w 2508205"/>
              <a:gd name="connsiteY0" fmla="*/ 0 h 3368459"/>
              <a:gd name="connsiteX1" fmla="*/ 2508205 w 2508205"/>
              <a:gd name="connsiteY1" fmla="*/ 0 h 3368459"/>
              <a:gd name="connsiteX2" fmla="*/ 2508205 w 2508205"/>
              <a:gd name="connsiteY2" fmla="*/ 3368459 h 3368459"/>
              <a:gd name="connsiteX3" fmla="*/ 0 w 2508205"/>
              <a:gd name="connsiteY3" fmla="*/ 3368459 h 336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08205" h="3368459">
                <a:moveTo>
                  <a:pt x="0" y="0"/>
                </a:moveTo>
                <a:lnTo>
                  <a:pt x="2508205" y="0"/>
                </a:lnTo>
                <a:lnTo>
                  <a:pt x="2508205" y="3368459"/>
                </a:lnTo>
                <a:lnTo>
                  <a:pt x="0" y="336845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315698"/>
      </p:ext>
    </p:extLst>
  </p:cSld>
  <p:clrMapOvr>
    <a:masterClrMapping/>
  </p:clrMapOvr>
  <p:transition spd="med" advTm="0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27979" y="2130393"/>
            <a:ext cx="1895723" cy="1895093"/>
          </a:xfrm>
          <a:custGeom>
            <a:avLst/>
            <a:gdLst>
              <a:gd name="connsiteX0" fmla="*/ 1263815 w 2527630"/>
              <a:gd name="connsiteY0" fmla="*/ 0 h 2526790"/>
              <a:gd name="connsiteX1" fmla="*/ 2527630 w 2527630"/>
              <a:gd name="connsiteY1" fmla="*/ 1263395 h 2526790"/>
              <a:gd name="connsiteX2" fmla="*/ 1263815 w 2527630"/>
              <a:gd name="connsiteY2" fmla="*/ 2526790 h 2526790"/>
              <a:gd name="connsiteX3" fmla="*/ 0 w 2527630"/>
              <a:gd name="connsiteY3" fmla="*/ 1263395 h 2526790"/>
              <a:gd name="connsiteX4" fmla="*/ 1263815 w 2527630"/>
              <a:gd name="connsiteY4" fmla="*/ 0 h 2526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30" h="2526790">
                <a:moveTo>
                  <a:pt x="1263815" y="0"/>
                </a:moveTo>
                <a:cubicBezTo>
                  <a:pt x="1961801" y="0"/>
                  <a:pt x="2527630" y="565641"/>
                  <a:pt x="2527630" y="1263395"/>
                </a:cubicBezTo>
                <a:cubicBezTo>
                  <a:pt x="2527630" y="1961149"/>
                  <a:pt x="1961801" y="2526790"/>
                  <a:pt x="1263815" y="2526790"/>
                </a:cubicBezTo>
                <a:cubicBezTo>
                  <a:pt x="565829" y="2526790"/>
                  <a:pt x="0" y="1961149"/>
                  <a:pt x="0" y="1263395"/>
                </a:cubicBezTo>
                <a:cubicBezTo>
                  <a:pt x="0" y="565641"/>
                  <a:pt x="565829" y="0"/>
                  <a:pt x="126381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91382"/>
      </p:ext>
    </p:extLst>
  </p:cSld>
  <p:clrMapOvr>
    <a:masterClrMapping/>
  </p:clrMapOvr>
  <p:transition spd="med" advTm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6395950"/>
      </p:ext>
    </p:extLst>
  </p:cSld>
  <p:clrMapOvr>
    <a:masterClrMapping/>
  </p:clrMapOvr>
  <p:transition spd="med" advTm="0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>
            <a:spLocks noGrp="1"/>
          </p:cNvSpPr>
          <p:nvPr>
            <p:ph type="pic" sz="quarter" idx="10"/>
          </p:nvPr>
        </p:nvSpPr>
        <p:spPr>
          <a:xfrm>
            <a:off x="3684545" y="1978708"/>
            <a:ext cx="1765239" cy="1765238"/>
          </a:xfrm>
          <a:custGeom>
            <a:avLst/>
            <a:gdLst>
              <a:gd name="connsiteX0" fmla="*/ 1176826 w 2353652"/>
              <a:gd name="connsiteY0" fmla="*/ 0 h 2353650"/>
              <a:gd name="connsiteX1" fmla="*/ 2353652 w 2353652"/>
              <a:gd name="connsiteY1" fmla="*/ 1176825 h 2353650"/>
              <a:gd name="connsiteX2" fmla="*/ 1176826 w 2353652"/>
              <a:gd name="connsiteY2" fmla="*/ 2353650 h 2353650"/>
              <a:gd name="connsiteX3" fmla="*/ 0 w 2353652"/>
              <a:gd name="connsiteY3" fmla="*/ 1176825 h 2353650"/>
              <a:gd name="connsiteX4" fmla="*/ 1176826 w 2353652"/>
              <a:gd name="connsiteY4" fmla="*/ 0 h 235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3652" h="2353650">
                <a:moveTo>
                  <a:pt x="1176826" y="0"/>
                </a:moveTo>
                <a:cubicBezTo>
                  <a:pt x="1826769" y="0"/>
                  <a:pt x="2353652" y="526882"/>
                  <a:pt x="2353652" y="1176825"/>
                </a:cubicBezTo>
                <a:cubicBezTo>
                  <a:pt x="2353652" y="1826768"/>
                  <a:pt x="1826769" y="2353650"/>
                  <a:pt x="1176826" y="2353650"/>
                </a:cubicBezTo>
                <a:cubicBezTo>
                  <a:pt x="526883" y="2353650"/>
                  <a:pt x="0" y="1826768"/>
                  <a:pt x="0" y="1176825"/>
                </a:cubicBezTo>
                <a:cubicBezTo>
                  <a:pt x="0" y="526882"/>
                  <a:pt x="526883" y="0"/>
                  <a:pt x="11768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5145571"/>
      </p:ext>
    </p:extLst>
  </p:cSld>
  <p:clrMapOvr>
    <a:masterClrMapping/>
  </p:clrMapOvr>
  <p:transition spd="med" advTm="0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F43750-C8AE-4CD5-96A0-18DADABA3AF4}" type="datetimeFigureOut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1/9/2025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E38E820F-9D8F-4B2F-9C1F-06381A894F0C}" type="slidenum">
              <a:rPr 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28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22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076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3094" y="199027"/>
            <a:ext cx="7886700" cy="474302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D997B5FA-0921-464F-AAE1-844C04324D75}" type="datetimeFigureOut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2025/1/9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Tx/>
              <a:buFontTx/>
              <a:buNone/>
            </a:pPr>
            <a:fld id="{565CE74E-AB26-4998-AD42-012C4C1AD076}" type="slidenum">
              <a:rPr lang="zh-CN" altLang="en-US" sz="1350" kern="1200" smtClean="0">
                <a:solidFill>
                  <a:prstClr val="black"/>
                </a:solidFill>
                <a:ea typeface="微软雅黑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zh-CN" altLang="en-US" sz="1350" kern="1200">
              <a:solidFill>
                <a:prstClr val="black"/>
              </a:solidFill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117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3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13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13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3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/>
          </p:nvPr>
        </p:nvSpPr>
        <p:spPr>
          <a:xfrm>
            <a:off x="2288175" y="673625"/>
            <a:ext cx="456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" name="Google Shape;286;p13"/>
          <p:cNvSpPr txBox="1">
            <a:spLocks noGrp="1"/>
          </p:cNvSpPr>
          <p:nvPr>
            <p:ph type="title" idx="2"/>
          </p:nvPr>
        </p:nvSpPr>
        <p:spPr>
          <a:xfrm>
            <a:off x="800269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7" name="Google Shape;287;p13"/>
          <p:cNvSpPr txBox="1">
            <a:spLocks noGrp="1"/>
          </p:cNvSpPr>
          <p:nvPr>
            <p:ph type="subTitle" idx="1"/>
          </p:nvPr>
        </p:nvSpPr>
        <p:spPr>
          <a:xfrm>
            <a:off x="704869" y="26503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88" name="Google Shape;288;p13"/>
          <p:cNvSpPr txBox="1">
            <a:spLocks noGrp="1"/>
          </p:cNvSpPr>
          <p:nvPr>
            <p:ph type="title" idx="3"/>
          </p:nvPr>
        </p:nvSpPr>
        <p:spPr>
          <a:xfrm>
            <a:off x="3419624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9" name="Google Shape;289;p13"/>
          <p:cNvSpPr txBox="1">
            <a:spLocks noGrp="1"/>
          </p:cNvSpPr>
          <p:nvPr>
            <p:ph type="subTitle" idx="4"/>
          </p:nvPr>
        </p:nvSpPr>
        <p:spPr>
          <a:xfrm>
            <a:off x="3324974" y="26503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0" name="Google Shape;290;p13"/>
          <p:cNvSpPr txBox="1">
            <a:spLocks noGrp="1"/>
          </p:cNvSpPr>
          <p:nvPr>
            <p:ph type="title" idx="5"/>
          </p:nvPr>
        </p:nvSpPr>
        <p:spPr>
          <a:xfrm>
            <a:off x="800269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1" name="Google Shape;291;p13"/>
          <p:cNvSpPr txBox="1">
            <a:spLocks noGrp="1"/>
          </p:cNvSpPr>
          <p:nvPr>
            <p:ph type="subTitle" idx="6"/>
          </p:nvPr>
        </p:nvSpPr>
        <p:spPr>
          <a:xfrm>
            <a:off x="704869" y="4083775"/>
            <a:ext cx="24963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2" name="Google Shape;292;p13"/>
          <p:cNvSpPr txBox="1">
            <a:spLocks noGrp="1"/>
          </p:cNvSpPr>
          <p:nvPr>
            <p:ph type="title" idx="7"/>
          </p:nvPr>
        </p:nvSpPr>
        <p:spPr>
          <a:xfrm>
            <a:off x="3419624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3" name="Google Shape;293;p13"/>
          <p:cNvSpPr txBox="1">
            <a:spLocks noGrp="1"/>
          </p:cNvSpPr>
          <p:nvPr>
            <p:ph type="subTitle" idx="8"/>
          </p:nvPr>
        </p:nvSpPr>
        <p:spPr>
          <a:xfrm>
            <a:off x="3324749" y="4083775"/>
            <a:ext cx="2496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4" name="Google Shape;294;p13"/>
          <p:cNvSpPr txBox="1">
            <a:spLocks noGrp="1"/>
          </p:cNvSpPr>
          <p:nvPr>
            <p:ph type="title" idx="9"/>
          </p:nvPr>
        </p:nvSpPr>
        <p:spPr>
          <a:xfrm>
            <a:off x="6038978" y="19114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5" name="Google Shape;295;p13"/>
          <p:cNvSpPr txBox="1">
            <a:spLocks noGrp="1"/>
          </p:cNvSpPr>
          <p:nvPr>
            <p:ph type="subTitle" idx="13"/>
          </p:nvPr>
        </p:nvSpPr>
        <p:spPr>
          <a:xfrm>
            <a:off x="5944778" y="2650375"/>
            <a:ext cx="24939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96" name="Google Shape;296;p13"/>
          <p:cNvSpPr txBox="1">
            <a:spLocks noGrp="1"/>
          </p:cNvSpPr>
          <p:nvPr>
            <p:ph type="title" idx="14"/>
          </p:nvPr>
        </p:nvSpPr>
        <p:spPr>
          <a:xfrm>
            <a:off x="6038978" y="33448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97" name="Google Shape;297;p13"/>
          <p:cNvSpPr txBox="1">
            <a:spLocks noGrp="1"/>
          </p:cNvSpPr>
          <p:nvPr>
            <p:ph type="subTitle" idx="15"/>
          </p:nvPr>
        </p:nvSpPr>
        <p:spPr>
          <a:xfrm>
            <a:off x="5944328" y="4083775"/>
            <a:ext cx="24948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 sz="14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None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grpSp>
        <p:nvGrpSpPr>
          <p:cNvPr id="298" name="Google Shape;298;p13"/>
          <p:cNvGrpSpPr/>
          <p:nvPr/>
        </p:nvGrpSpPr>
        <p:grpSpPr>
          <a:xfrm rot="-900055">
            <a:off x="1167109" y="4603778"/>
            <a:ext cx="215934" cy="195605"/>
            <a:chOff x="1640475" y="1197075"/>
            <a:chExt cx="55475" cy="50250"/>
          </a:xfrm>
        </p:grpSpPr>
        <p:sp>
          <p:nvSpPr>
            <p:cNvPr id="299" name="Google Shape;29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13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303" name="Google Shape;303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13"/>
          <p:cNvSpPr/>
          <p:nvPr/>
        </p:nvSpPr>
        <p:spPr>
          <a:xfrm rot="9000131" flipH="1">
            <a:off x="391072" y="2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13"/>
          <p:cNvSpPr/>
          <p:nvPr/>
        </p:nvSpPr>
        <p:spPr>
          <a:xfrm rot="-9899901" flipH="1">
            <a:off x="4997960" y="47838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8" name="Google Shape;308;p13"/>
          <p:cNvGrpSpPr/>
          <p:nvPr/>
        </p:nvGrpSpPr>
        <p:grpSpPr>
          <a:xfrm rot="-5399917">
            <a:off x="6572843" y="4726244"/>
            <a:ext cx="228601" cy="207085"/>
            <a:chOff x="1640475" y="1197075"/>
            <a:chExt cx="55475" cy="50250"/>
          </a:xfrm>
        </p:grpSpPr>
        <p:sp>
          <p:nvSpPr>
            <p:cNvPr id="309" name="Google Shape;309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13"/>
          <p:cNvSpPr/>
          <p:nvPr/>
        </p:nvSpPr>
        <p:spPr>
          <a:xfrm rot="-143173" flipH="1">
            <a:off x="2772855" y="2856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3" name="Google Shape;313;p13"/>
          <p:cNvGrpSpPr/>
          <p:nvPr/>
        </p:nvGrpSpPr>
        <p:grpSpPr>
          <a:xfrm rot="-8100136">
            <a:off x="8520138" y="497852"/>
            <a:ext cx="296715" cy="268776"/>
            <a:chOff x="1640475" y="1197075"/>
            <a:chExt cx="55475" cy="50250"/>
          </a:xfrm>
        </p:grpSpPr>
        <p:sp>
          <p:nvSpPr>
            <p:cNvPr id="314" name="Google Shape;314;p13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7" name="Google Shape;317;p13"/>
          <p:cNvSpPr/>
          <p:nvPr/>
        </p:nvSpPr>
        <p:spPr>
          <a:xfrm rot="-2700202">
            <a:off x="-77262" y="3989952"/>
            <a:ext cx="1057332" cy="823806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 b="0" i="0">
                <a:latin typeface="inpin heiti" charset="-122"/>
                <a:ea typeface="inpin heiti" charset="-122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2025/1/9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4959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58" r:id="rId3"/>
    <p:sldLayoutId id="2147483659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798208" y="2018110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sz="1350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59322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文框 6"/>
          <p:cNvSpPr/>
          <p:nvPr userDrawn="1"/>
        </p:nvSpPr>
        <p:spPr>
          <a:xfrm>
            <a:off x="238125" y="261938"/>
            <a:ext cx="8667750" cy="4619625"/>
          </a:xfrm>
          <a:prstGeom prst="frame">
            <a:avLst>
              <a:gd name="adj1" fmla="val 542"/>
            </a:avLst>
          </a:prstGeom>
          <a:gradFill flip="none" rotWithShape="1">
            <a:gsLst>
              <a:gs pos="0">
                <a:srgbClr val="B5853D"/>
              </a:gs>
              <a:gs pos="49000">
                <a:srgbClr val="E2BE5A"/>
              </a:gs>
              <a:gs pos="100000">
                <a:srgbClr val="B5853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zh-CN" altLang="en-US" sz="1350" kern="1200">
              <a:solidFill>
                <a:prstClr val="black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8"/>
          <a:srcRect l="21709" t="28104"/>
          <a:stretch>
            <a:fillRect/>
          </a:stretch>
        </p:blipFill>
        <p:spPr>
          <a:xfrm rot="21135172">
            <a:off x="-111119" y="-151457"/>
            <a:ext cx="2548802" cy="1476036"/>
          </a:xfrm>
          <a:custGeom>
            <a:avLst/>
            <a:gdLst>
              <a:gd name="connsiteX0" fmla="*/ 267739 w 3398402"/>
              <a:gd name="connsiteY0" fmla="*/ 0 h 1968048"/>
              <a:gd name="connsiteX1" fmla="*/ 3398402 w 3398402"/>
              <a:gd name="connsiteY1" fmla="*/ 425905 h 1968048"/>
              <a:gd name="connsiteX2" fmla="*/ 3398402 w 3398402"/>
              <a:gd name="connsiteY2" fmla="*/ 1968048 h 1968048"/>
              <a:gd name="connsiteX3" fmla="*/ 0 w 3398402"/>
              <a:gd name="connsiteY3" fmla="*/ 1968048 h 1968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8402" h="1968048">
                <a:moveTo>
                  <a:pt x="267739" y="0"/>
                </a:moveTo>
                <a:lnTo>
                  <a:pt x="3398402" y="425905"/>
                </a:lnTo>
                <a:lnTo>
                  <a:pt x="3398402" y="1968048"/>
                </a:lnTo>
                <a:lnTo>
                  <a:pt x="0" y="1968048"/>
                </a:lnTo>
                <a:close/>
              </a:path>
            </a:pathLst>
          </a:cu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19"/>
          <a:srcRect r="24130" b="22282"/>
          <a:stretch>
            <a:fillRect/>
          </a:stretch>
        </p:blipFill>
        <p:spPr>
          <a:xfrm>
            <a:off x="6943725" y="3516264"/>
            <a:ext cx="2200275" cy="1627237"/>
          </a:xfrm>
          <a:custGeom>
            <a:avLst/>
            <a:gdLst>
              <a:gd name="connsiteX0" fmla="*/ 0 w 2933700"/>
              <a:gd name="connsiteY0" fmla="*/ 0 h 2169649"/>
              <a:gd name="connsiteX1" fmla="*/ 2933700 w 2933700"/>
              <a:gd name="connsiteY1" fmla="*/ 0 h 2169649"/>
              <a:gd name="connsiteX2" fmla="*/ 2933700 w 2933700"/>
              <a:gd name="connsiteY2" fmla="*/ 2169649 h 2169649"/>
              <a:gd name="connsiteX3" fmla="*/ 0 w 2933700"/>
              <a:gd name="connsiteY3" fmla="*/ 2169649 h 21696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3700" h="2169649">
                <a:moveTo>
                  <a:pt x="0" y="0"/>
                </a:moveTo>
                <a:lnTo>
                  <a:pt x="2933700" y="0"/>
                </a:lnTo>
                <a:lnTo>
                  <a:pt x="2933700" y="2169649"/>
                </a:lnTo>
                <a:lnTo>
                  <a:pt x="0" y="2169649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2776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ransition spd="med" advTm="0">
    <p:pull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38"/>
            <a:ext cx="1677878" cy="1051345"/>
          </a:xfrm>
          <a:prstGeom prst="rect">
            <a:avLst/>
          </a:prstGeom>
        </p:spPr>
      </p:pic>
      <p:pic>
        <p:nvPicPr>
          <p:cNvPr id="3" name="图片 8"/>
          <p:cNvPicPr>
            <a:picLocks noChangeAspect="1"/>
          </p:cNvPicPr>
          <p:nvPr/>
        </p:nvPicPr>
        <p:blipFill>
          <a:blip r:embed="rId3"/>
          <a:srcRect r="86771"/>
          <a:stretch>
            <a:fillRect/>
          </a:stretch>
        </p:blipFill>
        <p:spPr>
          <a:xfrm>
            <a:off x="7815185" y="-46785"/>
            <a:ext cx="1227208" cy="10508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6994" y="3484187"/>
            <a:ext cx="2591916" cy="735986"/>
          </a:xfrm>
          <a:prstGeom prst="rect">
            <a:avLst/>
          </a:prstGeom>
        </p:spPr>
      </p:pic>
      <p:pic>
        <p:nvPicPr>
          <p:cNvPr id="8" name="图片 11" descr="780dd1cbbdf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2800" y="3484187"/>
            <a:ext cx="2841268" cy="7359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92800" y="1551532"/>
            <a:ext cx="7743952" cy="3543300"/>
          </a:xfrm>
          <a:prstGeom prst="rect">
            <a:avLst/>
          </a:prstGeom>
          <a:noFill/>
        </p:spPr>
        <p:txBody>
          <a:bodyPr spcFirstLastPara="1" wrap="square" lIns="68580" tIns="34290" rIns="68580" bIns="34290" numCol="1">
            <a:prstTxWarp prst="textArchUp">
              <a:avLst>
                <a:gd name="adj" fmla="val 9108205"/>
              </a:avLst>
            </a:prstTxWarp>
            <a:spAutoFit/>
          </a:bodyPr>
          <a:lstStyle/>
          <a:p>
            <a:pPr algn="ctr">
              <a:spcBef>
                <a:spcPts val="450"/>
              </a:spcBef>
              <a:spcAft>
                <a:spcPts val="450"/>
              </a:spcAft>
              <a:buClrTx/>
            </a:pPr>
            <a:r>
              <a:rPr lang="vi-VN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 </a:t>
            </a:r>
            <a:r>
              <a:rPr lang="en-US" sz="6000" b="1" kern="1200" dirty="0">
                <a:ln w="12700">
                  <a:solidFill>
                    <a:srgbClr val="44546A">
                      <a:satMod val="155000"/>
                    </a:srgbClr>
                  </a:solidFill>
                  <a:prstDash val="solid"/>
                </a:ln>
                <a:solidFill>
                  <a:srgbClr val="F0886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微软雅黑"/>
                <a:cs typeface="+mn-cs"/>
              </a:rPr>
              <a:t>ĐẠO ĐỨC </a:t>
            </a:r>
          </a:p>
        </p:txBody>
      </p:sp>
      <p:grpSp>
        <p:nvGrpSpPr>
          <p:cNvPr id="10" name="Google Shape;864;p36"/>
          <p:cNvGrpSpPr/>
          <p:nvPr/>
        </p:nvGrpSpPr>
        <p:grpSpPr>
          <a:xfrm>
            <a:off x="1836244" y="2097159"/>
            <a:ext cx="5602245" cy="2609700"/>
            <a:chOff x="6530374" y="1560189"/>
            <a:chExt cx="1045566" cy="505315"/>
          </a:xfrm>
        </p:grpSpPr>
        <p:sp>
          <p:nvSpPr>
            <p:cNvPr id="11" name="Google Shape;865;p36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66;p36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67;p36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8;p36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69;p36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70;p36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71;p36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2;p36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73;p36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874;p36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75;p36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76;p36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77;p36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78;p36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79;p36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80;p36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81;p36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82;p36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83;p36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84;p36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85;p36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86;p36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87;p36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88;p36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89;p36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90;p36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91;p36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92;p36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93;p36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94;p36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95;p36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96;p36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97;p36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8;p36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9;p36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0;p36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1;p36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2;p36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36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36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5;p36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6;p36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7;p36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8;p36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9;p36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0;p36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文本框 32">
            <a:extLst>
              <a:ext uri="{FF2B5EF4-FFF2-40B4-BE49-F238E27FC236}">
                <a16:creationId xmlns:a16="http://schemas.microsoft.com/office/drawing/2014/main" id="{D3C5B436-3E7B-4855-B923-2AD3926371A2}"/>
              </a:ext>
            </a:extLst>
          </p:cNvPr>
          <p:cNvSpPr txBox="1"/>
          <p:nvPr/>
        </p:nvSpPr>
        <p:spPr>
          <a:xfrm>
            <a:off x="1835777" y="2692935"/>
            <a:ext cx="518904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>
              <a:buClrTx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BÀI 1</a:t>
            </a:r>
            <a:r>
              <a:rPr kumimoji="0" lang="vi-VN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7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: </a:t>
            </a:r>
            <a:r>
              <a:rPr lang="en-US" sz="3200" b="1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Tự giác học tập</a:t>
            </a:r>
            <a:endParaRPr lang="vi-VN" sz="3200" b="1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50500"/>
      </p:ext>
    </p:extLst>
  </p:cSld>
  <p:clrMapOvr>
    <a:masterClrMapping/>
  </p:clrMapOvr>
  <p:transition spd="med" advTm="7443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DE971D17-CBA1-42A7-8562-19B2B1B9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9" y="60489"/>
            <a:ext cx="1545067" cy="670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D01C037-533F-77A1-DE32-73B2D1D90C11}"/>
              </a:ext>
            </a:extLst>
          </p:cNvPr>
          <p:cNvSpPr txBox="1"/>
          <p:nvPr/>
        </p:nvSpPr>
        <p:spPr>
          <a:xfrm>
            <a:off x="411480" y="863382"/>
            <a:ext cx="7467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rPr>
              <a:t>Em đã tự giác học tập chưa? Hãy chia sẻ cùng các bạn.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4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12"/>
    </mc:Choice>
    <mc:Fallback xmlns="">
      <p:transition spd="slow" advTm="4521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A8766-C77D-4B5C-854E-1EAE455DD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07" y="1287772"/>
            <a:ext cx="3167032" cy="18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73"/>
    </mc:Choice>
    <mc:Fallback xmlns="">
      <p:transition spd="slow" advTm="507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70F05AE-8690-4AAF-BF2D-B05ABFB0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67770"/>
            <a:ext cx="1787236" cy="82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D1F75EF-D03A-408F-A2FA-D3EF5D468215}"/>
              </a:ext>
            </a:extLst>
          </p:cNvPr>
          <p:cNvSpPr/>
          <p:nvPr/>
        </p:nvSpPr>
        <p:spPr>
          <a:xfrm>
            <a:off x="2345575" y="136398"/>
            <a:ext cx="5396489" cy="604461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khuyên bạn điều gì?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8BE2E2-CDF3-F5A1-6CC9-32D14DC03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1097108"/>
            <a:ext cx="5866670" cy="38889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77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45"/>
    </mc:Choice>
    <mc:Fallback xmlns="">
      <p:transition spd="slow" advTm="33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96E25B-8458-4CAA-8376-F4AFFCA3FF5E}"/>
              </a:ext>
            </a:extLst>
          </p:cNvPr>
          <p:cNvSpPr txBox="1"/>
          <p:nvPr/>
        </p:nvSpPr>
        <p:spPr>
          <a:xfrm>
            <a:off x="916740" y="352108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0F5F37-3BEF-40B2-985D-5F816EFA19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02" y="1586386"/>
            <a:ext cx="2663825" cy="272478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8E8CF7A-2DFE-4A07-83F5-68E454BC8FD1}"/>
              </a:ext>
            </a:extLst>
          </p:cNvPr>
          <p:cNvGrpSpPr/>
          <p:nvPr/>
        </p:nvGrpSpPr>
        <p:grpSpPr>
          <a:xfrm>
            <a:off x="4292656" y="1100721"/>
            <a:ext cx="4490258" cy="1684043"/>
            <a:chOff x="2975925" y="1067183"/>
            <a:chExt cx="9728871" cy="2488021"/>
          </a:xfrm>
        </p:grpSpPr>
        <p:sp>
          <p:nvSpPr>
            <p:cNvPr id="7" name="TextBox 13">
              <a:extLst>
                <a:ext uri="{FF2B5EF4-FFF2-40B4-BE49-F238E27FC236}">
                  <a16:creationId xmlns:a16="http://schemas.microsoft.com/office/drawing/2014/main" id="{6A5DEA39-F601-45A5-B320-E6468F274BEF}"/>
                </a:ext>
              </a:extLst>
            </p:cNvPr>
            <p:cNvSpPr txBox="1"/>
            <p:nvPr/>
          </p:nvSpPr>
          <p:spPr>
            <a:xfrm>
              <a:off x="2975925" y="1067183"/>
              <a:ext cx="9728871" cy="136413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algn="ctr"/>
              <a:endParaRPr lang="en-US" sz="1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 luôn tự giác học hành</a:t>
              </a:r>
            </a:p>
            <a:p>
              <a:pPr algn="ctr"/>
              <a:r>
                <a:rPr lang="en-US" sz="1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Chuyên cần, tích cực mới thành trò ngoan.</a:t>
              </a:r>
              <a:endParaRPr lang="en-US" sz="1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Cloud Callout 1">
              <a:extLst>
                <a:ext uri="{FF2B5EF4-FFF2-40B4-BE49-F238E27FC236}">
                  <a16:creationId xmlns:a16="http://schemas.microsoft.com/office/drawing/2014/main" id="{6413B0CC-1844-4D50-B126-B2C5972F6544}"/>
                </a:ext>
              </a:extLst>
            </p:cNvPr>
            <p:cNvSpPr/>
            <p:nvPr/>
          </p:nvSpPr>
          <p:spPr>
            <a:xfrm>
              <a:off x="3041195" y="1067183"/>
              <a:ext cx="9050111" cy="2488021"/>
            </a:xfrm>
            <a:prstGeom prst="cloudCallout">
              <a:avLst>
                <a:gd name="adj1" fmla="val -49952"/>
                <a:gd name="adj2" fmla="val 8933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A5FE45C-DCD2-3A3A-4B31-0DAFA356BB38}"/>
              </a:ext>
            </a:extLst>
          </p:cNvPr>
          <p:cNvSpPr txBox="1"/>
          <p:nvPr/>
        </p:nvSpPr>
        <p:spPr>
          <a:xfrm>
            <a:off x="916740" y="4329727"/>
            <a:ext cx="8365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ở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486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93"/>
    </mc:Choice>
    <mc:Fallback xmlns="">
      <p:transition spd="slow" advTm="132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1" name="Google Shape;1111;p43"/>
          <p:cNvGrpSpPr/>
          <p:nvPr/>
        </p:nvGrpSpPr>
        <p:grpSpPr>
          <a:xfrm rot="10800000">
            <a:off x="1862275" y="3675025"/>
            <a:ext cx="856150" cy="255250"/>
            <a:chOff x="1654700" y="3490157"/>
            <a:chExt cx="856150" cy="255250"/>
          </a:xfrm>
        </p:grpSpPr>
        <p:sp>
          <p:nvSpPr>
            <p:cNvPr id="1112" name="Google Shape;111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1" name="Google Shape;1121;p43"/>
          <p:cNvGrpSpPr/>
          <p:nvPr/>
        </p:nvGrpSpPr>
        <p:grpSpPr>
          <a:xfrm>
            <a:off x="6440125" y="3675025"/>
            <a:ext cx="856150" cy="255250"/>
            <a:chOff x="1654700" y="3490157"/>
            <a:chExt cx="856150" cy="255250"/>
          </a:xfrm>
        </p:grpSpPr>
        <p:sp>
          <p:nvSpPr>
            <p:cNvPr id="1122" name="Google Shape;1122;p43"/>
            <p:cNvSpPr/>
            <p:nvPr/>
          </p:nvSpPr>
          <p:spPr>
            <a:xfrm>
              <a:off x="1668750" y="3499607"/>
              <a:ext cx="827450" cy="237475"/>
            </a:xfrm>
            <a:custGeom>
              <a:avLst/>
              <a:gdLst/>
              <a:ahLst/>
              <a:cxnLst/>
              <a:rect l="l" t="t" r="r" b="b"/>
              <a:pathLst>
                <a:path w="33098" h="9499" extrusionOk="0">
                  <a:moveTo>
                    <a:pt x="27657" y="3147"/>
                  </a:moveTo>
                  <a:cubicBezTo>
                    <a:pt x="27731" y="3147"/>
                    <a:pt x="27805" y="3191"/>
                    <a:pt x="27841" y="3285"/>
                  </a:cubicBezTo>
                  <a:cubicBezTo>
                    <a:pt x="27960" y="3606"/>
                    <a:pt x="27976" y="3994"/>
                    <a:pt x="27938" y="4384"/>
                  </a:cubicBezTo>
                  <a:cubicBezTo>
                    <a:pt x="28123" y="4412"/>
                    <a:pt x="28288" y="4474"/>
                    <a:pt x="28415" y="4587"/>
                  </a:cubicBezTo>
                  <a:cubicBezTo>
                    <a:pt x="28508" y="4673"/>
                    <a:pt x="28465" y="4846"/>
                    <a:pt x="28342" y="4871"/>
                  </a:cubicBezTo>
                  <a:cubicBezTo>
                    <a:pt x="28284" y="4884"/>
                    <a:pt x="28226" y="4889"/>
                    <a:pt x="28168" y="4889"/>
                  </a:cubicBezTo>
                  <a:cubicBezTo>
                    <a:pt x="28068" y="4889"/>
                    <a:pt x="27968" y="4874"/>
                    <a:pt x="27868" y="4858"/>
                  </a:cubicBezTo>
                  <a:cubicBezTo>
                    <a:pt x="27822" y="5100"/>
                    <a:pt x="27765" y="5333"/>
                    <a:pt x="27707" y="5536"/>
                  </a:cubicBezTo>
                  <a:cubicBezTo>
                    <a:pt x="27681" y="5628"/>
                    <a:pt x="27612" y="5668"/>
                    <a:pt x="27542" y="5668"/>
                  </a:cubicBezTo>
                  <a:cubicBezTo>
                    <a:pt x="27435" y="5668"/>
                    <a:pt x="27324" y="5576"/>
                    <a:pt x="27351" y="5437"/>
                  </a:cubicBezTo>
                  <a:cubicBezTo>
                    <a:pt x="27391" y="5236"/>
                    <a:pt x="27423" y="5038"/>
                    <a:pt x="27445" y="4837"/>
                  </a:cubicBezTo>
                  <a:lnTo>
                    <a:pt x="27445" y="4837"/>
                  </a:lnTo>
                  <a:cubicBezTo>
                    <a:pt x="27210" y="4848"/>
                    <a:pt x="26982" y="4897"/>
                    <a:pt x="26757" y="4975"/>
                  </a:cubicBezTo>
                  <a:cubicBezTo>
                    <a:pt x="26733" y="4983"/>
                    <a:pt x="26710" y="4987"/>
                    <a:pt x="26689" y="4987"/>
                  </a:cubicBezTo>
                  <a:cubicBezTo>
                    <a:pt x="26496" y="4987"/>
                    <a:pt x="26442" y="4673"/>
                    <a:pt x="26652" y="4589"/>
                  </a:cubicBezTo>
                  <a:cubicBezTo>
                    <a:pt x="26871" y="4504"/>
                    <a:pt x="27176" y="4416"/>
                    <a:pt x="27481" y="4382"/>
                  </a:cubicBezTo>
                  <a:cubicBezTo>
                    <a:pt x="27481" y="4368"/>
                    <a:pt x="27481" y="4354"/>
                    <a:pt x="27483" y="4341"/>
                  </a:cubicBezTo>
                  <a:cubicBezTo>
                    <a:pt x="27490" y="4010"/>
                    <a:pt x="27419" y="3664"/>
                    <a:pt x="27457" y="3339"/>
                  </a:cubicBezTo>
                  <a:cubicBezTo>
                    <a:pt x="27473" y="3216"/>
                    <a:pt x="27565" y="3147"/>
                    <a:pt x="27657" y="3147"/>
                  </a:cubicBezTo>
                  <a:close/>
                  <a:moveTo>
                    <a:pt x="20237" y="3738"/>
                  </a:moveTo>
                  <a:cubicBezTo>
                    <a:pt x="20318" y="3738"/>
                    <a:pt x="20404" y="3789"/>
                    <a:pt x="20427" y="3872"/>
                  </a:cubicBezTo>
                  <a:cubicBezTo>
                    <a:pt x="20489" y="4094"/>
                    <a:pt x="20457" y="4338"/>
                    <a:pt x="20422" y="4576"/>
                  </a:cubicBezTo>
                  <a:cubicBezTo>
                    <a:pt x="20620" y="4557"/>
                    <a:pt x="20817" y="4544"/>
                    <a:pt x="21010" y="4544"/>
                  </a:cubicBezTo>
                  <a:cubicBezTo>
                    <a:pt x="21048" y="4544"/>
                    <a:pt x="21086" y="4545"/>
                    <a:pt x="21124" y="4546"/>
                  </a:cubicBezTo>
                  <a:cubicBezTo>
                    <a:pt x="21348" y="4551"/>
                    <a:pt x="21413" y="4901"/>
                    <a:pt x="21179" y="4947"/>
                  </a:cubicBezTo>
                  <a:cubicBezTo>
                    <a:pt x="20916" y="4999"/>
                    <a:pt x="20641" y="5026"/>
                    <a:pt x="20365" y="5042"/>
                  </a:cubicBezTo>
                  <a:cubicBezTo>
                    <a:pt x="20337" y="5303"/>
                    <a:pt x="20309" y="5566"/>
                    <a:pt x="20272" y="5828"/>
                  </a:cubicBezTo>
                  <a:cubicBezTo>
                    <a:pt x="20258" y="5920"/>
                    <a:pt x="20185" y="5961"/>
                    <a:pt x="20108" y="5961"/>
                  </a:cubicBezTo>
                  <a:cubicBezTo>
                    <a:pt x="20008" y="5961"/>
                    <a:pt x="19900" y="5892"/>
                    <a:pt x="19903" y="5776"/>
                  </a:cubicBezTo>
                  <a:cubicBezTo>
                    <a:pt x="19908" y="5538"/>
                    <a:pt x="19924" y="5299"/>
                    <a:pt x="19940" y="5061"/>
                  </a:cubicBezTo>
                  <a:lnTo>
                    <a:pt x="19940" y="5061"/>
                  </a:lnTo>
                  <a:cubicBezTo>
                    <a:pt x="19665" y="5068"/>
                    <a:pt x="19391" y="5072"/>
                    <a:pt x="19125" y="5084"/>
                  </a:cubicBezTo>
                  <a:cubicBezTo>
                    <a:pt x="19122" y="5084"/>
                    <a:pt x="19119" y="5084"/>
                    <a:pt x="19116" y="5084"/>
                  </a:cubicBezTo>
                  <a:cubicBezTo>
                    <a:pt x="18904" y="5084"/>
                    <a:pt x="18920" y="4772"/>
                    <a:pt x="19125" y="4747"/>
                  </a:cubicBezTo>
                  <a:cubicBezTo>
                    <a:pt x="19399" y="4712"/>
                    <a:pt x="19683" y="4669"/>
                    <a:pt x="19967" y="4629"/>
                  </a:cubicBezTo>
                  <a:cubicBezTo>
                    <a:pt x="19981" y="4354"/>
                    <a:pt x="19972" y="4077"/>
                    <a:pt x="20090" y="3828"/>
                  </a:cubicBezTo>
                  <a:cubicBezTo>
                    <a:pt x="20119" y="3765"/>
                    <a:pt x="20177" y="3738"/>
                    <a:pt x="20237" y="3738"/>
                  </a:cubicBezTo>
                  <a:close/>
                  <a:moveTo>
                    <a:pt x="3082" y="3422"/>
                  </a:moveTo>
                  <a:cubicBezTo>
                    <a:pt x="3186" y="3422"/>
                    <a:pt x="3283" y="3490"/>
                    <a:pt x="3281" y="3623"/>
                  </a:cubicBezTo>
                  <a:cubicBezTo>
                    <a:pt x="3277" y="3921"/>
                    <a:pt x="3159" y="4204"/>
                    <a:pt x="3096" y="4498"/>
                  </a:cubicBezTo>
                  <a:cubicBezTo>
                    <a:pt x="3336" y="4518"/>
                    <a:pt x="3579" y="4549"/>
                    <a:pt x="3791" y="4647"/>
                  </a:cubicBezTo>
                  <a:cubicBezTo>
                    <a:pt x="3965" y="4730"/>
                    <a:pt x="3923" y="5029"/>
                    <a:pt x="3738" y="5063"/>
                  </a:cubicBezTo>
                  <a:cubicBezTo>
                    <a:pt x="3662" y="5077"/>
                    <a:pt x="3585" y="5083"/>
                    <a:pt x="3507" y="5083"/>
                  </a:cubicBezTo>
                  <a:cubicBezTo>
                    <a:pt x="3349" y="5083"/>
                    <a:pt x="3188" y="5059"/>
                    <a:pt x="3029" y="5031"/>
                  </a:cubicBezTo>
                  <a:cubicBezTo>
                    <a:pt x="3015" y="5281"/>
                    <a:pt x="3015" y="5530"/>
                    <a:pt x="3024" y="5778"/>
                  </a:cubicBezTo>
                  <a:cubicBezTo>
                    <a:pt x="3029" y="5895"/>
                    <a:pt x="2923" y="5962"/>
                    <a:pt x="2824" y="5962"/>
                  </a:cubicBezTo>
                  <a:cubicBezTo>
                    <a:pt x="2746" y="5962"/>
                    <a:pt x="2671" y="5921"/>
                    <a:pt x="2657" y="5830"/>
                  </a:cubicBezTo>
                  <a:cubicBezTo>
                    <a:pt x="2616" y="5578"/>
                    <a:pt x="2581" y="5273"/>
                    <a:pt x="2575" y="4959"/>
                  </a:cubicBezTo>
                  <a:cubicBezTo>
                    <a:pt x="2309" y="4931"/>
                    <a:pt x="2006" y="4917"/>
                    <a:pt x="1861" y="4687"/>
                  </a:cubicBezTo>
                  <a:cubicBezTo>
                    <a:pt x="1831" y="4641"/>
                    <a:pt x="1840" y="4569"/>
                    <a:pt x="1881" y="4530"/>
                  </a:cubicBezTo>
                  <a:cubicBezTo>
                    <a:pt x="1985" y="4434"/>
                    <a:pt x="2115" y="4405"/>
                    <a:pt x="2254" y="4405"/>
                  </a:cubicBezTo>
                  <a:cubicBezTo>
                    <a:pt x="2367" y="4405"/>
                    <a:pt x="2485" y="4424"/>
                    <a:pt x="2597" y="4442"/>
                  </a:cubicBezTo>
                  <a:cubicBezTo>
                    <a:pt x="2632" y="4094"/>
                    <a:pt x="2720" y="3760"/>
                    <a:pt x="2895" y="3516"/>
                  </a:cubicBezTo>
                  <a:cubicBezTo>
                    <a:pt x="2941" y="3453"/>
                    <a:pt x="3013" y="3422"/>
                    <a:pt x="3082" y="3422"/>
                  </a:cubicBezTo>
                  <a:close/>
                  <a:moveTo>
                    <a:pt x="24430" y="3376"/>
                  </a:moveTo>
                  <a:cubicBezTo>
                    <a:pt x="24488" y="3376"/>
                    <a:pt x="24545" y="3396"/>
                    <a:pt x="24586" y="3442"/>
                  </a:cubicBezTo>
                  <a:cubicBezTo>
                    <a:pt x="24654" y="3521"/>
                    <a:pt x="24691" y="3571"/>
                    <a:pt x="24745" y="3661"/>
                  </a:cubicBezTo>
                  <a:cubicBezTo>
                    <a:pt x="24822" y="3799"/>
                    <a:pt x="24707" y="3951"/>
                    <a:pt x="24569" y="3951"/>
                  </a:cubicBezTo>
                  <a:cubicBezTo>
                    <a:pt x="24568" y="3951"/>
                    <a:pt x="24567" y="3951"/>
                    <a:pt x="24566" y="3951"/>
                  </a:cubicBezTo>
                  <a:cubicBezTo>
                    <a:pt x="24520" y="4148"/>
                    <a:pt x="24491" y="4349"/>
                    <a:pt x="24474" y="4553"/>
                  </a:cubicBezTo>
                  <a:cubicBezTo>
                    <a:pt x="24559" y="4548"/>
                    <a:pt x="24644" y="4542"/>
                    <a:pt x="24729" y="4542"/>
                  </a:cubicBezTo>
                  <a:cubicBezTo>
                    <a:pt x="24836" y="4542"/>
                    <a:pt x="24941" y="4552"/>
                    <a:pt x="25040" y="4585"/>
                  </a:cubicBezTo>
                  <a:cubicBezTo>
                    <a:pt x="25234" y="4647"/>
                    <a:pt x="25234" y="4911"/>
                    <a:pt x="25040" y="4975"/>
                  </a:cubicBezTo>
                  <a:cubicBezTo>
                    <a:pt x="24942" y="5008"/>
                    <a:pt x="24838" y="5017"/>
                    <a:pt x="24732" y="5017"/>
                  </a:cubicBezTo>
                  <a:cubicBezTo>
                    <a:pt x="24643" y="5017"/>
                    <a:pt x="24553" y="5010"/>
                    <a:pt x="24463" y="5005"/>
                  </a:cubicBezTo>
                  <a:lnTo>
                    <a:pt x="24463" y="5005"/>
                  </a:lnTo>
                  <a:cubicBezTo>
                    <a:pt x="24472" y="5296"/>
                    <a:pt x="24509" y="5589"/>
                    <a:pt x="24572" y="5880"/>
                  </a:cubicBezTo>
                  <a:cubicBezTo>
                    <a:pt x="24599" y="6011"/>
                    <a:pt x="24495" y="6096"/>
                    <a:pt x="24394" y="6096"/>
                  </a:cubicBezTo>
                  <a:cubicBezTo>
                    <a:pt x="24327" y="6096"/>
                    <a:pt x="24261" y="6058"/>
                    <a:pt x="24236" y="5973"/>
                  </a:cubicBezTo>
                  <a:cubicBezTo>
                    <a:pt x="24144" y="5645"/>
                    <a:pt x="24091" y="5319"/>
                    <a:pt x="24073" y="4993"/>
                  </a:cubicBezTo>
                  <a:cubicBezTo>
                    <a:pt x="23902" y="4991"/>
                    <a:pt x="23729" y="4987"/>
                    <a:pt x="23558" y="4985"/>
                  </a:cubicBezTo>
                  <a:cubicBezTo>
                    <a:pt x="23294" y="4980"/>
                    <a:pt x="23294" y="4581"/>
                    <a:pt x="23558" y="4576"/>
                  </a:cubicBezTo>
                  <a:cubicBezTo>
                    <a:pt x="23729" y="4571"/>
                    <a:pt x="23897" y="4569"/>
                    <a:pt x="24067" y="4564"/>
                  </a:cubicBezTo>
                  <a:cubicBezTo>
                    <a:pt x="24079" y="4227"/>
                    <a:pt x="24123" y="3888"/>
                    <a:pt x="24200" y="3544"/>
                  </a:cubicBezTo>
                  <a:cubicBezTo>
                    <a:pt x="24223" y="3440"/>
                    <a:pt x="24328" y="3376"/>
                    <a:pt x="24430" y="3376"/>
                  </a:cubicBezTo>
                  <a:close/>
                  <a:moveTo>
                    <a:pt x="15973" y="3750"/>
                  </a:moveTo>
                  <a:cubicBezTo>
                    <a:pt x="16049" y="3750"/>
                    <a:pt x="16129" y="3799"/>
                    <a:pt x="16150" y="3876"/>
                  </a:cubicBezTo>
                  <a:cubicBezTo>
                    <a:pt x="16229" y="4140"/>
                    <a:pt x="16182" y="4426"/>
                    <a:pt x="16180" y="4701"/>
                  </a:cubicBezTo>
                  <a:cubicBezTo>
                    <a:pt x="16351" y="4698"/>
                    <a:pt x="16524" y="4696"/>
                    <a:pt x="16695" y="4691"/>
                  </a:cubicBezTo>
                  <a:cubicBezTo>
                    <a:pt x="16697" y="4691"/>
                    <a:pt x="16699" y="4691"/>
                    <a:pt x="16701" y="4691"/>
                  </a:cubicBezTo>
                  <a:cubicBezTo>
                    <a:pt x="16991" y="4691"/>
                    <a:pt x="16991" y="5154"/>
                    <a:pt x="16701" y="5154"/>
                  </a:cubicBezTo>
                  <a:cubicBezTo>
                    <a:pt x="16699" y="5154"/>
                    <a:pt x="16697" y="5154"/>
                    <a:pt x="16695" y="5154"/>
                  </a:cubicBezTo>
                  <a:cubicBezTo>
                    <a:pt x="16532" y="5151"/>
                    <a:pt x="16365" y="5146"/>
                    <a:pt x="16202" y="5144"/>
                  </a:cubicBezTo>
                  <a:lnTo>
                    <a:pt x="16202" y="5144"/>
                  </a:lnTo>
                  <a:cubicBezTo>
                    <a:pt x="16222" y="5389"/>
                    <a:pt x="16256" y="5631"/>
                    <a:pt x="16305" y="5874"/>
                  </a:cubicBezTo>
                  <a:cubicBezTo>
                    <a:pt x="16333" y="6020"/>
                    <a:pt x="16211" y="6116"/>
                    <a:pt x="16097" y="6116"/>
                  </a:cubicBezTo>
                  <a:cubicBezTo>
                    <a:pt x="16022" y="6116"/>
                    <a:pt x="15951" y="6074"/>
                    <a:pt x="15929" y="5977"/>
                  </a:cubicBezTo>
                  <a:cubicBezTo>
                    <a:pt x="15872" y="5730"/>
                    <a:pt x="15802" y="5438"/>
                    <a:pt x="15756" y="5134"/>
                  </a:cubicBezTo>
                  <a:cubicBezTo>
                    <a:pt x="15497" y="5128"/>
                    <a:pt x="15238" y="5124"/>
                    <a:pt x="14980" y="5112"/>
                  </a:cubicBezTo>
                  <a:cubicBezTo>
                    <a:pt x="14735" y="5102"/>
                    <a:pt x="14735" y="4742"/>
                    <a:pt x="14980" y="4733"/>
                  </a:cubicBezTo>
                  <a:cubicBezTo>
                    <a:pt x="15222" y="4724"/>
                    <a:pt x="15467" y="4717"/>
                    <a:pt x="15709" y="4712"/>
                  </a:cubicBezTo>
                  <a:cubicBezTo>
                    <a:pt x="15693" y="4394"/>
                    <a:pt x="15719" y="4086"/>
                    <a:pt x="15834" y="3835"/>
                  </a:cubicBezTo>
                  <a:cubicBezTo>
                    <a:pt x="15863" y="3776"/>
                    <a:pt x="15917" y="3750"/>
                    <a:pt x="15973" y="3750"/>
                  </a:cubicBezTo>
                  <a:close/>
                  <a:moveTo>
                    <a:pt x="11694" y="3878"/>
                  </a:moveTo>
                  <a:cubicBezTo>
                    <a:pt x="11790" y="3878"/>
                    <a:pt x="11882" y="3942"/>
                    <a:pt x="11882" y="4063"/>
                  </a:cubicBezTo>
                  <a:cubicBezTo>
                    <a:pt x="11882" y="4271"/>
                    <a:pt x="11828" y="4474"/>
                    <a:pt x="11786" y="4680"/>
                  </a:cubicBezTo>
                  <a:cubicBezTo>
                    <a:pt x="11823" y="4680"/>
                    <a:pt x="11860" y="4679"/>
                    <a:pt x="11897" y="4679"/>
                  </a:cubicBezTo>
                  <a:cubicBezTo>
                    <a:pt x="12066" y="4679"/>
                    <a:pt x="12235" y="4686"/>
                    <a:pt x="12406" y="4701"/>
                  </a:cubicBezTo>
                  <a:cubicBezTo>
                    <a:pt x="12692" y="4729"/>
                    <a:pt x="12699" y="5169"/>
                    <a:pt x="12437" y="5169"/>
                  </a:cubicBezTo>
                  <a:cubicBezTo>
                    <a:pt x="12427" y="5169"/>
                    <a:pt x="12417" y="5169"/>
                    <a:pt x="12406" y="5167"/>
                  </a:cubicBezTo>
                  <a:cubicBezTo>
                    <a:pt x="12180" y="5137"/>
                    <a:pt x="11957" y="5128"/>
                    <a:pt x="11738" y="5126"/>
                  </a:cubicBezTo>
                  <a:lnTo>
                    <a:pt x="11738" y="5126"/>
                  </a:lnTo>
                  <a:cubicBezTo>
                    <a:pt x="11732" y="5428"/>
                    <a:pt x="11764" y="5733"/>
                    <a:pt x="11831" y="6028"/>
                  </a:cubicBezTo>
                  <a:cubicBezTo>
                    <a:pt x="11859" y="6152"/>
                    <a:pt x="11768" y="6228"/>
                    <a:pt x="11674" y="6228"/>
                  </a:cubicBezTo>
                  <a:cubicBezTo>
                    <a:pt x="11611" y="6228"/>
                    <a:pt x="11547" y="6193"/>
                    <a:pt x="11517" y="6116"/>
                  </a:cubicBezTo>
                  <a:cubicBezTo>
                    <a:pt x="11413" y="5839"/>
                    <a:pt x="11323" y="5490"/>
                    <a:pt x="11293" y="5140"/>
                  </a:cubicBezTo>
                  <a:cubicBezTo>
                    <a:pt x="11060" y="5156"/>
                    <a:pt x="10829" y="5183"/>
                    <a:pt x="10593" y="5229"/>
                  </a:cubicBezTo>
                  <a:cubicBezTo>
                    <a:pt x="10577" y="5233"/>
                    <a:pt x="10562" y="5234"/>
                    <a:pt x="10548" y="5234"/>
                  </a:cubicBezTo>
                  <a:cubicBezTo>
                    <a:pt x="10341" y="5234"/>
                    <a:pt x="10265" y="4921"/>
                    <a:pt x="10492" y="4860"/>
                  </a:cubicBezTo>
                  <a:cubicBezTo>
                    <a:pt x="10755" y="4788"/>
                    <a:pt x="11021" y="4744"/>
                    <a:pt x="11289" y="4714"/>
                  </a:cubicBezTo>
                  <a:cubicBezTo>
                    <a:pt x="11307" y="4438"/>
                    <a:pt x="11376" y="4176"/>
                    <a:pt x="11522" y="3967"/>
                  </a:cubicBezTo>
                  <a:cubicBezTo>
                    <a:pt x="11564" y="3906"/>
                    <a:pt x="11630" y="3878"/>
                    <a:pt x="11694" y="3878"/>
                  </a:cubicBezTo>
                  <a:close/>
                  <a:moveTo>
                    <a:pt x="7225" y="4012"/>
                  </a:moveTo>
                  <a:cubicBezTo>
                    <a:pt x="7323" y="4012"/>
                    <a:pt x="7432" y="4100"/>
                    <a:pt x="7442" y="4206"/>
                  </a:cubicBezTo>
                  <a:cubicBezTo>
                    <a:pt x="7456" y="4375"/>
                    <a:pt x="7432" y="4544"/>
                    <a:pt x="7400" y="4714"/>
                  </a:cubicBezTo>
                  <a:cubicBezTo>
                    <a:pt x="7673" y="4742"/>
                    <a:pt x="7935" y="4788"/>
                    <a:pt x="8174" y="4871"/>
                  </a:cubicBezTo>
                  <a:cubicBezTo>
                    <a:pt x="8408" y="4949"/>
                    <a:pt x="8377" y="5315"/>
                    <a:pt x="8116" y="5315"/>
                  </a:cubicBezTo>
                  <a:cubicBezTo>
                    <a:pt x="8115" y="5315"/>
                    <a:pt x="8114" y="5315"/>
                    <a:pt x="8114" y="5315"/>
                  </a:cubicBezTo>
                  <a:cubicBezTo>
                    <a:pt x="7841" y="5313"/>
                    <a:pt x="7569" y="5257"/>
                    <a:pt x="7296" y="5218"/>
                  </a:cubicBezTo>
                  <a:cubicBezTo>
                    <a:pt x="7241" y="5516"/>
                    <a:pt x="7183" y="5814"/>
                    <a:pt x="7123" y="6111"/>
                  </a:cubicBezTo>
                  <a:cubicBezTo>
                    <a:pt x="7106" y="6200"/>
                    <a:pt x="7029" y="6240"/>
                    <a:pt x="6950" y="6240"/>
                  </a:cubicBezTo>
                  <a:cubicBezTo>
                    <a:pt x="6852" y="6240"/>
                    <a:pt x="6751" y="6176"/>
                    <a:pt x="6764" y="6063"/>
                  </a:cubicBezTo>
                  <a:cubicBezTo>
                    <a:pt x="6802" y="5765"/>
                    <a:pt x="6841" y="5470"/>
                    <a:pt x="6883" y="5174"/>
                  </a:cubicBezTo>
                  <a:cubicBezTo>
                    <a:pt x="6580" y="5150"/>
                    <a:pt x="6275" y="5139"/>
                    <a:pt x="5973" y="5128"/>
                  </a:cubicBezTo>
                  <a:cubicBezTo>
                    <a:pt x="5700" y="5118"/>
                    <a:pt x="5703" y="4721"/>
                    <a:pt x="5973" y="4705"/>
                  </a:cubicBezTo>
                  <a:cubicBezTo>
                    <a:pt x="6198" y="4693"/>
                    <a:pt x="6443" y="4683"/>
                    <a:pt x="6693" y="4683"/>
                  </a:cubicBezTo>
                  <a:cubicBezTo>
                    <a:pt x="6777" y="4683"/>
                    <a:pt x="6861" y="4684"/>
                    <a:pt x="6945" y="4687"/>
                  </a:cubicBezTo>
                  <a:cubicBezTo>
                    <a:pt x="6971" y="4488"/>
                    <a:pt x="7005" y="4294"/>
                    <a:pt x="7086" y="4110"/>
                  </a:cubicBezTo>
                  <a:cubicBezTo>
                    <a:pt x="7116" y="4040"/>
                    <a:pt x="7169" y="4012"/>
                    <a:pt x="7225" y="4012"/>
                  </a:cubicBezTo>
                  <a:close/>
                  <a:moveTo>
                    <a:pt x="33098" y="0"/>
                  </a:moveTo>
                  <a:cubicBezTo>
                    <a:pt x="27612" y="48"/>
                    <a:pt x="22124" y="86"/>
                    <a:pt x="16638" y="120"/>
                  </a:cubicBezTo>
                  <a:cubicBezTo>
                    <a:pt x="13798" y="136"/>
                    <a:pt x="10955" y="148"/>
                    <a:pt x="8116" y="152"/>
                  </a:cubicBezTo>
                  <a:cubicBezTo>
                    <a:pt x="6301" y="157"/>
                    <a:pt x="4434" y="270"/>
                    <a:pt x="2588" y="270"/>
                  </a:cubicBezTo>
                  <a:cubicBezTo>
                    <a:pt x="1742" y="270"/>
                    <a:pt x="901" y="246"/>
                    <a:pt x="72" y="177"/>
                  </a:cubicBezTo>
                  <a:lnTo>
                    <a:pt x="72" y="177"/>
                  </a:lnTo>
                  <a:cubicBezTo>
                    <a:pt x="76" y="196"/>
                    <a:pt x="82" y="214"/>
                    <a:pt x="80" y="235"/>
                  </a:cubicBezTo>
                  <a:cubicBezTo>
                    <a:pt x="0" y="3325"/>
                    <a:pt x="152" y="6411"/>
                    <a:pt x="94" y="9498"/>
                  </a:cubicBezTo>
                  <a:cubicBezTo>
                    <a:pt x="1895" y="9246"/>
                    <a:pt x="3760" y="9232"/>
                    <a:pt x="5606" y="9232"/>
                  </a:cubicBezTo>
                  <a:cubicBezTo>
                    <a:pt x="5839" y="9232"/>
                    <a:pt x="6071" y="9232"/>
                    <a:pt x="6303" y="9232"/>
                  </a:cubicBezTo>
                  <a:cubicBezTo>
                    <a:pt x="6876" y="9232"/>
                    <a:pt x="7447" y="9231"/>
                    <a:pt x="8012" y="9222"/>
                  </a:cubicBezTo>
                  <a:cubicBezTo>
                    <a:pt x="10750" y="9172"/>
                    <a:pt x="13488" y="9146"/>
                    <a:pt x="16226" y="9140"/>
                  </a:cubicBezTo>
                  <a:cubicBezTo>
                    <a:pt x="16785" y="9139"/>
                    <a:pt x="17344" y="9138"/>
                    <a:pt x="17904" y="9138"/>
                  </a:cubicBezTo>
                  <a:cubicBezTo>
                    <a:pt x="22841" y="9138"/>
                    <a:pt x="27778" y="9196"/>
                    <a:pt x="32710" y="9355"/>
                  </a:cubicBezTo>
                  <a:cubicBezTo>
                    <a:pt x="31567" y="7993"/>
                    <a:pt x="30565" y="6460"/>
                    <a:pt x="29588" y="4983"/>
                  </a:cubicBezTo>
                  <a:cubicBezTo>
                    <a:pt x="29491" y="4837"/>
                    <a:pt x="29588" y="4705"/>
                    <a:pt x="29718" y="4671"/>
                  </a:cubicBezTo>
                  <a:cubicBezTo>
                    <a:pt x="30620" y="2999"/>
                    <a:pt x="31907" y="1472"/>
                    <a:pt x="33098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43"/>
            <p:cNvSpPr/>
            <p:nvPr/>
          </p:nvSpPr>
          <p:spPr>
            <a:xfrm>
              <a:off x="1654700" y="3490157"/>
              <a:ext cx="856150" cy="255250"/>
            </a:xfrm>
            <a:custGeom>
              <a:avLst/>
              <a:gdLst/>
              <a:ahLst/>
              <a:cxnLst/>
              <a:rect l="l" t="t" r="r" b="b"/>
              <a:pathLst>
                <a:path w="34246" h="10210" extrusionOk="0">
                  <a:moveTo>
                    <a:pt x="33660" y="378"/>
                  </a:moveTo>
                  <a:lnTo>
                    <a:pt x="33660" y="378"/>
                  </a:lnTo>
                  <a:cubicBezTo>
                    <a:pt x="32469" y="1850"/>
                    <a:pt x="31182" y="3377"/>
                    <a:pt x="30280" y="5049"/>
                  </a:cubicBezTo>
                  <a:cubicBezTo>
                    <a:pt x="30150" y="5083"/>
                    <a:pt x="30053" y="5215"/>
                    <a:pt x="30150" y="5361"/>
                  </a:cubicBezTo>
                  <a:cubicBezTo>
                    <a:pt x="31127" y="6838"/>
                    <a:pt x="32129" y="8371"/>
                    <a:pt x="33272" y="9733"/>
                  </a:cubicBezTo>
                  <a:cubicBezTo>
                    <a:pt x="28340" y="9574"/>
                    <a:pt x="23403" y="9516"/>
                    <a:pt x="18466" y="9516"/>
                  </a:cubicBezTo>
                  <a:cubicBezTo>
                    <a:pt x="17907" y="9516"/>
                    <a:pt x="17348" y="9517"/>
                    <a:pt x="16789" y="9518"/>
                  </a:cubicBezTo>
                  <a:cubicBezTo>
                    <a:pt x="14050" y="9523"/>
                    <a:pt x="11312" y="9550"/>
                    <a:pt x="8574" y="9600"/>
                  </a:cubicBezTo>
                  <a:cubicBezTo>
                    <a:pt x="8009" y="9609"/>
                    <a:pt x="7438" y="9610"/>
                    <a:pt x="6865" y="9610"/>
                  </a:cubicBezTo>
                  <a:cubicBezTo>
                    <a:pt x="6633" y="9610"/>
                    <a:pt x="6401" y="9610"/>
                    <a:pt x="6168" y="9610"/>
                  </a:cubicBezTo>
                  <a:cubicBezTo>
                    <a:pt x="4322" y="9610"/>
                    <a:pt x="2457" y="9624"/>
                    <a:pt x="656" y="9876"/>
                  </a:cubicBezTo>
                  <a:cubicBezTo>
                    <a:pt x="714" y="6789"/>
                    <a:pt x="562" y="3703"/>
                    <a:pt x="642" y="613"/>
                  </a:cubicBezTo>
                  <a:cubicBezTo>
                    <a:pt x="644" y="593"/>
                    <a:pt x="638" y="574"/>
                    <a:pt x="634" y="555"/>
                  </a:cubicBezTo>
                  <a:lnTo>
                    <a:pt x="634" y="555"/>
                  </a:lnTo>
                  <a:cubicBezTo>
                    <a:pt x="1463" y="624"/>
                    <a:pt x="2304" y="648"/>
                    <a:pt x="3150" y="648"/>
                  </a:cubicBezTo>
                  <a:cubicBezTo>
                    <a:pt x="4996" y="648"/>
                    <a:pt x="6863" y="535"/>
                    <a:pt x="8678" y="530"/>
                  </a:cubicBezTo>
                  <a:cubicBezTo>
                    <a:pt x="11517" y="526"/>
                    <a:pt x="14360" y="514"/>
                    <a:pt x="17200" y="498"/>
                  </a:cubicBezTo>
                  <a:cubicBezTo>
                    <a:pt x="22686" y="464"/>
                    <a:pt x="28174" y="426"/>
                    <a:pt x="33660" y="378"/>
                  </a:cubicBezTo>
                  <a:close/>
                  <a:moveTo>
                    <a:pt x="34016" y="1"/>
                  </a:moveTo>
                  <a:cubicBezTo>
                    <a:pt x="34015" y="1"/>
                    <a:pt x="34014" y="1"/>
                    <a:pt x="34013" y="1"/>
                  </a:cubicBezTo>
                  <a:cubicBezTo>
                    <a:pt x="28410" y="52"/>
                    <a:pt x="22806" y="114"/>
                    <a:pt x="17200" y="170"/>
                  </a:cubicBezTo>
                  <a:cubicBezTo>
                    <a:pt x="14436" y="198"/>
                    <a:pt x="11672" y="227"/>
                    <a:pt x="8909" y="257"/>
                  </a:cubicBezTo>
                  <a:cubicBezTo>
                    <a:pt x="8731" y="259"/>
                    <a:pt x="8552" y="260"/>
                    <a:pt x="8374" y="260"/>
                  </a:cubicBezTo>
                  <a:cubicBezTo>
                    <a:pt x="6846" y="260"/>
                    <a:pt x="5287" y="198"/>
                    <a:pt x="3738" y="198"/>
                  </a:cubicBezTo>
                  <a:cubicBezTo>
                    <a:pt x="2610" y="198"/>
                    <a:pt x="1487" y="231"/>
                    <a:pt x="387" y="345"/>
                  </a:cubicBezTo>
                  <a:cubicBezTo>
                    <a:pt x="334" y="350"/>
                    <a:pt x="304" y="385"/>
                    <a:pt x="296" y="424"/>
                  </a:cubicBezTo>
                  <a:cubicBezTo>
                    <a:pt x="232" y="458"/>
                    <a:pt x="181" y="519"/>
                    <a:pt x="179" y="613"/>
                  </a:cubicBezTo>
                  <a:cubicBezTo>
                    <a:pt x="97" y="3689"/>
                    <a:pt x="0" y="6862"/>
                    <a:pt x="324" y="9925"/>
                  </a:cubicBezTo>
                  <a:cubicBezTo>
                    <a:pt x="335" y="10031"/>
                    <a:pt x="420" y="10085"/>
                    <a:pt x="502" y="10085"/>
                  </a:cubicBezTo>
                  <a:cubicBezTo>
                    <a:pt x="503" y="10085"/>
                    <a:pt x="505" y="10085"/>
                    <a:pt x="507" y="10085"/>
                  </a:cubicBezTo>
                  <a:cubicBezTo>
                    <a:pt x="527" y="10108"/>
                    <a:pt x="555" y="10124"/>
                    <a:pt x="587" y="10126"/>
                  </a:cubicBezTo>
                  <a:cubicBezTo>
                    <a:pt x="1324" y="10187"/>
                    <a:pt x="2068" y="10209"/>
                    <a:pt x="2816" y="10209"/>
                  </a:cubicBezTo>
                  <a:cubicBezTo>
                    <a:pt x="4811" y="10209"/>
                    <a:pt x="6829" y="10049"/>
                    <a:pt x="8802" y="10015"/>
                  </a:cubicBezTo>
                  <a:cubicBezTo>
                    <a:pt x="11541" y="9969"/>
                    <a:pt x="14279" y="9944"/>
                    <a:pt x="17018" y="9939"/>
                  </a:cubicBezTo>
                  <a:cubicBezTo>
                    <a:pt x="17269" y="9939"/>
                    <a:pt x="17519" y="9939"/>
                    <a:pt x="17770" y="9939"/>
                  </a:cubicBezTo>
                  <a:cubicBezTo>
                    <a:pt x="22997" y="9939"/>
                    <a:pt x="28222" y="10033"/>
                    <a:pt x="33448" y="10154"/>
                  </a:cubicBezTo>
                  <a:cubicBezTo>
                    <a:pt x="33450" y="10154"/>
                    <a:pt x="33451" y="10154"/>
                    <a:pt x="33452" y="10154"/>
                  </a:cubicBezTo>
                  <a:cubicBezTo>
                    <a:pt x="33585" y="10154"/>
                    <a:pt x="33649" y="10051"/>
                    <a:pt x="33649" y="9948"/>
                  </a:cubicBezTo>
                  <a:cubicBezTo>
                    <a:pt x="33703" y="9902"/>
                    <a:pt x="33731" y="9821"/>
                    <a:pt x="33690" y="9747"/>
                  </a:cubicBezTo>
                  <a:cubicBezTo>
                    <a:pt x="32796" y="8154"/>
                    <a:pt x="31656" y="6635"/>
                    <a:pt x="30566" y="5168"/>
                  </a:cubicBezTo>
                  <a:cubicBezTo>
                    <a:pt x="31804" y="3689"/>
                    <a:pt x="32858" y="2042"/>
                    <a:pt x="34071" y="539"/>
                  </a:cubicBezTo>
                  <a:cubicBezTo>
                    <a:pt x="34121" y="477"/>
                    <a:pt x="34129" y="408"/>
                    <a:pt x="34110" y="343"/>
                  </a:cubicBezTo>
                  <a:cubicBezTo>
                    <a:pt x="34246" y="256"/>
                    <a:pt x="34214" y="1"/>
                    <a:pt x="340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43"/>
            <p:cNvSpPr/>
            <p:nvPr/>
          </p:nvSpPr>
          <p:spPr>
            <a:xfrm>
              <a:off x="2329775" y="3578282"/>
              <a:ext cx="51700" cy="63025"/>
            </a:xfrm>
            <a:custGeom>
              <a:avLst/>
              <a:gdLst/>
              <a:ahLst/>
              <a:cxnLst/>
              <a:rect l="l" t="t" r="r" b="b"/>
              <a:pathLst>
                <a:path w="2068" h="2521" extrusionOk="0">
                  <a:moveTo>
                    <a:pt x="1216" y="0"/>
                  </a:moveTo>
                  <a:cubicBezTo>
                    <a:pt x="1124" y="0"/>
                    <a:pt x="1032" y="69"/>
                    <a:pt x="1016" y="192"/>
                  </a:cubicBezTo>
                  <a:cubicBezTo>
                    <a:pt x="977" y="517"/>
                    <a:pt x="1048" y="863"/>
                    <a:pt x="1042" y="1194"/>
                  </a:cubicBezTo>
                  <a:cubicBezTo>
                    <a:pt x="1040" y="1207"/>
                    <a:pt x="1040" y="1221"/>
                    <a:pt x="1040" y="1235"/>
                  </a:cubicBezTo>
                  <a:cubicBezTo>
                    <a:pt x="735" y="1269"/>
                    <a:pt x="430" y="1357"/>
                    <a:pt x="211" y="1442"/>
                  </a:cubicBezTo>
                  <a:cubicBezTo>
                    <a:pt x="1" y="1526"/>
                    <a:pt x="55" y="1840"/>
                    <a:pt x="248" y="1840"/>
                  </a:cubicBezTo>
                  <a:cubicBezTo>
                    <a:pt x="269" y="1840"/>
                    <a:pt x="292" y="1836"/>
                    <a:pt x="316" y="1828"/>
                  </a:cubicBezTo>
                  <a:cubicBezTo>
                    <a:pt x="541" y="1750"/>
                    <a:pt x="769" y="1701"/>
                    <a:pt x="1004" y="1690"/>
                  </a:cubicBezTo>
                  <a:lnTo>
                    <a:pt x="1004" y="1690"/>
                  </a:lnTo>
                  <a:cubicBezTo>
                    <a:pt x="982" y="1891"/>
                    <a:pt x="949" y="2089"/>
                    <a:pt x="910" y="2290"/>
                  </a:cubicBezTo>
                  <a:cubicBezTo>
                    <a:pt x="883" y="2429"/>
                    <a:pt x="994" y="2521"/>
                    <a:pt x="1101" y="2521"/>
                  </a:cubicBezTo>
                  <a:cubicBezTo>
                    <a:pt x="1171" y="2521"/>
                    <a:pt x="1240" y="2481"/>
                    <a:pt x="1266" y="2389"/>
                  </a:cubicBezTo>
                  <a:cubicBezTo>
                    <a:pt x="1324" y="2186"/>
                    <a:pt x="1381" y="1953"/>
                    <a:pt x="1427" y="1711"/>
                  </a:cubicBezTo>
                  <a:cubicBezTo>
                    <a:pt x="1527" y="1727"/>
                    <a:pt x="1627" y="1742"/>
                    <a:pt x="1727" y="1742"/>
                  </a:cubicBezTo>
                  <a:cubicBezTo>
                    <a:pt x="1785" y="1742"/>
                    <a:pt x="1843" y="1737"/>
                    <a:pt x="1901" y="1724"/>
                  </a:cubicBezTo>
                  <a:cubicBezTo>
                    <a:pt x="2024" y="1699"/>
                    <a:pt x="2067" y="1526"/>
                    <a:pt x="1974" y="1440"/>
                  </a:cubicBezTo>
                  <a:cubicBezTo>
                    <a:pt x="1847" y="1327"/>
                    <a:pt x="1682" y="1265"/>
                    <a:pt x="1497" y="1237"/>
                  </a:cubicBezTo>
                  <a:cubicBezTo>
                    <a:pt x="1535" y="847"/>
                    <a:pt x="1519" y="459"/>
                    <a:pt x="1400" y="138"/>
                  </a:cubicBezTo>
                  <a:cubicBezTo>
                    <a:pt x="1364" y="44"/>
                    <a:pt x="1290" y="0"/>
                    <a:pt x="121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43"/>
            <p:cNvSpPr/>
            <p:nvPr/>
          </p:nvSpPr>
          <p:spPr>
            <a:xfrm>
              <a:off x="2251100" y="3583982"/>
              <a:ext cx="48525" cy="68025"/>
            </a:xfrm>
            <a:custGeom>
              <a:avLst/>
              <a:gdLst/>
              <a:ahLst/>
              <a:cxnLst/>
              <a:rect l="l" t="t" r="r" b="b"/>
              <a:pathLst>
                <a:path w="1941" h="2721" extrusionOk="0">
                  <a:moveTo>
                    <a:pt x="1136" y="1"/>
                  </a:moveTo>
                  <a:cubicBezTo>
                    <a:pt x="1034" y="1"/>
                    <a:pt x="929" y="65"/>
                    <a:pt x="906" y="169"/>
                  </a:cubicBezTo>
                  <a:cubicBezTo>
                    <a:pt x="829" y="513"/>
                    <a:pt x="785" y="852"/>
                    <a:pt x="773" y="1190"/>
                  </a:cubicBezTo>
                  <a:cubicBezTo>
                    <a:pt x="603" y="1194"/>
                    <a:pt x="435" y="1196"/>
                    <a:pt x="264" y="1201"/>
                  </a:cubicBezTo>
                  <a:cubicBezTo>
                    <a:pt x="0" y="1206"/>
                    <a:pt x="0" y="1605"/>
                    <a:pt x="264" y="1610"/>
                  </a:cubicBezTo>
                  <a:cubicBezTo>
                    <a:pt x="435" y="1612"/>
                    <a:pt x="608" y="1616"/>
                    <a:pt x="779" y="1619"/>
                  </a:cubicBezTo>
                  <a:cubicBezTo>
                    <a:pt x="797" y="1944"/>
                    <a:pt x="850" y="2270"/>
                    <a:pt x="942" y="2598"/>
                  </a:cubicBezTo>
                  <a:cubicBezTo>
                    <a:pt x="967" y="2683"/>
                    <a:pt x="1033" y="2721"/>
                    <a:pt x="1100" y="2721"/>
                  </a:cubicBezTo>
                  <a:cubicBezTo>
                    <a:pt x="1201" y="2721"/>
                    <a:pt x="1305" y="2636"/>
                    <a:pt x="1278" y="2505"/>
                  </a:cubicBezTo>
                  <a:cubicBezTo>
                    <a:pt x="1215" y="2214"/>
                    <a:pt x="1178" y="1922"/>
                    <a:pt x="1169" y="1630"/>
                  </a:cubicBezTo>
                  <a:lnTo>
                    <a:pt x="1169" y="1630"/>
                  </a:lnTo>
                  <a:cubicBezTo>
                    <a:pt x="1259" y="1635"/>
                    <a:pt x="1349" y="1642"/>
                    <a:pt x="1438" y="1642"/>
                  </a:cubicBezTo>
                  <a:cubicBezTo>
                    <a:pt x="1544" y="1642"/>
                    <a:pt x="1648" y="1633"/>
                    <a:pt x="1746" y="1600"/>
                  </a:cubicBezTo>
                  <a:cubicBezTo>
                    <a:pt x="1940" y="1536"/>
                    <a:pt x="1940" y="1272"/>
                    <a:pt x="1746" y="1210"/>
                  </a:cubicBezTo>
                  <a:cubicBezTo>
                    <a:pt x="1647" y="1177"/>
                    <a:pt x="1542" y="1167"/>
                    <a:pt x="1435" y="1167"/>
                  </a:cubicBezTo>
                  <a:cubicBezTo>
                    <a:pt x="1350" y="1167"/>
                    <a:pt x="1265" y="1173"/>
                    <a:pt x="1180" y="1178"/>
                  </a:cubicBezTo>
                  <a:cubicBezTo>
                    <a:pt x="1197" y="975"/>
                    <a:pt x="1226" y="774"/>
                    <a:pt x="1272" y="576"/>
                  </a:cubicBezTo>
                  <a:cubicBezTo>
                    <a:pt x="1273" y="576"/>
                    <a:pt x="1274" y="576"/>
                    <a:pt x="1275" y="576"/>
                  </a:cubicBezTo>
                  <a:cubicBezTo>
                    <a:pt x="1413" y="576"/>
                    <a:pt x="1528" y="424"/>
                    <a:pt x="1451" y="287"/>
                  </a:cubicBezTo>
                  <a:cubicBezTo>
                    <a:pt x="1397" y="196"/>
                    <a:pt x="1360" y="146"/>
                    <a:pt x="1292" y="67"/>
                  </a:cubicBezTo>
                  <a:cubicBezTo>
                    <a:pt x="1251" y="21"/>
                    <a:pt x="1194" y="1"/>
                    <a:pt x="113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2141300" y="3593057"/>
              <a:ext cx="62775" cy="55600"/>
            </a:xfrm>
            <a:custGeom>
              <a:avLst/>
              <a:gdLst/>
              <a:ahLst/>
              <a:cxnLst/>
              <a:rect l="l" t="t" r="r" b="b"/>
              <a:pathLst>
                <a:path w="2511" h="2224" extrusionOk="0">
                  <a:moveTo>
                    <a:pt x="1334" y="0"/>
                  </a:moveTo>
                  <a:cubicBezTo>
                    <a:pt x="1274" y="0"/>
                    <a:pt x="1217" y="27"/>
                    <a:pt x="1187" y="90"/>
                  </a:cubicBezTo>
                  <a:cubicBezTo>
                    <a:pt x="1070" y="340"/>
                    <a:pt x="1079" y="616"/>
                    <a:pt x="1065" y="891"/>
                  </a:cubicBezTo>
                  <a:cubicBezTo>
                    <a:pt x="781" y="931"/>
                    <a:pt x="497" y="974"/>
                    <a:pt x="223" y="1009"/>
                  </a:cubicBezTo>
                  <a:cubicBezTo>
                    <a:pt x="17" y="1034"/>
                    <a:pt x="1" y="1346"/>
                    <a:pt x="213" y="1346"/>
                  </a:cubicBezTo>
                  <a:cubicBezTo>
                    <a:pt x="216" y="1346"/>
                    <a:pt x="219" y="1346"/>
                    <a:pt x="223" y="1346"/>
                  </a:cubicBezTo>
                  <a:cubicBezTo>
                    <a:pt x="487" y="1334"/>
                    <a:pt x="762" y="1330"/>
                    <a:pt x="1038" y="1323"/>
                  </a:cubicBezTo>
                  <a:lnTo>
                    <a:pt x="1038" y="1323"/>
                  </a:lnTo>
                  <a:cubicBezTo>
                    <a:pt x="1022" y="1561"/>
                    <a:pt x="1004" y="1801"/>
                    <a:pt x="1000" y="2038"/>
                  </a:cubicBezTo>
                  <a:cubicBezTo>
                    <a:pt x="998" y="2155"/>
                    <a:pt x="1105" y="2224"/>
                    <a:pt x="1206" y="2224"/>
                  </a:cubicBezTo>
                  <a:cubicBezTo>
                    <a:pt x="1283" y="2224"/>
                    <a:pt x="1356" y="2182"/>
                    <a:pt x="1370" y="2090"/>
                  </a:cubicBezTo>
                  <a:cubicBezTo>
                    <a:pt x="1407" y="1829"/>
                    <a:pt x="1435" y="1565"/>
                    <a:pt x="1463" y="1304"/>
                  </a:cubicBezTo>
                  <a:cubicBezTo>
                    <a:pt x="1739" y="1288"/>
                    <a:pt x="2014" y="1261"/>
                    <a:pt x="2277" y="1209"/>
                  </a:cubicBezTo>
                  <a:cubicBezTo>
                    <a:pt x="2511" y="1163"/>
                    <a:pt x="2446" y="813"/>
                    <a:pt x="2222" y="808"/>
                  </a:cubicBezTo>
                  <a:cubicBezTo>
                    <a:pt x="2185" y="807"/>
                    <a:pt x="2147" y="806"/>
                    <a:pt x="2109" y="806"/>
                  </a:cubicBezTo>
                  <a:cubicBezTo>
                    <a:pt x="1916" y="806"/>
                    <a:pt x="1718" y="819"/>
                    <a:pt x="1519" y="839"/>
                  </a:cubicBezTo>
                  <a:cubicBezTo>
                    <a:pt x="1555" y="600"/>
                    <a:pt x="1587" y="356"/>
                    <a:pt x="1525" y="134"/>
                  </a:cubicBezTo>
                  <a:cubicBezTo>
                    <a:pt x="1502" y="51"/>
                    <a:pt x="1416" y="0"/>
                    <a:pt x="1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2037100" y="3593332"/>
              <a:ext cx="56450" cy="59200"/>
            </a:xfrm>
            <a:custGeom>
              <a:avLst/>
              <a:gdLst/>
              <a:ahLst/>
              <a:cxnLst/>
              <a:rect l="l" t="t" r="r" b="b"/>
              <a:pathLst>
                <a:path w="2258" h="2368" extrusionOk="0">
                  <a:moveTo>
                    <a:pt x="1238" y="1"/>
                  </a:moveTo>
                  <a:cubicBezTo>
                    <a:pt x="1182" y="1"/>
                    <a:pt x="1128" y="26"/>
                    <a:pt x="1100" y="85"/>
                  </a:cubicBezTo>
                  <a:cubicBezTo>
                    <a:pt x="985" y="337"/>
                    <a:pt x="959" y="644"/>
                    <a:pt x="975" y="963"/>
                  </a:cubicBezTo>
                  <a:cubicBezTo>
                    <a:pt x="733" y="968"/>
                    <a:pt x="488" y="975"/>
                    <a:pt x="246" y="984"/>
                  </a:cubicBezTo>
                  <a:cubicBezTo>
                    <a:pt x="1" y="993"/>
                    <a:pt x="1" y="1353"/>
                    <a:pt x="246" y="1363"/>
                  </a:cubicBezTo>
                  <a:cubicBezTo>
                    <a:pt x="505" y="1375"/>
                    <a:pt x="764" y="1379"/>
                    <a:pt x="1022" y="1385"/>
                  </a:cubicBezTo>
                  <a:cubicBezTo>
                    <a:pt x="1068" y="1689"/>
                    <a:pt x="1138" y="1981"/>
                    <a:pt x="1195" y="2228"/>
                  </a:cubicBezTo>
                  <a:cubicBezTo>
                    <a:pt x="1217" y="2325"/>
                    <a:pt x="1288" y="2367"/>
                    <a:pt x="1363" y="2367"/>
                  </a:cubicBezTo>
                  <a:cubicBezTo>
                    <a:pt x="1477" y="2367"/>
                    <a:pt x="1599" y="2271"/>
                    <a:pt x="1571" y="2125"/>
                  </a:cubicBezTo>
                  <a:cubicBezTo>
                    <a:pt x="1523" y="1882"/>
                    <a:pt x="1488" y="1640"/>
                    <a:pt x="1468" y="1395"/>
                  </a:cubicBezTo>
                  <a:lnTo>
                    <a:pt x="1468" y="1395"/>
                  </a:lnTo>
                  <a:cubicBezTo>
                    <a:pt x="1631" y="1397"/>
                    <a:pt x="1798" y="1402"/>
                    <a:pt x="1961" y="1405"/>
                  </a:cubicBezTo>
                  <a:cubicBezTo>
                    <a:pt x="1963" y="1405"/>
                    <a:pt x="1965" y="1405"/>
                    <a:pt x="1967" y="1405"/>
                  </a:cubicBezTo>
                  <a:cubicBezTo>
                    <a:pt x="2257" y="1405"/>
                    <a:pt x="2257" y="942"/>
                    <a:pt x="1967" y="942"/>
                  </a:cubicBezTo>
                  <a:cubicBezTo>
                    <a:pt x="1965" y="942"/>
                    <a:pt x="1963" y="942"/>
                    <a:pt x="1961" y="942"/>
                  </a:cubicBezTo>
                  <a:cubicBezTo>
                    <a:pt x="1790" y="947"/>
                    <a:pt x="1617" y="949"/>
                    <a:pt x="1446" y="952"/>
                  </a:cubicBezTo>
                  <a:cubicBezTo>
                    <a:pt x="1450" y="677"/>
                    <a:pt x="1495" y="391"/>
                    <a:pt x="1416" y="127"/>
                  </a:cubicBezTo>
                  <a:cubicBezTo>
                    <a:pt x="1395" y="49"/>
                    <a:pt x="1315" y="1"/>
                    <a:pt x="12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1925375" y="3596532"/>
              <a:ext cx="60850" cy="58775"/>
            </a:xfrm>
            <a:custGeom>
              <a:avLst/>
              <a:gdLst/>
              <a:ahLst/>
              <a:cxnLst/>
              <a:rect l="l" t="t" r="r" b="b"/>
              <a:pathLst>
                <a:path w="2434" h="2351" extrusionOk="0">
                  <a:moveTo>
                    <a:pt x="1428" y="1"/>
                  </a:moveTo>
                  <a:cubicBezTo>
                    <a:pt x="1364" y="1"/>
                    <a:pt x="1299" y="30"/>
                    <a:pt x="1257" y="90"/>
                  </a:cubicBezTo>
                  <a:cubicBezTo>
                    <a:pt x="1111" y="299"/>
                    <a:pt x="1042" y="561"/>
                    <a:pt x="1023" y="837"/>
                  </a:cubicBezTo>
                  <a:cubicBezTo>
                    <a:pt x="756" y="867"/>
                    <a:pt x="490" y="911"/>
                    <a:pt x="227" y="983"/>
                  </a:cubicBezTo>
                  <a:cubicBezTo>
                    <a:pt x="0" y="1044"/>
                    <a:pt x="76" y="1357"/>
                    <a:pt x="282" y="1357"/>
                  </a:cubicBezTo>
                  <a:cubicBezTo>
                    <a:pt x="297" y="1357"/>
                    <a:pt x="312" y="1356"/>
                    <a:pt x="328" y="1352"/>
                  </a:cubicBezTo>
                  <a:cubicBezTo>
                    <a:pt x="563" y="1306"/>
                    <a:pt x="795" y="1279"/>
                    <a:pt x="1028" y="1263"/>
                  </a:cubicBezTo>
                  <a:cubicBezTo>
                    <a:pt x="1058" y="1613"/>
                    <a:pt x="1148" y="1962"/>
                    <a:pt x="1251" y="2239"/>
                  </a:cubicBezTo>
                  <a:cubicBezTo>
                    <a:pt x="1281" y="2316"/>
                    <a:pt x="1346" y="2351"/>
                    <a:pt x="1409" y="2351"/>
                  </a:cubicBezTo>
                  <a:cubicBezTo>
                    <a:pt x="1503" y="2351"/>
                    <a:pt x="1593" y="2275"/>
                    <a:pt x="1565" y="2151"/>
                  </a:cubicBezTo>
                  <a:cubicBezTo>
                    <a:pt x="1499" y="1856"/>
                    <a:pt x="1466" y="1551"/>
                    <a:pt x="1473" y="1249"/>
                  </a:cubicBezTo>
                  <a:lnTo>
                    <a:pt x="1473" y="1249"/>
                  </a:lnTo>
                  <a:cubicBezTo>
                    <a:pt x="1692" y="1251"/>
                    <a:pt x="1915" y="1260"/>
                    <a:pt x="2141" y="1290"/>
                  </a:cubicBezTo>
                  <a:cubicBezTo>
                    <a:pt x="2152" y="1292"/>
                    <a:pt x="2162" y="1292"/>
                    <a:pt x="2172" y="1292"/>
                  </a:cubicBezTo>
                  <a:cubicBezTo>
                    <a:pt x="2434" y="1292"/>
                    <a:pt x="2427" y="852"/>
                    <a:pt x="2141" y="824"/>
                  </a:cubicBezTo>
                  <a:cubicBezTo>
                    <a:pt x="1970" y="809"/>
                    <a:pt x="1801" y="802"/>
                    <a:pt x="1632" y="802"/>
                  </a:cubicBezTo>
                  <a:cubicBezTo>
                    <a:pt x="1595" y="802"/>
                    <a:pt x="1558" y="803"/>
                    <a:pt x="1521" y="803"/>
                  </a:cubicBezTo>
                  <a:cubicBezTo>
                    <a:pt x="1563" y="597"/>
                    <a:pt x="1617" y="394"/>
                    <a:pt x="1617" y="187"/>
                  </a:cubicBezTo>
                  <a:cubicBezTo>
                    <a:pt x="1617" y="66"/>
                    <a:pt x="1525" y="1"/>
                    <a:pt x="14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1811250" y="3599882"/>
              <a:ext cx="67700" cy="55750"/>
            </a:xfrm>
            <a:custGeom>
              <a:avLst/>
              <a:gdLst/>
              <a:ahLst/>
              <a:cxnLst/>
              <a:rect l="l" t="t" r="r" b="b"/>
              <a:pathLst>
                <a:path w="2708" h="2230" extrusionOk="0">
                  <a:moveTo>
                    <a:pt x="1524" y="1"/>
                  </a:moveTo>
                  <a:cubicBezTo>
                    <a:pt x="1468" y="1"/>
                    <a:pt x="1416" y="29"/>
                    <a:pt x="1386" y="99"/>
                  </a:cubicBezTo>
                  <a:cubicBezTo>
                    <a:pt x="1305" y="284"/>
                    <a:pt x="1271" y="477"/>
                    <a:pt x="1245" y="676"/>
                  </a:cubicBezTo>
                  <a:cubicBezTo>
                    <a:pt x="1161" y="673"/>
                    <a:pt x="1076" y="672"/>
                    <a:pt x="993" y="672"/>
                  </a:cubicBezTo>
                  <a:cubicBezTo>
                    <a:pt x="742" y="672"/>
                    <a:pt x="498" y="682"/>
                    <a:pt x="273" y="694"/>
                  </a:cubicBezTo>
                  <a:cubicBezTo>
                    <a:pt x="3" y="711"/>
                    <a:pt x="0" y="1107"/>
                    <a:pt x="273" y="1117"/>
                  </a:cubicBezTo>
                  <a:cubicBezTo>
                    <a:pt x="575" y="1129"/>
                    <a:pt x="880" y="1140"/>
                    <a:pt x="1183" y="1163"/>
                  </a:cubicBezTo>
                  <a:cubicBezTo>
                    <a:pt x="1141" y="1459"/>
                    <a:pt x="1102" y="1755"/>
                    <a:pt x="1064" y="2052"/>
                  </a:cubicBezTo>
                  <a:cubicBezTo>
                    <a:pt x="1051" y="2165"/>
                    <a:pt x="1152" y="2230"/>
                    <a:pt x="1251" y="2230"/>
                  </a:cubicBezTo>
                  <a:cubicBezTo>
                    <a:pt x="1329" y="2230"/>
                    <a:pt x="1405" y="2189"/>
                    <a:pt x="1422" y="2101"/>
                  </a:cubicBezTo>
                  <a:cubicBezTo>
                    <a:pt x="1483" y="1803"/>
                    <a:pt x="1541" y="1505"/>
                    <a:pt x="1595" y="1207"/>
                  </a:cubicBezTo>
                  <a:cubicBezTo>
                    <a:pt x="1868" y="1246"/>
                    <a:pt x="2141" y="1302"/>
                    <a:pt x="2414" y="1304"/>
                  </a:cubicBezTo>
                  <a:cubicBezTo>
                    <a:pt x="2414" y="1304"/>
                    <a:pt x="2415" y="1304"/>
                    <a:pt x="2416" y="1304"/>
                  </a:cubicBezTo>
                  <a:cubicBezTo>
                    <a:pt x="2677" y="1304"/>
                    <a:pt x="2708" y="938"/>
                    <a:pt x="2474" y="860"/>
                  </a:cubicBezTo>
                  <a:cubicBezTo>
                    <a:pt x="2235" y="777"/>
                    <a:pt x="1973" y="731"/>
                    <a:pt x="1700" y="703"/>
                  </a:cubicBezTo>
                  <a:cubicBezTo>
                    <a:pt x="1732" y="533"/>
                    <a:pt x="1756" y="364"/>
                    <a:pt x="1742" y="196"/>
                  </a:cubicBezTo>
                  <a:cubicBezTo>
                    <a:pt x="1731" y="90"/>
                    <a:pt x="1622" y="1"/>
                    <a:pt x="152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1714525" y="3585132"/>
              <a:ext cx="53350" cy="63550"/>
            </a:xfrm>
            <a:custGeom>
              <a:avLst/>
              <a:gdLst/>
              <a:ahLst/>
              <a:cxnLst/>
              <a:rect l="l" t="t" r="r" b="b"/>
              <a:pathLst>
                <a:path w="2134" h="2542" extrusionOk="0">
                  <a:moveTo>
                    <a:pt x="1251" y="1"/>
                  </a:moveTo>
                  <a:cubicBezTo>
                    <a:pt x="1182" y="1"/>
                    <a:pt x="1110" y="32"/>
                    <a:pt x="1064" y="95"/>
                  </a:cubicBezTo>
                  <a:cubicBezTo>
                    <a:pt x="889" y="339"/>
                    <a:pt x="801" y="672"/>
                    <a:pt x="766" y="1021"/>
                  </a:cubicBezTo>
                  <a:cubicBezTo>
                    <a:pt x="654" y="1003"/>
                    <a:pt x="536" y="984"/>
                    <a:pt x="423" y="984"/>
                  </a:cubicBezTo>
                  <a:cubicBezTo>
                    <a:pt x="284" y="984"/>
                    <a:pt x="154" y="1013"/>
                    <a:pt x="50" y="1109"/>
                  </a:cubicBezTo>
                  <a:cubicBezTo>
                    <a:pt x="9" y="1148"/>
                    <a:pt x="0" y="1220"/>
                    <a:pt x="30" y="1266"/>
                  </a:cubicBezTo>
                  <a:cubicBezTo>
                    <a:pt x="175" y="1496"/>
                    <a:pt x="478" y="1510"/>
                    <a:pt x="744" y="1538"/>
                  </a:cubicBezTo>
                  <a:cubicBezTo>
                    <a:pt x="750" y="1852"/>
                    <a:pt x="785" y="2157"/>
                    <a:pt x="826" y="2409"/>
                  </a:cubicBezTo>
                  <a:cubicBezTo>
                    <a:pt x="840" y="2500"/>
                    <a:pt x="915" y="2541"/>
                    <a:pt x="993" y="2541"/>
                  </a:cubicBezTo>
                  <a:cubicBezTo>
                    <a:pt x="1092" y="2541"/>
                    <a:pt x="1198" y="2474"/>
                    <a:pt x="1193" y="2357"/>
                  </a:cubicBezTo>
                  <a:cubicBezTo>
                    <a:pt x="1184" y="2109"/>
                    <a:pt x="1184" y="1859"/>
                    <a:pt x="1198" y="1610"/>
                  </a:cubicBezTo>
                  <a:cubicBezTo>
                    <a:pt x="1357" y="1638"/>
                    <a:pt x="1518" y="1662"/>
                    <a:pt x="1676" y="1662"/>
                  </a:cubicBezTo>
                  <a:cubicBezTo>
                    <a:pt x="1754" y="1662"/>
                    <a:pt x="1831" y="1656"/>
                    <a:pt x="1907" y="1642"/>
                  </a:cubicBezTo>
                  <a:cubicBezTo>
                    <a:pt x="2092" y="1608"/>
                    <a:pt x="2134" y="1309"/>
                    <a:pt x="1960" y="1226"/>
                  </a:cubicBezTo>
                  <a:cubicBezTo>
                    <a:pt x="1748" y="1127"/>
                    <a:pt x="1505" y="1097"/>
                    <a:pt x="1265" y="1077"/>
                  </a:cubicBezTo>
                  <a:cubicBezTo>
                    <a:pt x="1328" y="783"/>
                    <a:pt x="1446" y="499"/>
                    <a:pt x="1450" y="202"/>
                  </a:cubicBezTo>
                  <a:cubicBezTo>
                    <a:pt x="1452" y="69"/>
                    <a:pt x="1355" y="1"/>
                    <a:pt x="12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43"/>
          <p:cNvGrpSpPr/>
          <p:nvPr/>
        </p:nvGrpSpPr>
        <p:grpSpPr>
          <a:xfrm>
            <a:off x="1650691" y="1106139"/>
            <a:ext cx="4952822" cy="2449702"/>
            <a:chOff x="2646769" y="3458220"/>
            <a:chExt cx="1419425" cy="685975"/>
          </a:xfrm>
        </p:grpSpPr>
        <p:sp>
          <p:nvSpPr>
            <p:cNvPr id="1132" name="Google Shape;1132;p43"/>
            <p:cNvSpPr/>
            <p:nvPr/>
          </p:nvSpPr>
          <p:spPr>
            <a:xfrm>
              <a:off x="2659244" y="3470745"/>
              <a:ext cx="1394475" cy="661925"/>
            </a:xfrm>
            <a:custGeom>
              <a:avLst/>
              <a:gdLst/>
              <a:ahLst/>
              <a:cxnLst/>
              <a:rect l="l" t="t" r="r" b="b"/>
              <a:pathLst>
                <a:path w="55779" h="26477" extrusionOk="0">
                  <a:moveTo>
                    <a:pt x="27890" y="1"/>
                  </a:moveTo>
                  <a:cubicBezTo>
                    <a:pt x="26782" y="1634"/>
                    <a:pt x="24913" y="2647"/>
                    <a:pt x="22984" y="2647"/>
                  </a:cubicBezTo>
                  <a:cubicBezTo>
                    <a:pt x="22362" y="2647"/>
                    <a:pt x="21735" y="2542"/>
                    <a:pt x="21125" y="2319"/>
                  </a:cubicBezTo>
                  <a:cubicBezTo>
                    <a:pt x="19111" y="1579"/>
                    <a:pt x="17574" y="319"/>
                    <a:pt x="15339" y="187"/>
                  </a:cubicBezTo>
                  <a:cubicBezTo>
                    <a:pt x="15197" y="179"/>
                    <a:pt x="15050" y="175"/>
                    <a:pt x="14899" y="175"/>
                  </a:cubicBezTo>
                  <a:cubicBezTo>
                    <a:pt x="12711" y="175"/>
                    <a:pt x="9746" y="1067"/>
                    <a:pt x="10079" y="3754"/>
                  </a:cubicBezTo>
                  <a:cubicBezTo>
                    <a:pt x="10099" y="3918"/>
                    <a:pt x="9967" y="3995"/>
                    <a:pt x="9833" y="3995"/>
                  </a:cubicBezTo>
                  <a:cubicBezTo>
                    <a:pt x="9764" y="3995"/>
                    <a:pt x="9695" y="3975"/>
                    <a:pt x="9645" y="3935"/>
                  </a:cubicBezTo>
                  <a:cubicBezTo>
                    <a:pt x="8242" y="2816"/>
                    <a:pt x="5821" y="1673"/>
                    <a:pt x="3847" y="1673"/>
                  </a:cubicBezTo>
                  <a:cubicBezTo>
                    <a:pt x="2137" y="1673"/>
                    <a:pt x="763" y="2531"/>
                    <a:pt x="677" y="5007"/>
                  </a:cubicBezTo>
                  <a:cubicBezTo>
                    <a:pt x="613" y="6892"/>
                    <a:pt x="2550" y="11196"/>
                    <a:pt x="1" y="12252"/>
                  </a:cubicBezTo>
                  <a:cubicBezTo>
                    <a:pt x="3011" y="13639"/>
                    <a:pt x="595" y="17469"/>
                    <a:pt x="539" y="19672"/>
                  </a:cubicBezTo>
                  <a:cubicBezTo>
                    <a:pt x="478" y="21962"/>
                    <a:pt x="2067" y="23632"/>
                    <a:pt x="4339" y="23734"/>
                  </a:cubicBezTo>
                  <a:cubicBezTo>
                    <a:pt x="4416" y="23737"/>
                    <a:pt x="4492" y="23739"/>
                    <a:pt x="4568" y="23739"/>
                  </a:cubicBezTo>
                  <a:cubicBezTo>
                    <a:pt x="6475" y="23739"/>
                    <a:pt x="8130" y="22684"/>
                    <a:pt x="9856" y="22000"/>
                  </a:cubicBezTo>
                  <a:cubicBezTo>
                    <a:pt x="9871" y="21993"/>
                    <a:pt x="9885" y="21991"/>
                    <a:pt x="9898" y="21991"/>
                  </a:cubicBezTo>
                  <a:cubicBezTo>
                    <a:pt x="9969" y="21991"/>
                    <a:pt x="9999" y="22079"/>
                    <a:pt x="9975" y="22145"/>
                  </a:cubicBezTo>
                  <a:cubicBezTo>
                    <a:pt x="10009" y="22179"/>
                    <a:pt x="10035" y="22223"/>
                    <a:pt x="10039" y="22284"/>
                  </a:cubicBezTo>
                  <a:cubicBezTo>
                    <a:pt x="10252" y="24616"/>
                    <a:pt x="12007" y="26342"/>
                    <a:pt x="14359" y="26467"/>
                  </a:cubicBezTo>
                  <a:cubicBezTo>
                    <a:pt x="14476" y="26474"/>
                    <a:pt x="14593" y="26477"/>
                    <a:pt x="14709" y="26477"/>
                  </a:cubicBezTo>
                  <a:cubicBezTo>
                    <a:pt x="16580" y="26477"/>
                    <a:pt x="18355" y="25694"/>
                    <a:pt x="20081" y="25059"/>
                  </a:cubicBezTo>
                  <a:cubicBezTo>
                    <a:pt x="21337" y="24596"/>
                    <a:pt x="22689" y="24168"/>
                    <a:pt x="24044" y="24168"/>
                  </a:cubicBezTo>
                  <a:cubicBezTo>
                    <a:pt x="24451" y="24168"/>
                    <a:pt x="24858" y="24207"/>
                    <a:pt x="25262" y="24294"/>
                  </a:cubicBezTo>
                  <a:cubicBezTo>
                    <a:pt x="26320" y="24526"/>
                    <a:pt x="27557" y="25151"/>
                    <a:pt x="27890" y="26253"/>
                  </a:cubicBezTo>
                  <a:cubicBezTo>
                    <a:pt x="28223" y="25151"/>
                    <a:pt x="29460" y="24526"/>
                    <a:pt x="30517" y="24294"/>
                  </a:cubicBezTo>
                  <a:cubicBezTo>
                    <a:pt x="30922" y="24207"/>
                    <a:pt x="31329" y="24168"/>
                    <a:pt x="31736" y="24168"/>
                  </a:cubicBezTo>
                  <a:cubicBezTo>
                    <a:pt x="33091" y="24168"/>
                    <a:pt x="34443" y="24596"/>
                    <a:pt x="35698" y="25059"/>
                  </a:cubicBezTo>
                  <a:cubicBezTo>
                    <a:pt x="37425" y="25694"/>
                    <a:pt x="39202" y="26476"/>
                    <a:pt x="41074" y="26476"/>
                  </a:cubicBezTo>
                  <a:cubicBezTo>
                    <a:pt x="41189" y="26476"/>
                    <a:pt x="41304" y="26473"/>
                    <a:pt x="41420" y="26467"/>
                  </a:cubicBezTo>
                  <a:cubicBezTo>
                    <a:pt x="43773" y="26342"/>
                    <a:pt x="45528" y="24616"/>
                    <a:pt x="45740" y="22284"/>
                  </a:cubicBezTo>
                  <a:cubicBezTo>
                    <a:pt x="45745" y="22224"/>
                    <a:pt x="45772" y="22179"/>
                    <a:pt x="45804" y="22145"/>
                  </a:cubicBezTo>
                  <a:cubicBezTo>
                    <a:pt x="45781" y="22079"/>
                    <a:pt x="45811" y="21991"/>
                    <a:pt x="45883" y="21991"/>
                  </a:cubicBezTo>
                  <a:cubicBezTo>
                    <a:pt x="45895" y="21991"/>
                    <a:pt x="45910" y="21993"/>
                    <a:pt x="45925" y="22000"/>
                  </a:cubicBezTo>
                  <a:cubicBezTo>
                    <a:pt x="47650" y="22684"/>
                    <a:pt x="49305" y="23739"/>
                    <a:pt x="51212" y="23739"/>
                  </a:cubicBezTo>
                  <a:cubicBezTo>
                    <a:pt x="51288" y="23739"/>
                    <a:pt x="51364" y="23737"/>
                    <a:pt x="51441" y="23734"/>
                  </a:cubicBezTo>
                  <a:cubicBezTo>
                    <a:pt x="53713" y="23632"/>
                    <a:pt x="55301" y="21962"/>
                    <a:pt x="55242" y="19672"/>
                  </a:cubicBezTo>
                  <a:cubicBezTo>
                    <a:pt x="55186" y="17469"/>
                    <a:pt x="52769" y="13639"/>
                    <a:pt x="55779" y="12252"/>
                  </a:cubicBezTo>
                  <a:cubicBezTo>
                    <a:pt x="53233" y="11196"/>
                    <a:pt x="55168" y="6892"/>
                    <a:pt x="55103" y="5007"/>
                  </a:cubicBezTo>
                  <a:cubicBezTo>
                    <a:pt x="55018" y="2531"/>
                    <a:pt x="53644" y="1673"/>
                    <a:pt x="51934" y="1673"/>
                  </a:cubicBezTo>
                  <a:cubicBezTo>
                    <a:pt x="49960" y="1673"/>
                    <a:pt x="47539" y="2816"/>
                    <a:pt x="46136" y="3935"/>
                  </a:cubicBezTo>
                  <a:cubicBezTo>
                    <a:pt x="46085" y="3975"/>
                    <a:pt x="46016" y="3995"/>
                    <a:pt x="45947" y="3995"/>
                  </a:cubicBezTo>
                  <a:cubicBezTo>
                    <a:pt x="45812" y="3995"/>
                    <a:pt x="45681" y="3918"/>
                    <a:pt x="45701" y="3754"/>
                  </a:cubicBezTo>
                  <a:cubicBezTo>
                    <a:pt x="46034" y="1067"/>
                    <a:pt x="43069" y="175"/>
                    <a:pt x="40882" y="175"/>
                  </a:cubicBezTo>
                  <a:cubicBezTo>
                    <a:pt x="40731" y="175"/>
                    <a:pt x="40584" y="179"/>
                    <a:pt x="40442" y="187"/>
                  </a:cubicBezTo>
                  <a:cubicBezTo>
                    <a:pt x="38207" y="319"/>
                    <a:pt x="36668" y="1579"/>
                    <a:pt x="34656" y="2319"/>
                  </a:cubicBezTo>
                  <a:cubicBezTo>
                    <a:pt x="34046" y="2542"/>
                    <a:pt x="33419" y="2647"/>
                    <a:pt x="32798" y="2647"/>
                  </a:cubicBezTo>
                  <a:cubicBezTo>
                    <a:pt x="30869" y="2647"/>
                    <a:pt x="28997" y="1634"/>
                    <a:pt x="27890" y="1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2646769" y="3458220"/>
              <a:ext cx="1419425" cy="685975"/>
            </a:xfrm>
            <a:custGeom>
              <a:avLst/>
              <a:gdLst/>
              <a:ahLst/>
              <a:cxnLst/>
              <a:rect l="l" t="t" r="r" b="b"/>
              <a:pathLst>
                <a:path w="56777" h="27439" extrusionOk="0">
                  <a:moveTo>
                    <a:pt x="28389" y="502"/>
                  </a:moveTo>
                  <a:cubicBezTo>
                    <a:pt x="29496" y="2135"/>
                    <a:pt x="31367" y="3148"/>
                    <a:pt x="33296" y="3148"/>
                  </a:cubicBezTo>
                  <a:cubicBezTo>
                    <a:pt x="33917" y="3148"/>
                    <a:pt x="34544" y="3043"/>
                    <a:pt x="35154" y="2820"/>
                  </a:cubicBezTo>
                  <a:cubicBezTo>
                    <a:pt x="37167" y="2080"/>
                    <a:pt x="38705" y="820"/>
                    <a:pt x="40941" y="688"/>
                  </a:cubicBezTo>
                  <a:cubicBezTo>
                    <a:pt x="41083" y="680"/>
                    <a:pt x="41230" y="676"/>
                    <a:pt x="41381" y="676"/>
                  </a:cubicBezTo>
                  <a:cubicBezTo>
                    <a:pt x="43567" y="676"/>
                    <a:pt x="46533" y="1568"/>
                    <a:pt x="46200" y="4255"/>
                  </a:cubicBezTo>
                  <a:cubicBezTo>
                    <a:pt x="46180" y="4419"/>
                    <a:pt x="46311" y="4496"/>
                    <a:pt x="46445" y="4496"/>
                  </a:cubicBezTo>
                  <a:cubicBezTo>
                    <a:pt x="46514" y="4496"/>
                    <a:pt x="46584" y="4476"/>
                    <a:pt x="46633" y="4436"/>
                  </a:cubicBezTo>
                  <a:cubicBezTo>
                    <a:pt x="48037" y="3317"/>
                    <a:pt x="50459" y="2174"/>
                    <a:pt x="52433" y="2174"/>
                  </a:cubicBezTo>
                  <a:cubicBezTo>
                    <a:pt x="54143" y="2174"/>
                    <a:pt x="55517" y="3032"/>
                    <a:pt x="55602" y="5508"/>
                  </a:cubicBezTo>
                  <a:cubicBezTo>
                    <a:pt x="55667" y="7393"/>
                    <a:pt x="53731" y="11697"/>
                    <a:pt x="56278" y="12753"/>
                  </a:cubicBezTo>
                  <a:cubicBezTo>
                    <a:pt x="53268" y="14140"/>
                    <a:pt x="55685" y="17971"/>
                    <a:pt x="55741" y="20173"/>
                  </a:cubicBezTo>
                  <a:cubicBezTo>
                    <a:pt x="55800" y="22463"/>
                    <a:pt x="54212" y="24133"/>
                    <a:pt x="51940" y="24235"/>
                  </a:cubicBezTo>
                  <a:cubicBezTo>
                    <a:pt x="51863" y="24238"/>
                    <a:pt x="51787" y="24240"/>
                    <a:pt x="51711" y="24240"/>
                  </a:cubicBezTo>
                  <a:cubicBezTo>
                    <a:pt x="49804" y="24240"/>
                    <a:pt x="48149" y="23185"/>
                    <a:pt x="46424" y="22501"/>
                  </a:cubicBezTo>
                  <a:cubicBezTo>
                    <a:pt x="46408" y="22494"/>
                    <a:pt x="46394" y="22492"/>
                    <a:pt x="46381" y="22492"/>
                  </a:cubicBezTo>
                  <a:cubicBezTo>
                    <a:pt x="46309" y="22492"/>
                    <a:pt x="46280" y="22580"/>
                    <a:pt x="46303" y="22646"/>
                  </a:cubicBezTo>
                  <a:cubicBezTo>
                    <a:pt x="46271" y="22681"/>
                    <a:pt x="46244" y="22725"/>
                    <a:pt x="46239" y="22785"/>
                  </a:cubicBezTo>
                  <a:cubicBezTo>
                    <a:pt x="46027" y="25117"/>
                    <a:pt x="44272" y="26843"/>
                    <a:pt x="41919" y="26968"/>
                  </a:cubicBezTo>
                  <a:cubicBezTo>
                    <a:pt x="41802" y="26975"/>
                    <a:pt x="41686" y="26978"/>
                    <a:pt x="41570" y="26978"/>
                  </a:cubicBezTo>
                  <a:cubicBezTo>
                    <a:pt x="39699" y="26978"/>
                    <a:pt x="37924" y="26195"/>
                    <a:pt x="36197" y="25560"/>
                  </a:cubicBezTo>
                  <a:cubicBezTo>
                    <a:pt x="34942" y="25097"/>
                    <a:pt x="33590" y="24669"/>
                    <a:pt x="32235" y="24669"/>
                  </a:cubicBezTo>
                  <a:cubicBezTo>
                    <a:pt x="31828" y="24669"/>
                    <a:pt x="31421" y="24708"/>
                    <a:pt x="31016" y="24795"/>
                  </a:cubicBezTo>
                  <a:cubicBezTo>
                    <a:pt x="29959" y="25027"/>
                    <a:pt x="28722" y="25652"/>
                    <a:pt x="28388" y="26754"/>
                  </a:cubicBezTo>
                  <a:cubicBezTo>
                    <a:pt x="28056" y="25652"/>
                    <a:pt x="26819" y="25027"/>
                    <a:pt x="25761" y="24795"/>
                  </a:cubicBezTo>
                  <a:cubicBezTo>
                    <a:pt x="25356" y="24708"/>
                    <a:pt x="24949" y="24669"/>
                    <a:pt x="24542" y="24669"/>
                  </a:cubicBezTo>
                  <a:cubicBezTo>
                    <a:pt x="23188" y="24669"/>
                    <a:pt x="21836" y="25097"/>
                    <a:pt x="20580" y="25560"/>
                  </a:cubicBezTo>
                  <a:cubicBezTo>
                    <a:pt x="18854" y="26195"/>
                    <a:pt x="17079" y="26978"/>
                    <a:pt x="15208" y="26978"/>
                  </a:cubicBezTo>
                  <a:cubicBezTo>
                    <a:pt x="15092" y="26978"/>
                    <a:pt x="14975" y="26975"/>
                    <a:pt x="14858" y="26968"/>
                  </a:cubicBezTo>
                  <a:cubicBezTo>
                    <a:pt x="12506" y="26843"/>
                    <a:pt x="10751" y="25117"/>
                    <a:pt x="10538" y="22785"/>
                  </a:cubicBezTo>
                  <a:cubicBezTo>
                    <a:pt x="10534" y="22725"/>
                    <a:pt x="10508" y="22681"/>
                    <a:pt x="10474" y="22646"/>
                  </a:cubicBezTo>
                  <a:cubicBezTo>
                    <a:pt x="10498" y="22580"/>
                    <a:pt x="10468" y="22492"/>
                    <a:pt x="10396" y="22492"/>
                  </a:cubicBezTo>
                  <a:cubicBezTo>
                    <a:pt x="10383" y="22492"/>
                    <a:pt x="10369" y="22494"/>
                    <a:pt x="10354" y="22501"/>
                  </a:cubicBezTo>
                  <a:cubicBezTo>
                    <a:pt x="8629" y="23185"/>
                    <a:pt x="6974" y="24240"/>
                    <a:pt x="5067" y="24240"/>
                  </a:cubicBezTo>
                  <a:cubicBezTo>
                    <a:pt x="4991" y="24240"/>
                    <a:pt x="4915" y="24238"/>
                    <a:pt x="4838" y="24235"/>
                  </a:cubicBezTo>
                  <a:cubicBezTo>
                    <a:pt x="2566" y="24133"/>
                    <a:pt x="977" y="22463"/>
                    <a:pt x="1037" y="20173"/>
                  </a:cubicBezTo>
                  <a:cubicBezTo>
                    <a:pt x="1093" y="17971"/>
                    <a:pt x="3510" y="14140"/>
                    <a:pt x="500" y="12753"/>
                  </a:cubicBezTo>
                  <a:cubicBezTo>
                    <a:pt x="3049" y="11697"/>
                    <a:pt x="1112" y="7393"/>
                    <a:pt x="1176" y="5508"/>
                  </a:cubicBezTo>
                  <a:cubicBezTo>
                    <a:pt x="1262" y="3032"/>
                    <a:pt x="2636" y="2174"/>
                    <a:pt x="4346" y="2174"/>
                  </a:cubicBezTo>
                  <a:cubicBezTo>
                    <a:pt x="6320" y="2174"/>
                    <a:pt x="8741" y="3317"/>
                    <a:pt x="10144" y="4436"/>
                  </a:cubicBezTo>
                  <a:cubicBezTo>
                    <a:pt x="10194" y="4476"/>
                    <a:pt x="10263" y="4496"/>
                    <a:pt x="10332" y="4496"/>
                  </a:cubicBezTo>
                  <a:cubicBezTo>
                    <a:pt x="10466" y="4496"/>
                    <a:pt x="10598" y="4419"/>
                    <a:pt x="10578" y="4255"/>
                  </a:cubicBezTo>
                  <a:cubicBezTo>
                    <a:pt x="10245" y="1568"/>
                    <a:pt x="13210" y="676"/>
                    <a:pt x="15398" y="676"/>
                  </a:cubicBezTo>
                  <a:cubicBezTo>
                    <a:pt x="15549" y="676"/>
                    <a:pt x="15696" y="680"/>
                    <a:pt x="15838" y="688"/>
                  </a:cubicBezTo>
                  <a:cubicBezTo>
                    <a:pt x="18073" y="820"/>
                    <a:pt x="19610" y="2080"/>
                    <a:pt x="21624" y="2820"/>
                  </a:cubicBezTo>
                  <a:cubicBezTo>
                    <a:pt x="22234" y="3043"/>
                    <a:pt x="22861" y="3148"/>
                    <a:pt x="23483" y="3148"/>
                  </a:cubicBezTo>
                  <a:cubicBezTo>
                    <a:pt x="25412" y="3148"/>
                    <a:pt x="27281" y="2135"/>
                    <a:pt x="28389" y="502"/>
                  </a:cubicBezTo>
                  <a:close/>
                  <a:moveTo>
                    <a:pt x="28292" y="1"/>
                  </a:moveTo>
                  <a:cubicBezTo>
                    <a:pt x="28225" y="1"/>
                    <a:pt x="28159" y="30"/>
                    <a:pt x="28114" y="104"/>
                  </a:cubicBezTo>
                  <a:cubicBezTo>
                    <a:pt x="27160" y="1702"/>
                    <a:pt x="25398" y="2697"/>
                    <a:pt x="23542" y="2697"/>
                  </a:cubicBezTo>
                  <a:cubicBezTo>
                    <a:pt x="23389" y="2697"/>
                    <a:pt x="23236" y="2690"/>
                    <a:pt x="23083" y="2677"/>
                  </a:cubicBezTo>
                  <a:cubicBezTo>
                    <a:pt x="20994" y="2490"/>
                    <a:pt x="19361" y="843"/>
                    <a:pt x="17327" y="377"/>
                  </a:cubicBezTo>
                  <a:cubicBezTo>
                    <a:pt x="16785" y="253"/>
                    <a:pt x="16145" y="184"/>
                    <a:pt x="15473" y="184"/>
                  </a:cubicBezTo>
                  <a:cubicBezTo>
                    <a:pt x="12997" y="184"/>
                    <a:pt x="10087" y="1122"/>
                    <a:pt x="10045" y="3729"/>
                  </a:cubicBezTo>
                  <a:cubicBezTo>
                    <a:pt x="8581" y="2670"/>
                    <a:pt x="6379" y="1520"/>
                    <a:pt x="4421" y="1520"/>
                  </a:cubicBezTo>
                  <a:cubicBezTo>
                    <a:pt x="3580" y="1520"/>
                    <a:pt x="2784" y="1731"/>
                    <a:pt x="2111" y="2254"/>
                  </a:cubicBezTo>
                  <a:cubicBezTo>
                    <a:pt x="1081" y="3053"/>
                    <a:pt x="698" y="4422"/>
                    <a:pt x="691" y="5673"/>
                  </a:cubicBezTo>
                  <a:cubicBezTo>
                    <a:pt x="681" y="7580"/>
                    <a:pt x="2594" y="11589"/>
                    <a:pt x="146" y="12536"/>
                  </a:cubicBezTo>
                  <a:cubicBezTo>
                    <a:pt x="1" y="12593"/>
                    <a:pt x="13" y="12783"/>
                    <a:pt x="118" y="12838"/>
                  </a:cubicBezTo>
                  <a:cubicBezTo>
                    <a:pt x="54" y="12942"/>
                    <a:pt x="63" y="13077"/>
                    <a:pt x="206" y="13140"/>
                  </a:cubicBezTo>
                  <a:cubicBezTo>
                    <a:pt x="2693" y="14226"/>
                    <a:pt x="1063" y="17375"/>
                    <a:pt x="679" y="19194"/>
                  </a:cubicBezTo>
                  <a:cubicBezTo>
                    <a:pt x="379" y="20612"/>
                    <a:pt x="569" y="22159"/>
                    <a:pt x="1520" y="23304"/>
                  </a:cubicBezTo>
                  <a:cubicBezTo>
                    <a:pt x="2424" y="24396"/>
                    <a:pt x="3624" y="24818"/>
                    <a:pt x="4892" y="24818"/>
                  </a:cubicBezTo>
                  <a:cubicBezTo>
                    <a:pt x="6719" y="24818"/>
                    <a:pt x="8685" y="23943"/>
                    <a:pt x="10107" y="22940"/>
                  </a:cubicBezTo>
                  <a:cubicBezTo>
                    <a:pt x="10352" y="25748"/>
                    <a:pt x="12668" y="27439"/>
                    <a:pt x="15304" y="27439"/>
                  </a:cubicBezTo>
                  <a:cubicBezTo>
                    <a:pt x="15613" y="27439"/>
                    <a:pt x="15927" y="27415"/>
                    <a:pt x="16242" y="27368"/>
                  </a:cubicBezTo>
                  <a:cubicBezTo>
                    <a:pt x="18214" y="27070"/>
                    <a:pt x="19998" y="26093"/>
                    <a:pt x="21889" y="25515"/>
                  </a:cubicBezTo>
                  <a:cubicBezTo>
                    <a:pt x="22750" y="25251"/>
                    <a:pt x="23655" y="25047"/>
                    <a:pt x="24559" y="25047"/>
                  </a:cubicBezTo>
                  <a:cubicBezTo>
                    <a:pt x="24928" y="25047"/>
                    <a:pt x="25296" y="25081"/>
                    <a:pt x="25662" y="25159"/>
                  </a:cubicBezTo>
                  <a:cubicBezTo>
                    <a:pt x="26859" y="25414"/>
                    <a:pt x="27541" y="26072"/>
                    <a:pt x="28301" y="26964"/>
                  </a:cubicBezTo>
                  <a:cubicBezTo>
                    <a:pt x="28315" y="26981"/>
                    <a:pt x="28332" y="26988"/>
                    <a:pt x="28349" y="26988"/>
                  </a:cubicBezTo>
                  <a:cubicBezTo>
                    <a:pt x="28363" y="26988"/>
                    <a:pt x="28377" y="26983"/>
                    <a:pt x="28389" y="26975"/>
                  </a:cubicBezTo>
                  <a:cubicBezTo>
                    <a:pt x="28401" y="26983"/>
                    <a:pt x="28415" y="26988"/>
                    <a:pt x="28428" y="26988"/>
                  </a:cubicBezTo>
                  <a:cubicBezTo>
                    <a:pt x="28446" y="26988"/>
                    <a:pt x="28463" y="26981"/>
                    <a:pt x="28477" y="26964"/>
                  </a:cubicBezTo>
                  <a:cubicBezTo>
                    <a:pt x="29239" y="26072"/>
                    <a:pt x="29922" y="25414"/>
                    <a:pt x="31116" y="25159"/>
                  </a:cubicBezTo>
                  <a:cubicBezTo>
                    <a:pt x="31481" y="25081"/>
                    <a:pt x="31850" y="25047"/>
                    <a:pt x="32218" y="25047"/>
                  </a:cubicBezTo>
                  <a:cubicBezTo>
                    <a:pt x="33123" y="25047"/>
                    <a:pt x="34027" y="25251"/>
                    <a:pt x="34889" y="25515"/>
                  </a:cubicBezTo>
                  <a:cubicBezTo>
                    <a:pt x="36780" y="26093"/>
                    <a:pt x="38565" y="27070"/>
                    <a:pt x="40536" y="27368"/>
                  </a:cubicBezTo>
                  <a:cubicBezTo>
                    <a:pt x="40852" y="27416"/>
                    <a:pt x="41166" y="27439"/>
                    <a:pt x="41475" y="27439"/>
                  </a:cubicBezTo>
                  <a:cubicBezTo>
                    <a:pt x="44112" y="27439"/>
                    <a:pt x="46425" y="25748"/>
                    <a:pt x="46671" y="22940"/>
                  </a:cubicBezTo>
                  <a:cubicBezTo>
                    <a:pt x="48092" y="23943"/>
                    <a:pt x="50059" y="24818"/>
                    <a:pt x="51886" y="24818"/>
                  </a:cubicBezTo>
                  <a:cubicBezTo>
                    <a:pt x="53153" y="24818"/>
                    <a:pt x="54354" y="24396"/>
                    <a:pt x="55258" y="23304"/>
                  </a:cubicBezTo>
                  <a:cubicBezTo>
                    <a:pt x="56209" y="22159"/>
                    <a:pt x="56399" y="20612"/>
                    <a:pt x="56098" y="19194"/>
                  </a:cubicBezTo>
                  <a:cubicBezTo>
                    <a:pt x="55715" y="17375"/>
                    <a:pt x="54085" y="14226"/>
                    <a:pt x="56574" y="13140"/>
                  </a:cubicBezTo>
                  <a:cubicBezTo>
                    <a:pt x="56717" y="13077"/>
                    <a:pt x="56723" y="12942"/>
                    <a:pt x="56659" y="12838"/>
                  </a:cubicBezTo>
                  <a:cubicBezTo>
                    <a:pt x="56765" y="12783"/>
                    <a:pt x="56777" y="12593"/>
                    <a:pt x="56632" y="12536"/>
                  </a:cubicBezTo>
                  <a:cubicBezTo>
                    <a:pt x="54184" y="11589"/>
                    <a:pt x="56098" y="7580"/>
                    <a:pt x="56087" y="5673"/>
                  </a:cubicBezTo>
                  <a:cubicBezTo>
                    <a:pt x="56082" y="4422"/>
                    <a:pt x="55697" y="3053"/>
                    <a:pt x="54667" y="2254"/>
                  </a:cubicBezTo>
                  <a:cubicBezTo>
                    <a:pt x="53994" y="1731"/>
                    <a:pt x="53198" y="1520"/>
                    <a:pt x="52358" y="1520"/>
                  </a:cubicBezTo>
                  <a:cubicBezTo>
                    <a:pt x="50400" y="1520"/>
                    <a:pt x="48200" y="2670"/>
                    <a:pt x="46736" y="3729"/>
                  </a:cubicBezTo>
                  <a:cubicBezTo>
                    <a:pt x="46692" y="1122"/>
                    <a:pt x="43781" y="184"/>
                    <a:pt x="41306" y="184"/>
                  </a:cubicBezTo>
                  <a:cubicBezTo>
                    <a:pt x="40634" y="184"/>
                    <a:pt x="39995" y="253"/>
                    <a:pt x="39454" y="377"/>
                  </a:cubicBezTo>
                  <a:cubicBezTo>
                    <a:pt x="37417" y="843"/>
                    <a:pt x="35784" y="2490"/>
                    <a:pt x="33694" y="2677"/>
                  </a:cubicBezTo>
                  <a:cubicBezTo>
                    <a:pt x="33541" y="2690"/>
                    <a:pt x="33389" y="2697"/>
                    <a:pt x="33236" y="2697"/>
                  </a:cubicBezTo>
                  <a:cubicBezTo>
                    <a:pt x="31381" y="2697"/>
                    <a:pt x="29618" y="1702"/>
                    <a:pt x="28664" y="104"/>
                  </a:cubicBezTo>
                  <a:cubicBezTo>
                    <a:pt x="28619" y="30"/>
                    <a:pt x="28554" y="1"/>
                    <a:pt x="28487" y="1"/>
                  </a:cubicBezTo>
                  <a:cubicBezTo>
                    <a:pt x="28454" y="1"/>
                    <a:pt x="28421" y="8"/>
                    <a:pt x="28389" y="21"/>
                  </a:cubicBezTo>
                  <a:cubicBezTo>
                    <a:pt x="28358" y="8"/>
                    <a:pt x="28325" y="1"/>
                    <a:pt x="282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5" name="Google Shape;1135;p43"/>
          <p:cNvSpPr/>
          <p:nvPr/>
        </p:nvSpPr>
        <p:spPr>
          <a:xfrm>
            <a:off x="3758298" y="4190701"/>
            <a:ext cx="1627506" cy="38129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grpSp>
        <p:nvGrpSpPr>
          <p:cNvPr id="1136" name="Google Shape;1136;p43"/>
          <p:cNvGrpSpPr/>
          <p:nvPr/>
        </p:nvGrpSpPr>
        <p:grpSpPr>
          <a:xfrm>
            <a:off x="7381594" y="703985"/>
            <a:ext cx="1193200" cy="990119"/>
            <a:chOff x="2920875" y="1580725"/>
            <a:chExt cx="346800" cy="287775"/>
          </a:xfrm>
        </p:grpSpPr>
        <p:sp>
          <p:nvSpPr>
            <p:cNvPr id="1137" name="Google Shape;1137;p43"/>
            <p:cNvSpPr/>
            <p:nvPr/>
          </p:nvSpPr>
          <p:spPr>
            <a:xfrm>
              <a:off x="2920875" y="1580725"/>
              <a:ext cx="346800" cy="287775"/>
            </a:xfrm>
            <a:custGeom>
              <a:avLst/>
              <a:gdLst/>
              <a:ahLst/>
              <a:cxnLst/>
              <a:rect l="l" t="t" r="r" b="b"/>
              <a:pathLst>
                <a:path w="13872" h="11511" extrusionOk="0">
                  <a:moveTo>
                    <a:pt x="10839" y="201"/>
                  </a:moveTo>
                  <a:cubicBezTo>
                    <a:pt x="11069" y="201"/>
                    <a:pt x="11333" y="599"/>
                    <a:pt x="11414" y="826"/>
                  </a:cubicBezTo>
                  <a:lnTo>
                    <a:pt x="13595" y="7030"/>
                  </a:lnTo>
                  <a:cubicBezTo>
                    <a:pt x="13647" y="7170"/>
                    <a:pt x="13548" y="7298"/>
                    <a:pt x="13485" y="7432"/>
                  </a:cubicBezTo>
                  <a:cubicBezTo>
                    <a:pt x="13421" y="7567"/>
                    <a:pt x="13398" y="7692"/>
                    <a:pt x="13258" y="7742"/>
                  </a:cubicBezTo>
                  <a:lnTo>
                    <a:pt x="3355" y="11261"/>
                  </a:lnTo>
                  <a:cubicBezTo>
                    <a:pt x="3292" y="11283"/>
                    <a:pt x="3229" y="11294"/>
                    <a:pt x="3166" y="11294"/>
                  </a:cubicBezTo>
                  <a:cubicBezTo>
                    <a:pt x="2937" y="11294"/>
                    <a:pt x="2722" y="11153"/>
                    <a:pt x="2642" y="10934"/>
                  </a:cubicBezTo>
                  <a:lnTo>
                    <a:pt x="772" y="5372"/>
                  </a:lnTo>
                  <a:cubicBezTo>
                    <a:pt x="717" y="5223"/>
                    <a:pt x="170" y="4287"/>
                    <a:pt x="297" y="3955"/>
                  </a:cubicBezTo>
                  <a:cubicBezTo>
                    <a:pt x="351" y="3816"/>
                    <a:pt x="475" y="3720"/>
                    <a:pt x="615" y="3669"/>
                  </a:cubicBezTo>
                  <a:lnTo>
                    <a:pt x="10201" y="263"/>
                  </a:lnTo>
                  <a:cubicBezTo>
                    <a:pt x="10263" y="240"/>
                    <a:pt x="10777" y="201"/>
                    <a:pt x="10839" y="201"/>
                  </a:cubicBezTo>
                  <a:close/>
                  <a:moveTo>
                    <a:pt x="10852" y="0"/>
                  </a:moveTo>
                  <a:cubicBezTo>
                    <a:pt x="10430" y="0"/>
                    <a:pt x="9862" y="153"/>
                    <a:pt x="9607" y="243"/>
                  </a:cubicBezTo>
                  <a:lnTo>
                    <a:pt x="541" y="3464"/>
                  </a:lnTo>
                  <a:cubicBezTo>
                    <a:pt x="345" y="3534"/>
                    <a:pt x="188" y="3676"/>
                    <a:pt x="100" y="3863"/>
                  </a:cubicBezTo>
                  <a:cubicBezTo>
                    <a:pt x="11" y="4050"/>
                    <a:pt x="0" y="4259"/>
                    <a:pt x="71" y="4454"/>
                  </a:cubicBezTo>
                  <a:lnTo>
                    <a:pt x="2433" y="10999"/>
                  </a:lnTo>
                  <a:cubicBezTo>
                    <a:pt x="2547" y="11314"/>
                    <a:pt x="2847" y="11511"/>
                    <a:pt x="3167" y="11511"/>
                  </a:cubicBezTo>
                  <a:cubicBezTo>
                    <a:pt x="3253" y="11511"/>
                    <a:pt x="3342" y="11497"/>
                    <a:pt x="3428" y="11466"/>
                  </a:cubicBezTo>
                  <a:lnTo>
                    <a:pt x="12931" y="8152"/>
                  </a:lnTo>
                  <a:cubicBezTo>
                    <a:pt x="13127" y="8081"/>
                    <a:pt x="13520" y="7857"/>
                    <a:pt x="13609" y="7670"/>
                  </a:cubicBezTo>
                  <a:cubicBezTo>
                    <a:pt x="13699" y="7483"/>
                    <a:pt x="13872" y="7152"/>
                    <a:pt x="13801" y="6958"/>
                  </a:cubicBezTo>
                  <a:lnTo>
                    <a:pt x="11350" y="201"/>
                  </a:lnTo>
                  <a:cubicBezTo>
                    <a:pt x="11296" y="53"/>
                    <a:pt x="11099" y="0"/>
                    <a:pt x="10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2930275" y="1610025"/>
              <a:ext cx="281625" cy="105350"/>
            </a:xfrm>
            <a:custGeom>
              <a:avLst/>
              <a:gdLst/>
              <a:ahLst/>
              <a:cxnLst/>
              <a:rect l="l" t="t" r="r" b="b"/>
              <a:pathLst>
                <a:path w="11265" h="4214" extrusionOk="0">
                  <a:moveTo>
                    <a:pt x="11189" y="0"/>
                  </a:moveTo>
                  <a:cubicBezTo>
                    <a:pt x="11182" y="0"/>
                    <a:pt x="11174" y="2"/>
                    <a:pt x="11167" y="4"/>
                  </a:cubicBezTo>
                  <a:lnTo>
                    <a:pt x="53" y="3954"/>
                  </a:lnTo>
                  <a:cubicBezTo>
                    <a:pt x="18" y="3965"/>
                    <a:pt x="0" y="4004"/>
                    <a:pt x="13" y="4038"/>
                  </a:cubicBezTo>
                  <a:cubicBezTo>
                    <a:pt x="23" y="4065"/>
                    <a:pt x="48" y="4082"/>
                    <a:pt x="75" y="4082"/>
                  </a:cubicBezTo>
                  <a:cubicBezTo>
                    <a:pt x="82" y="4082"/>
                    <a:pt x="164" y="4213"/>
                    <a:pt x="173" y="4213"/>
                  </a:cubicBezTo>
                  <a:cubicBezTo>
                    <a:pt x="173" y="4213"/>
                    <a:pt x="173" y="4213"/>
                    <a:pt x="173" y="4213"/>
                  </a:cubicBezTo>
                  <a:lnTo>
                    <a:pt x="11212" y="128"/>
                  </a:lnTo>
                  <a:cubicBezTo>
                    <a:pt x="11246" y="116"/>
                    <a:pt x="11264" y="79"/>
                    <a:pt x="11251" y="44"/>
                  </a:cubicBezTo>
                  <a:cubicBezTo>
                    <a:pt x="11242" y="17"/>
                    <a:pt x="11216" y="0"/>
                    <a:pt x="11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2979125" y="1643075"/>
              <a:ext cx="253850" cy="188350"/>
            </a:xfrm>
            <a:custGeom>
              <a:avLst/>
              <a:gdLst/>
              <a:ahLst/>
              <a:cxnLst/>
              <a:rect l="l" t="t" r="r" b="b"/>
              <a:pathLst>
                <a:path w="10154" h="7534" extrusionOk="0">
                  <a:moveTo>
                    <a:pt x="8444" y="278"/>
                  </a:moveTo>
                  <a:lnTo>
                    <a:pt x="9810" y="4018"/>
                  </a:lnTo>
                  <a:cubicBezTo>
                    <a:pt x="9835" y="4292"/>
                    <a:pt x="9687" y="4435"/>
                    <a:pt x="9407" y="4534"/>
                  </a:cubicBezTo>
                  <a:lnTo>
                    <a:pt x="1749" y="7256"/>
                  </a:lnTo>
                  <a:lnTo>
                    <a:pt x="283" y="3669"/>
                  </a:lnTo>
                  <a:cubicBezTo>
                    <a:pt x="228" y="3470"/>
                    <a:pt x="332" y="3231"/>
                    <a:pt x="368" y="3125"/>
                  </a:cubicBezTo>
                  <a:cubicBezTo>
                    <a:pt x="395" y="3046"/>
                    <a:pt x="457" y="2984"/>
                    <a:pt x="538" y="2957"/>
                  </a:cubicBezTo>
                  <a:lnTo>
                    <a:pt x="8444" y="278"/>
                  </a:lnTo>
                  <a:close/>
                  <a:moveTo>
                    <a:pt x="8575" y="0"/>
                  </a:moveTo>
                  <a:lnTo>
                    <a:pt x="566" y="2846"/>
                  </a:lnTo>
                  <a:cubicBezTo>
                    <a:pt x="253" y="2958"/>
                    <a:pt x="0" y="3212"/>
                    <a:pt x="203" y="3617"/>
                  </a:cubicBezTo>
                  <a:lnTo>
                    <a:pt x="1618" y="7534"/>
                  </a:lnTo>
                  <a:lnTo>
                    <a:pt x="9717" y="4594"/>
                  </a:lnTo>
                  <a:cubicBezTo>
                    <a:pt x="9859" y="4543"/>
                    <a:pt x="10153" y="4370"/>
                    <a:pt x="10102" y="4229"/>
                  </a:cubicBezTo>
                  <a:lnTo>
                    <a:pt x="8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3053850" y="1729250"/>
              <a:ext cx="25300" cy="38550"/>
            </a:xfrm>
            <a:custGeom>
              <a:avLst/>
              <a:gdLst/>
              <a:ahLst/>
              <a:cxnLst/>
              <a:rect l="l" t="t" r="r" b="b"/>
              <a:pathLst>
                <a:path w="1012" h="1542" extrusionOk="0">
                  <a:moveTo>
                    <a:pt x="277" y="413"/>
                  </a:moveTo>
                  <a:lnTo>
                    <a:pt x="545" y="822"/>
                  </a:lnTo>
                  <a:lnTo>
                    <a:pt x="332" y="897"/>
                  </a:lnTo>
                  <a:cubicBezTo>
                    <a:pt x="313" y="734"/>
                    <a:pt x="294" y="563"/>
                    <a:pt x="277" y="413"/>
                  </a:cubicBezTo>
                  <a:close/>
                  <a:moveTo>
                    <a:pt x="179" y="1"/>
                  </a:moveTo>
                  <a:cubicBezTo>
                    <a:pt x="111" y="1"/>
                    <a:pt x="1" y="65"/>
                    <a:pt x="21" y="119"/>
                  </a:cubicBezTo>
                  <a:cubicBezTo>
                    <a:pt x="46" y="192"/>
                    <a:pt x="198" y="1449"/>
                    <a:pt x="220" y="1512"/>
                  </a:cubicBezTo>
                  <a:cubicBezTo>
                    <a:pt x="228" y="1533"/>
                    <a:pt x="252" y="1541"/>
                    <a:pt x="281" y="1541"/>
                  </a:cubicBezTo>
                  <a:cubicBezTo>
                    <a:pt x="341" y="1541"/>
                    <a:pt x="418" y="1506"/>
                    <a:pt x="403" y="1464"/>
                  </a:cubicBezTo>
                  <a:cubicBezTo>
                    <a:pt x="396" y="1444"/>
                    <a:pt x="372" y="1260"/>
                    <a:pt x="346" y="1031"/>
                  </a:cubicBezTo>
                  <a:lnTo>
                    <a:pt x="620" y="934"/>
                  </a:lnTo>
                  <a:cubicBezTo>
                    <a:pt x="747" y="1130"/>
                    <a:pt x="846" y="1287"/>
                    <a:pt x="854" y="1306"/>
                  </a:cubicBezTo>
                  <a:cubicBezTo>
                    <a:pt x="860" y="1323"/>
                    <a:pt x="876" y="1331"/>
                    <a:pt x="895" y="1331"/>
                  </a:cubicBezTo>
                  <a:cubicBezTo>
                    <a:pt x="943" y="1331"/>
                    <a:pt x="1012" y="1284"/>
                    <a:pt x="995" y="1240"/>
                  </a:cubicBezTo>
                  <a:cubicBezTo>
                    <a:pt x="972" y="1177"/>
                    <a:pt x="288" y="109"/>
                    <a:pt x="261" y="36"/>
                  </a:cubicBezTo>
                  <a:cubicBezTo>
                    <a:pt x="252" y="10"/>
                    <a:pt x="223" y="1"/>
                    <a:pt x="191" y="1"/>
                  </a:cubicBezTo>
                  <a:cubicBezTo>
                    <a:pt x="189" y="1"/>
                    <a:pt x="187" y="1"/>
                    <a:pt x="185" y="1"/>
                  </a:cubicBezTo>
                  <a:cubicBezTo>
                    <a:pt x="183" y="1"/>
                    <a:pt x="181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3089650" y="1715025"/>
              <a:ext cx="33675" cy="36700"/>
            </a:xfrm>
            <a:custGeom>
              <a:avLst/>
              <a:gdLst/>
              <a:ahLst/>
              <a:cxnLst/>
              <a:rect l="l" t="t" r="r" b="b"/>
              <a:pathLst>
                <a:path w="1347" h="1468" extrusionOk="0">
                  <a:moveTo>
                    <a:pt x="413" y="164"/>
                  </a:moveTo>
                  <a:cubicBezTo>
                    <a:pt x="498" y="164"/>
                    <a:pt x="586" y="198"/>
                    <a:pt x="630" y="320"/>
                  </a:cubicBezTo>
                  <a:cubicBezTo>
                    <a:pt x="711" y="545"/>
                    <a:pt x="540" y="601"/>
                    <a:pt x="420" y="632"/>
                  </a:cubicBezTo>
                  <a:lnTo>
                    <a:pt x="243" y="199"/>
                  </a:lnTo>
                  <a:cubicBezTo>
                    <a:pt x="286" y="183"/>
                    <a:pt x="348" y="164"/>
                    <a:pt x="413" y="164"/>
                  </a:cubicBezTo>
                  <a:close/>
                  <a:moveTo>
                    <a:pt x="727" y="719"/>
                  </a:moveTo>
                  <a:cubicBezTo>
                    <a:pt x="824" y="719"/>
                    <a:pt x="922" y="757"/>
                    <a:pt x="970" y="889"/>
                  </a:cubicBezTo>
                  <a:cubicBezTo>
                    <a:pt x="1059" y="1138"/>
                    <a:pt x="803" y="1266"/>
                    <a:pt x="695" y="1307"/>
                  </a:cubicBezTo>
                  <a:cubicBezTo>
                    <a:pt x="650" y="1193"/>
                    <a:pt x="566" y="991"/>
                    <a:pt x="482" y="780"/>
                  </a:cubicBezTo>
                  <a:cubicBezTo>
                    <a:pt x="524" y="761"/>
                    <a:pt x="625" y="719"/>
                    <a:pt x="727" y="719"/>
                  </a:cubicBezTo>
                  <a:close/>
                  <a:moveTo>
                    <a:pt x="374" y="1"/>
                  </a:moveTo>
                  <a:cubicBezTo>
                    <a:pt x="224" y="1"/>
                    <a:pt x="93" y="48"/>
                    <a:pt x="93" y="48"/>
                  </a:cubicBezTo>
                  <a:lnTo>
                    <a:pt x="94" y="52"/>
                  </a:lnTo>
                  <a:cubicBezTo>
                    <a:pt x="44" y="72"/>
                    <a:pt x="1" y="112"/>
                    <a:pt x="15" y="150"/>
                  </a:cubicBezTo>
                  <a:cubicBezTo>
                    <a:pt x="41" y="223"/>
                    <a:pt x="558" y="1372"/>
                    <a:pt x="582" y="1435"/>
                  </a:cubicBezTo>
                  <a:cubicBezTo>
                    <a:pt x="590" y="1458"/>
                    <a:pt x="617" y="1467"/>
                    <a:pt x="644" y="1467"/>
                  </a:cubicBezTo>
                  <a:cubicBezTo>
                    <a:pt x="647" y="1467"/>
                    <a:pt x="650" y="1467"/>
                    <a:pt x="652" y="1467"/>
                  </a:cubicBezTo>
                  <a:cubicBezTo>
                    <a:pt x="652" y="1467"/>
                    <a:pt x="1347" y="1373"/>
                    <a:pt x="1155" y="841"/>
                  </a:cubicBezTo>
                  <a:cubicBezTo>
                    <a:pt x="1073" y="616"/>
                    <a:pt x="924" y="553"/>
                    <a:pt x="777" y="553"/>
                  </a:cubicBezTo>
                  <a:cubicBezTo>
                    <a:pt x="765" y="553"/>
                    <a:pt x="752" y="554"/>
                    <a:pt x="740" y="555"/>
                  </a:cubicBezTo>
                  <a:cubicBezTo>
                    <a:pt x="797" y="475"/>
                    <a:pt x="821" y="376"/>
                    <a:pt x="777" y="256"/>
                  </a:cubicBezTo>
                  <a:cubicBezTo>
                    <a:pt x="703" y="51"/>
                    <a:pt x="528" y="1"/>
                    <a:pt x="3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3134950" y="1696425"/>
              <a:ext cx="30575" cy="37875"/>
            </a:xfrm>
            <a:custGeom>
              <a:avLst/>
              <a:gdLst/>
              <a:ahLst/>
              <a:cxnLst/>
              <a:rect l="l" t="t" r="r" b="b"/>
              <a:pathLst>
                <a:path w="1223" h="1515" extrusionOk="0">
                  <a:moveTo>
                    <a:pt x="491" y="1"/>
                  </a:moveTo>
                  <a:cubicBezTo>
                    <a:pt x="452" y="1"/>
                    <a:pt x="413" y="7"/>
                    <a:pt x="376" y="20"/>
                  </a:cubicBezTo>
                  <a:cubicBezTo>
                    <a:pt x="102" y="117"/>
                    <a:pt x="1" y="524"/>
                    <a:pt x="148" y="930"/>
                  </a:cubicBezTo>
                  <a:cubicBezTo>
                    <a:pt x="274" y="1280"/>
                    <a:pt x="540" y="1514"/>
                    <a:pt x="785" y="1514"/>
                  </a:cubicBezTo>
                  <a:cubicBezTo>
                    <a:pt x="827" y="1514"/>
                    <a:pt x="868" y="1507"/>
                    <a:pt x="908" y="1493"/>
                  </a:cubicBezTo>
                  <a:cubicBezTo>
                    <a:pt x="1152" y="1406"/>
                    <a:pt x="1223" y="1086"/>
                    <a:pt x="1199" y="1021"/>
                  </a:cubicBezTo>
                  <a:cubicBezTo>
                    <a:pt x="1186" y="985"/>
                    <a:pt x="1151" y="974"/>
                    <a:pt x="1112" y="974"/>
                  </a:cubicBezTo>
                  <a:cubicBezTo>
                    <a:pt x="1081" y="974"/>
                    <a:pt x="1048" y="982"/>
                    <a:pt x="1025" y="990"/>
                  </a:cubicBezTo>
                  <a:cubicBezTo>
                    <a:pt x="972" y="1008"/>
                    <a:pt x="1049" y="1222"/>
                    <a:pt x="847" y="1293"/>
                  </a:cubicBezTo>
                  <a:cubicBezTo>
                    <a:pt x="818" y="1304"/>
                    <a:pt x="789" y="1309"/>
                    <a:pt x="761" y="1309"/>
                  </a:cubicBezTo>
                  <a:cubicBezTo>
                    <a:pt x="597" y="1309"/>
                    <a:pt x="452" y="1133"/>
                    <a:pt x="342" y="830"/>
                  </a:cubicBezTo>
                  <a:cubicBezTo>
                    <a:pt x="222" y="493"/>
                    <a:pt x="266" y="252"/>
                    <a:pt x="434" y="191"/>
                  </a:cubicBezTo>
                  <a:cubicBezTo>
                    <a:pt x="452" y="185"/>
                    <a:pt x="469" y="182"/>
                    <a:pt x="486" y="182"/>
                  </a:cubicBezTo>
                  <a:cubicBezTo>
                    <a:pt x="603" y="182"/>
                    <a:pt x="688" y="319"/>
                    <a:pt x="727" y="319"/>
                  </a:cubicBezTo>
                  <a:cubicBezTo>
                    <a:pt x="728" y="319"/>
                    <a:pt x="730" y="319"/>
                    <a:pt x="731" y="318"/>
                  </a:cubicBezTo>
                  <a:cubicBezTo>
                    <a:pt x="772" y="304"/>
                    <a:pt x="822" y="207"/>
                    <a:pt x="805" y="159"/>
                  </a:cubicBezTo>
                  <a:cubicBezTo>
                    <a:pt x="779" y="87"/>
                    <a:pt x="638" y="1"/>
                    <a:pt x="4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43"/>
          <p:cNvGrpSpPr/>
          <p:nvPr/>
        </p:nvGrpSpPr>
        <p:grpSpPr>
          <a:xfrm flipH="1">
            <a:off x="969710" y="867382"/>
            <a:ext cx="705070" cy="663326"/>
            <a:chOff x="1572775" y="1963600"/>
            <a:chExt cx="145775" cy="137150"/>
          </a:xfrm>
        </p:grpSpPr>
        <p:sp>
          <p:nvSpPr>
            <p:cNvPr id="1144" name="Google Shape;1144;p43"/>
            <p:cNvSpPr/>
            <p:nvPr/>
          </p:nvSpPr>
          <p:spPr>
            <a:xfrm>
              <a:off x="1572775" y="1963600"/>
              <a:ext cx="145775" cy="137150"/>
            </a:xfrm>
            <a:custGeom>
              <a:avLst/>
              <a:gdLst/>
              <a:ahLst/>
              <a:cxnLst/>
              <a:rect l="l" t="t" r="r" b="b"/>
              <a:pathLst>
                <a:path w="5831" h="5486" extrusionOk="0">
                  <a:moveTo>
                    <a:pt x="574" y="458"/>
                  </a:moveTo>
                  <a:cubicBezTo>
                    <a:pt x="837" y="458"/>
                    <a:pt x="1415" y="609"/>
                    <a:pt x="2646" y="1125"/>
                  </a:cubicBezTo>
                  <a:lnTo>
                    <a:pt x="3789" y="1537"/>
                  </a:lnTo>
                  <a:cubicBezTo>
                    <a:pt x="3810" y="1532"/>
                    <a:pt x="3833" y="1530"/>
                    <a:pt x="3859" y="1530"/>
                  </a:cubicBezTo>
                  <a:cubicBezTo>
                    <a:pt x="4316" y="1530"/>
                    <a:pt x="5469" y="2299"/>
                    <a:pt x="5359" y="2417"/>
                  </a:cubicBezTo>
                  <a:lnTo>
                    <a:pt x="4505" y="3335"/>
                  </a:lnTo>
                  <a:cubicBezTo>
                    <a:pt x="4492" y="3351"/>
                    <a:pt x="4536" y="3461"/>
                    <a:pt x="4538" y="3481"/>
                  </a:cubicBezTo>
                  <a:lnTo>
                    <a:pt x="4582" y="4268"/>
                  </a:lnTo>
                  <a:cubicBezTo>
                    <a:pt x="4590" y="4407"/>
                    <a:pt x="4479" y="4520"/>
                    <a:pt x="4345" y="4520"/>
                  </a:cubicBezTo>
                  <a:cubicBezTo>
                    <a:pt x="4333" y="4520"/>
                    <a:pt x="4320" y="4519"/>
                    <a:pt x="4308" y="4517"/>
                  </a:cubicBezTo>
                  <a:lnTo>
                    <a:pt x="3326" y="4363"/>
                  </a:lnTo>
                  <a:cubicBezTo>
                    <a:pt x="3322" y="4362"/>
                    <a:pt x="3318" y="4362"/>
                    <a:pt x="3314" y="4362"/>
                  </a:cubicBezTo>
                  <a:cubicBezTo>
                    <a:pt x="3297" y="4362"/>
                    <a:pt x="3280" y="4367"/>
                    <a:pt x="3266" y="4377"/>
                  </a:cubicBezTo>
                  <a:lnTo>
                    <a:pt x="2238" y="5092"/>
                  </a:lnTo>
                  <a:cubicBezTo>
                    <a:pt x="2214" y="5109"/>
                    <a:pt x="2184" y="5124"/>
                    <a:pt x="2147" y="5124"/>
                  </a:cubicBezTo>
                  <a:cubicBezTo>
                    <a:pt x="1983" y="5124"/>
                    <a:pt x="1690" y="4823"/>
                    <a:pt x="1304" y="3004"/>
                  </a:cubicBezTo>
                  <a:lnTo>
                    <a:pt x="388" y="671"/>
                  </a:lnTo>
                  <a:cubicBezTo>
                    <a:pt x="357" y="581"/>
                    <a:pt x="337" y="458"/>
                    <a:pt x="574" y="458"/>
                  </a:cubicBezTo>
                  <a:close/>
                  <a:moveTo>
                    <a:pt x="35" y="0"/>
                  </a:moveTo>
                  <a:cubicBezTo>
                    <a:pt x="33" y="0"/>
                    <a:pt x="32" y="1"/>
                    <a:pt x="32" y="1"/>
                  </a:cubicBezTo>
                  <a:cubicBezTo>
                    <a:pt x="8" y="23"/>
                    <a:pt x="1" y="58"/>
                    <a:pt x="11" y="87"/>
                  </a:cubicBezTo>
                  <a:lnTo>
                    <a:pt x="854" y="2486"/>
                  </a:lnTo>
                  <a:cubicBezTo>
                    <a:pt x="898" y="2613"/>
                    <a:pt x="1233" y="3622"/>
                    <a:pt x="1248" y="3756"/>
                  </a:cubicBezTo>
                  <a:cubicBezTo>
                    <a:pt x="1320" y="4410"/>
                    <a:pt x="1888" y="5474"/>
                    <a:pt x="1911" y="5481"/>
                  </a:cubicBezTo>
                  <a:cubicBezTo>
                    <a:pt x="1919" y="5483"/>
                    <a:pt x="1928" y="5486"/>
                    <a:pt x="1937" y="5486"/>
                  </a:cubicBezTo>
                  <a:cubicBezTo>
                    <a:pt x="1953" y="5486"/>
                    <a:pt x="1970" y="5480"/>
                    <a:pt x="1984" y="5470"/>
                  </a:cubicBezTo>
                  <a:lnTo>
                    <a:pt x="2964" y="4789"/>
                  </a:lnTo>
                  <a:cubicBezTo>
                    <a:pt x="3013" y="4755"/>
                    <a:pt x="3353" y="4546"/>
                    <a:pt x="3424" y="4546"/>
                  </a:cubicBezTo>
                  <a:cubicBezTo>
                    <a:pt x="3426" y="4546"/>
                    <a:pt x="3427" y="4546"/>
                    <a:pt x="3429" y="4547"/>
                  </a:cubicBezTo>
                  <a:lnTo>
                    <a:pt x="4216" y="4643"/>
                  </a:lnTo>
                  <a:cubicBezTo>
                    <a:pt x="4238" y="4646"/>
                    <a:pt x="4642" y="4724"/>
                    <a:pt x="4728" y="4724"/>
                  </a:cubicBezTo>
                  <a:cubicBezTo>
                    <a:pt x="4737" y="4724"/>
                    <a:pt x="4742" y="4723"/>
                    <a:pt x="4744" y="4722"/>
                  </a:cubicBezTo>
                  <a:cubicBezTo>
                    <a:pt x="4808" y="4643"/>
                    <a:pt x="4710" y="4365"/>
                    <a:pt x="4707" y="4339"/>
                  </a:cubicBezTo>
                  <a:lnTo>
                    <a:pt x="4711" y="3598"/>
                  </a:lnTo>
                  <a:cubicBezTo>
                    <a:pt x="4781" y="3204"/>
                    <a:pt x="5211" y="2981"/>
                    <a:pt x="5249" y="2934"/>
                  </a:cubicBezTo>
                  <a:lnTo>
                    <a:pt x="5807" y="2169"/>
                  </a:lnTo>
                  <a:cubicBezTo>
                    <a:pt x="5824" y="2148"/>
                    <a:pt x="5830" y="2120"/>
                    <a:pt x="5823" y="2095"/>
                  </a:cubicBezTo>
                  <a:cubicBezTo>
                    <a:pt x="5815" y="2068"/>
                    <a:pt x="5797" y="2048"/>
                    <a:pt x="5771" y="2038"/>
                  </a:cubicBezTo>
                  <a:lnTo>
                    <a:pt x="5049" y="1757"/>
                  </a:lnTo>
                  <a:cubicBezTo>
                    <a:pt x="4919" y="1713"/>
                    <a:pt x="3185" y="1144"/>
                    <a:pt x="3063" y="1081"/>
                  </a:cubicBezTo>
                  <a:cubicBezTo>
                    <a:pt x="2085" y="572"/>
                    <a:pt x="124" y="0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3"/>
            <p:cNvSpPr/>
            <p:nvPr/>
          </p:nvSpPr>
          <p:spPr>
            <a:xfrm>
              <a:off x="1574375" y="1965300"/>
              <a:ext cx="116800" cy="87325"/>
            </a:xfrm>
            <a:custGeom>
              <a:avLst/>
              <a:gdLst/>
              <a:ahLst/>
              <a:cxnLst/>
              <a:rect l="l" t="t" r="r" b="b"/>
              <a:pathLst>
                <a:path w="4672" h="3493" extrusionOk="0">
                  <a:moveTo>
                    <a:pt x="95" y="0"/>
                  </a:moveTo>
                  <a:cubicBezTo>
                    <a:pt x="69" y="0"/>
                    <a:pt x="44" y="12"/>
                    <a:pt x="27" y="34"/>
                  </a:cubicBezTo>
                  <a:cubicBezTo>
                    <a:pt x="1" y="71"/>
                    <a:pt x="8" y="123"/>
                    <a:pt x="44" y="150"/>
                  </a:cubicBezTo>
                  <a:lnTo>
                    <a:pt x="4527" y="3476"/>
                  </a:lnTo>
                  <a:cubicBezTo>
                    <a:pt x="4542" y="3487"/>
                    <a:pt x="4560" y="3492"/>
                    <a:pt x="4577" y="3492"/>
                  </a:cubicBezTo>
                  <a:cubicBezTo>
                    <a:pt x="4603" y="3492"/>
                    <a:pt x="4627" y="3481"/>
                    <a:pt x="4643" y="3458"/>
                  </a:cubicBezTo>
                  <a:cubicBezTo>
                    <a:pt x="4671" y="3422"/>
                    <a:pt x="2164" y="1516"/>
                    <a:pt x="2128" y="1488"/>
                  </a:cubicBezTo>
                  <a:lnTo>
                    <a:pt x="144" y="16"/>
                  </a:lnTo>
                  <a:cubicBezTo>
                    <a:pt x="129" y="6"/>
                    <a:pt x="112" y="0"/>
                    <a:pt x="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3"/>
            <p:cNvSpPr/>
            <p:nvPr/>
          </p:nvSpPr>
          <p:spPr>
            <a:xfrm>
              <a:off x="1576350" y="1966325"/>
              <a:ext cx="81650" cy="110500"/>
            </a:xfrm>
            <a:custGeom>
              <a:avLst/>
              <a:gdLst/>
              <a:ahLst/>
              <a:cxnLst/>
              <a:rect l="l" t="t" r="r" b="b"/>
              <a:pathLst>
                <a:path w="3266" h="4420" extrusionOk="0">
                  <a:moveTo>
                    <a:pt x="94" y="0"/>
                  </a:moveTo>
                  <a:cubicBezTo>
                    <a:pt x="77" y="0"/>
                    <a:pt x="60" y="5"/>
                    <a:pt x="46" y="16"/>
                  </a:cubicBezTo>
                  <a:cubicBezTo>
                    <a:pt x="8" y="44"/>
                    <a:pt x="1" y="95"/>
                    <a:pt x="27" y="132"/>
                  </a:cubicBezTo>
                  <a:lnTo>
                    <a:pt x="2170" y="3096"/>
                  </a:lnTo>
                  <a:cubicBezTo>
                    <a:pt x="2261" y="3229"/>
                    <a:pt x="2343" y="3369"/>
                    <a:pt x="2414" y="3515"/>
                  </a:cubicBezTo>
                  <a:cubicBezTo>
                    <a:pt x="2813" y="4345"/>
                    <a:pt x="3147" y="4419"/>
                    <a:pt x="3171" y="4419"/>
                  </a:cubicBezTo>
                  <a:cubicBezTo>
                    <a:pt x="3187" y="4419"/>
                    <a:pt x="3204" y="4414"/>
                    <a:pt x="3219" y="4403"/>
                  </a:cubicBezTo>
                  <a:cubicBezTo>
                    <a:pt x="3257" y="4377"/>
                    <a:pt x="3265" y="4324"/>
                    <a:pt x="3239" y="4288"/>
                  </a:cubicBezTo>
                  <a:lnTo>
                    <a:pt x="162" y="35"/>
                  </a:lnTo>
                  <a:cubicBezTo>
                    <a:pt x="146" y="12"/>
                    <a:pt x="120" y="0"/>
                    <a:pt x="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3"/>
            <p:cNvSpPr/>
            <p:nvPr/>
          </p:nvSpPr>
          <p:spPr>
            <a:xfrm>
              <a:off x="1586025" y="1977200"/>
              <a:ext cx="105775" cy="102475"/>
            </a:xfrm>
            <a:custGeom>
              <a:avLst/>
              <a:gdLst/>
              <a:ahLst/>
              <a:cxnLst/>
              <a:rect l="l" t="t" r="r" b="b"/>
              <a:pathLst>
                <a:path w="4231" h="4099" extrusionOk="0">
                  <a:moveTo>
                    <a:pt x="92" y="1"/>
                  </a:moveTo>
                  <a:cubicBezTo>
                    <a:pt x="71" y="1"/>
                    <a:pt x="49" y="9"/>
                    <a:pt x="32" y="26"/>
                  </a:cubicBezTo>
                  <a:cubicBezTo>
                    <a:pt x="0" y="58"/>
                    <a:pt x="1" y="112"/>
                    <a:pt x="34" y="144"/>
                  </a:cubicBezTo>
                  <a:lnTo>
                    <a:pt x="4081" y="4075"/>
                  </a:lnTo>
                  <a:cubicBezTo>
                    <a:pt x="4097" y="4091"/>
                    <a:pt x="4119" y="4099"/>
                    <a:pt x="4139" y="4099"/>
                  </a:cubicBezTo>
                  <a:cubicBezTo>
                    <a:pt x="4161" y="4099"/>
                    <a:pt x="4183" y="4091"/>
                    <a:pt x="4199" y="4074"/>
                  </a:cubicBezTo>
                  <a:cubicBezTo>
                    <a:pt x="4231" y="4041"/>
                    <a:pt x="2419" y="2168"/>
                    <a:pt x="2386" y="2136"/>
                  </a:cubicBezTo>
                  <a:lnTo>
                    <a:pt x="150" y="24"/>
                  </a:lnTo>
                  <a:cubicBezTo>
                    <a:pt x="134" y="9"/>
                    <a:pt x="113" y="1"/>
                    <a:pt x="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43"/>
          <p:cNvGrpSpPr/>
          <p:nvPr/>
        </p:nvGrpSpPr>
        <p:grpSpPr>
          <a:xfrm>
            <a:off x="713184" y="4691184"/>
            <a:ext cx="7726459" cy="369843"/>
            <a:chOff x="713184" y="4691184"/>
            <a:chExt cx="7726459" cy="369843"/>
          </a:xfrm>
        </p:grpSpPr>
        <p:sp>
          <p:nvSpPr>
            <p:cNvPr id="1150" name="Google Shape;1150;p43"/>
            <p:cNvSpPr/>
            <p:nvPr/>
          </p:nvSpPr>
          <p:spPr>
            <a:xfrm>
              <a:off x="713184" y="4691184"/>
              <a:ext cx="7726459" cy="369843"/>
            </a:xfrm>
            <a:custGeom>
              <a:avLst/>
              <a:gdLst/>
              <a:ahLst/>
              <a:cxnLst/>
              <a:rect l="l" t="t" r="r" b="b"/>
              <a:pathLst>
                <a:path w="327323" h="15668" extrusionOk="0">
                  <a:moveTo>
                    <a:pt x="0" y="0"/>
                  </a:moveTo>
                  <a:lnTo>
                    <a:pt x="135" y="14315"/>
                  </a:lnTo>
                  <a:lnTo>
                    <a:pt x="327323" y="15668"/>
                  </a:lnTo>
                  <a:lnTo>
                    <a:pt x="323601" y="78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Google Shape;1151;p43">
              <a:hlinkClick r:id="" action="ppaction://hlinkshowjump?jump=nextslide"/>
            </p:cNvPr>
            <p:cNvSpPr/>
            <p:nvPr/>
          </p:nvSpPr>
          <p:spPr>
            <a:xfrm>
              <a:off x="7976332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3">
              <a:hlinkClick r:id="" action="ppaction://hlinkshowjump?jump=previousslide"/>
            </p:cNvPr>
            <p:cNvSpPr/>
            <p:nvPr/>
          </p:nvSpPr>
          <p:spPr>
            <a:xfrm flipH="1">
              <a:off x="833551" y="4790561"/>
              <a:ext cx="236100" cy="180600"/>
            </a:xfrm>
            <a:prstGeom prst="stripedRightArrow">
              <a:avLst>
                <a:gd name="adj1" fmla="val 50000"/>
                <a:gd name="adj2" fmla="val 50000"/>
              </a:avLst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43">
              <a:hlinkClick r:id="rId3" action="ppaction://hlinksldjump"/>
            </p:cNvPr>
            <p:cNvSpPr/>
            <p:nvPr/>
          </p:nvSpPr>
          <p:spPr>
            <a:xfrm>
              <a:off x="4405006" y="4772876"/>
              <a:ext cx="235934" cy="204890"/>
            </a:xfrm>
            <a:custGeom>
              <a:avLst/>
              <a:gdLst/>
              <a:ahLst/>
              <a:cxnLst/>
              <a:rect l="l" t="t" r="r" b="b"/>
              <a:pathLst>
                <a:path w="12654" h="10989" extrusionOk="0">
                  <a:moveTo>
                    <a:pt x="1965" y="10656"/>
                  </a:moveTo>
                  <a:lnTo>
                    <a:pt x="2298" y="5428"/>
                  </a:lnTo>
                  <a:lnTo>
                    <a:pt x="0" y="5395"/>
                  </a:lnTo>
                  <a:lnTo>
                    <a:pt x="6593" y="0"/>
                  </a:lnTo>
                  <a:lnTo>
                    <a:pt x="12654" y="5595"/>
                  </a:lnTo>
                  <a:lnTo>
                    <a:pt x="10622" y="5528"/>
                  </a:lnTo>
                  <a:lnTo>
                    <a:pt x="10789" y="10889"/>
                  </a:lnTo>
                  <a:lnTo>
                    <a:pt x="7859" y="10889"/>
                  </a:lnTo>
                  <a:lnTo>
                    <a:pt x="7859" y="8026"/>
                  </a:lnTo>
                  <a:lnTo>
                    <a:pt x="5927" y="7959"/>
                  </a:lnTo>
                  <a:lnTo>
                    <a:pt x="5894" y="10989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Box 4">
            <a:extLst>
              <a:ext uri="{FF2B5EF4-FFF2-40B4-BE49-F238E27FC236}">
                <a16:creationId xmlns:a16="http://schemas.microsoft.com/office/drawing/2014/main" id="{AD585FE7-ADC2-494A-B1B4-481108B8C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899" y="1464126"/>
            <a:ext cx="3948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vi-VN" alt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hướng tiếp theo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">
            <a:extLst>
              <a:ext uri="{FF2B5EF4-FFF2-40B4-BE49-F238E27FC236}">
                <a16:creationId xmlns:a16="http://schemas.microsoft.com/office/drawing/2014/main" id="{89C6D14D-4E8E-485F-8288-AF5C23CC4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0599" y="1971755"/>
            <a:ext cx="32825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4">
            <a:extLst>
              <a:ext uri="{FF2B5EF4-FFF2-40B4-BE49-F238E27FC236}">
                <a16:creationId xmlns:a16="http://schemas.microsoft.com/office/drawing/2014/main" id="{03B16828-CC07-40E4-BB8D-0638C2EB3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7324" y="2530990"/>
            <a:ext cx="386476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>
              <a:spcBef>
                <a:spcPct val="0"/>
              </a:spcBef>
              <a:buClrTx/>
              <a:buFontTx/>
              <a:buChar char="-"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18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>
              <a:spcBef>
                <a:spcPct val="0"/>
              </a:spcBef>
              <a:buClrTx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1"/>
    </mc:Choice>
    <mc:Fallback xmlns="">
      <p:transition spd="slow" advTm="758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B173197-3793-4992-8F4D-99BD36464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26" y="703448"/>
            <a:ext cx="3644348" cy="2727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9"/>
    </mc:Choice>
    <mc:Fallback xmlns="">
      <p:transition spd="slow" advTm="1119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7" name="Google Shape;917;p37"/>
          <p:cNvGrpSpPr/>
          <p:nvPr/>
        </p:nvGrpSpPr>
        <p:grpSpPr>
          <a:xfrm>
            <a:off x="0" y="788247"/>
            <a:ext cx="8957387" cy="1510233"/>
            <a:chOff x="7728915" y="2370420"/>
            <a:chExt cx="1034472" cy="222546"/>
          </a:xfrm>
        </p:grpSpPr>
        <p:sp>
          <p:nvSpPr>
            <p:cNvPr id="918" name="Google Shape;918;p37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7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7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7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7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7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7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D89E571-9D2E-432C-A828-061628F4E1B6}"/>
              </a:ext>
            </a:extLst>
          </p:cNvPr>
          <p:cNvSpPr txBox="1"/>
          <p:nvPr/>
        </p:nvSpPr>
        <p:spPr>
          <a:xfrm>
            <a:off x="1143022" y="887676"/>
            <a:ext cx="6906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chú mèo ngoan</a:t>
            </a:r>
            <a:r>
              <a:rPr 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A5A1A2-1B7F-4533-B7E4-88CAC42AD2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473" y="858034"/>
            <a:ext cx="3835478" cy="273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6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69"/>
    </mc:Choice>
    <mc:Fallback xmlns="">
      <p:transition spd="slow" advTm="656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19012F-C7E6-4A8A-8A24-3ABE1D85E7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2756" y="1212"/>
            <a:ext cx="1714224" cy="851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D0852A-D9C6-CEBB-B935-D254E9317C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4686" y="683204"/>
            <a:ext cx="6554628" cy="43658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DE252-5D06-75B5-9A10-3D340EA8A2B5}"/>
              </a:ext>
            </a:extLst>
          </p:cNvPr>
          <p:cNvSpPr txBox="1"/>
          <p:nvPr/>
        </p:nvSpPr>
        <p:spPr>
          <a:xfrm>
            <a:off x="1636872" y="64116"/>
            <a:ext cx="815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387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757"/>
    </mc:Choice>
    <mc:Fallback xmlns="">
      <p:transition spd="slow" advTm="687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>
            <a:extLst>
              <a:ext uri="{FF2B5EF4-FFF2-40B4-BE49-F238E27FC236}">
                <a16:creationId xmlns:a16="http://schemas.microsoft.com/office/drawing/2014/main" id="{067A2D94-9BC2-4B25-96CB-F7A356C0F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9034">
            <a:off x="41210" y="91100"/>
            <a:ext cx="1652209" cy="820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8D9983-0677-A711-C108-BBF8D64E16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766" y="217667"/>
            <a:ext cx="6075216" cy="4046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CFF24B-A731-B1AD-F20E-0CC069F73617}"/>
              </a:ext>
            </a:extLst>
          </p:cNvPr>
          <p:cNvSpPr txBox="1"/>
          <p:nvPr/>
        </p:nvSpPr>
        <p:spPr>
          <a:xfrm>
            <a:off x="1534392" y="4264195"/>
            <a:ext cx="6075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1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em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tự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giác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học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tập</a:t>
            </a:r>
            <a:r>
              <a:rPr lang="en-US" sz="3200" dirty="0">
                <a:solidFill>
                  <a:srgbClr val="0000FF"/>
                </a:solidFill>
              </a:rPr>
              <a:t>?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471"/>
    </mc:Choice>
    <mc:Fallback xmlns="">
      <p:transition spd="slow" advTm="414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文本框 93"/>
          <p:cNvSpPr txBox="1"/>
          <p:nvPr/>
        </p:nvSpPr>
        <p:spPr>
          <a:xfrm>
            <a:off x="2621281" y="1430655"/>
            <a:ext cx="3901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 defTabSz="685800" fontAlgn="base">
              <a:buClrTx/>
            </a:pPr>
            <a:r>
              <a:rPr lang="zh-CN" altLang="en-US" sz="33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迷你简细行楷" panose="02010609000101010101" charset="-122"/>
              </a:rPr>
              <a:t>校园简介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2519125" y="1868329"/>
            <a:ext cx="4105751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base">
              <a:buClrTx/>
            </a:pPr>
            <a:r>
              <a:rPr lang="zh-CN" altLang="zh-CN" sz="1425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微软雅黑" panose="020B0503020204020204" charset="-122"/>
              </a:rPr>
              <a:t>Please enter the required title here</a:t>
            </a:r>
          </a:p>
        </p:txBody>
      </p:sp>
      <p:sp>
        <p:nvSpPr>
          <p:cNvPr id="3" name="文本框 11"/>
          <p:cNvSpPr txBox="1"/>
          <p:nvPr/>
        </p:nvSpPr>
        <p:spPr>
          <a:xfrm>
            <a:off x="2484597" y="490062"/>
            <a:ext cx="4175760" cy="1015663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 anchor="t">
            <a:spAutoFit/>
          </a:bodyPr>
          <a:lstStyle/>
          <a:p>
            <a:pPr algn="ctr" defTabSz="685800">
              <a:buClrTx/>
            </a:pPr>
            <a:r>
              <a:rPr lang="zh-CN" altLang="en-US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PART </a:t>
            </a:r>
            <a:r>
              <a:rPr lang="en-US" altLang="zh-CN" sz="6000" kern="1200" dirty="0">
                <a:solidFill>
                  <a:prstClr val="white"/>
                </a:solidFill>
                <a:latin typeface="inpin heiti" charset="-122"/>
                <a:ea typeface="inpin heiti" charset="-122"/>
                <a:cs typeface="+mn-cs"/>
                <a:sym typeface="+mn-ea"/>
              </a:rPr>
              <a:t>1</a:t>
            </a:r>
          </a:p>
        </p:txBody>
      </p:sp>
      <p:pic>
        <p:nvPicPr>
          <p:cNvPr id="13" name="Picture 2" descr="Hình ảnh có liên quan">
            <a:extLst>
              <a:ext uri="{FF2B5EF4-FFF2-40B4-BE49-F238E27FC236}">
                <a16:creationId xmlns:a16="http://schemas.microsoft.com/office/drawing/2014/main" id="{6A4804D6-6A97-41FB-943D-11C0FC760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 bwMode="auto">
          <a:xfrm>
            <a:off x="0" y="16669"/>
            <a:ext cx="9144000" cy="512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3AD025-7FA0-4FD6-8EF2-044EEF55AF1D}"/>
              </a:ext>
            </a:extLst>
          </p:cNvPr>
          <p:cNvSpPr txBox="1"/>
          <p:nvPr/>
        </p:nvSpPr>
        <p:spPr>
          <a:xfrm>
            <a:off x="1313665" y="1718787"/>
            <a:ext cx="570071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32">
              <a:buClrTx/>
              <a:defRPr/>
            </a:pP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Nghỉ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</a:t>
            </a:r>
            <a:r>
              <a:rPr lang="en-US" sz="6500" b="1" kern="1200" dirty="0" err="1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giải</a:t>
            </a:r>
            <a:r>
              <a:rPr lang="en-US" sz="6500" b="1" kern="120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latin typeface="r0c0i Linotte" pitchFamily="2" charset="0"/>
                <a:ea typeface="+mn-ea"/>
                <a:cs typeface="+mn-cs"/>
              </a:rPr>
              <a:t> lao</a:t>
            </a:r>
          </a:p>
        </p:txBody>
      </p:sp>
    </p:spTree>
    <p:extLst>
      <p:ext uri="{BB962C8B-B14F-4D97-AF65-F5344CB8AC3E}">
        <p14:creationId xmlns:p14="http://schemas.microsoft.com/office/powerpoint/2010/main" val="113764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356">
        <p:random/>
      </p:transition>
    </mc:Choice>
    <mc:Fallback xmlns="">
      <p:transition spd="slow" advClick="0" advTm="10356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2.jpg">
            <a:extLst>
              <a:ext uri="{FF2B5EF4-FFF2-40B4-BE49-F238E27FC236}">
                <a16:creationId xmlns:a16="http://schemas.microsoft.com/office/drawing/2014/main" id="{691947A2-C2C0-4EFE-ACBB-8EE153611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013" y="1385179"/>
            <a:ext cx="3881974" cy="181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941">
        <p:random/>
      </p:transition>
    </mc:Choice>
    <mc:Fallback xmlns="">
      <p:transition spd="slow" advClick="0" advTm="4941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2B0E489-C50B-4EA7-AC9C-2BB29DB7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89" y="167168"/>
            <a:ext cx="1933036" cy="83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79934A-FB43-3154-0F0C-4F4857B45AC8}"/>
              </a:ext>
            </a:extLst>
          </p:cNvPr>
          <p:cNvSpPr txBox="1"/>
          <p:nvPr/>
        </p:nvSpPr>
        <p:spPr>
          <a:xfrm>
            <a:off x="1934930" y="255972"/>
            <a:ext cx="719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b="1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sao?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E42AF-F37D-E37E-25C3-541B9E6F5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7384" y="867996"/>
            <a:ext cx="6887164" cy="38842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393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38"/>
    </mc:Choice>
    <mc:Fallback xmlns="">
      <p:transition spd="slow" advTm="504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24.3|5.6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0.1"/>
</p:tagLst>
</file>

<file path=ppt/theme/theme1.xml><?xml version="1.0" encoding="utf-8"?>
<a:theme xmlns:a="http://schemas.openxmlformats.org/drawingml/2006/main" name="Team Building Class for Elementary by Slidesgo">
  <a:themeElements>
    <a:clrScheme name="Simple Light">
      <a:dk1>
        <a:srgbClr val="000000"/>
      </a:dk1>
      <a:lt1>
        <a:srgbClr val="FFFFFF"/>
      </a:lt1>
      <a:dk2>
        <a:srgbClr val="FF6EA7"/>
      </a:dk2>
      <a:lt2>
        <a:srgbClr val="CCB1FE"/>
      </a:lt2>
      <a:accent1>
        <a:srgbClr val="B2F7EF"/>
      </a:accent1>
      <a:accent2>
        <a:srgbClr val="FFE65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自定义 3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886C"/>
      </a:accent1>
      <a:accent2>
        <a:srgbClr val="E7481D"/>
      </a:accent2>
      <a:accent3>
        <a:srgbClr val="B5853D"/>
      </a:accent3>
      <a:accent4>
        <a:srgbClr val="F0886C"/>
      </a:accent4>
      <a:accent5>
        <a:srgbClr val="BF570E"/>
      </a:accent5>
      <a:accent6>
        <a:srgbClr val="B5853D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183</Words>
  <Application>Microsoft Office PowerPoint</Application>
  <PresentationFormat>On-screen Show (16:9)</PresentationFormat>
  <Paragraphs>24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Arial-Rounded</vt:lpstr>
      <vt:lpstr>Fira Sans Extra Condensed</vt:lpstr>
      <vt:lpstr>r0c0i Linotte</vt:lpstr>
      <vt:lpstr>Wingdings</vt:lpstr>
      <vt:lpstr>Times New Roman</vt:lpstr>
      <vt:lpstr>Calibri Light</vt:lpstr>
      <vt:lpstr>Raleway Thin</vt:lpstr>
      <vt:lpstr>inpin heiti</vt:lpstr>
      <vt:lpstr>Gloria Hallelujah</vt:lpstr>
      <vt:lpstr>Arial</vt:lpstr>
      <vt:lpstr>Raleway</vt:lpstr>
      <vt:lpstr>Team Building Class for Elementary by Slidesgo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Class 3.2</dc:title>
  <dc:creator>Mrs HUONG</dc:creator>
  <cp:lastModifiedBy>ADMIN</cp:lastModifiedBy>
  <cp:revision>13</cp:revision>
  <dcterms:modified xsi:type="dcterms:W3CDTF">2025-01-09T01:53:02Z</dcterms:modified>
</cp:coreProperties>
</file>