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21" r:id="rId4"/>
    <p:sldMasterId id="2147483734" r:id="rId5"/>
    <p:sldMasterId id="2147483746" r:id="rId6"/>
    <p:sldMasterId id="2147483756" r:id="rId7"/>
    <p:sldMasterId id="2147483769" r:id="rId8"/>
    <p:sldMasterId id="2147483781" r:id="rId9"/>
  </p:sldMasterIdLst>
  <p:notesMasterIdLst>
    <p:notesMasterId r:id="rId35"/>
  </p:notesMasterIdLst>
  <p:sldIdLst>
    <p:sldId id="2007577119" r:id="rId10"/>
    <p:sldId id="273" r:id="rId11"/>
    <p:sldId id="2007577120" r:id="rId12"/>
    <p:sldId id="262" r:id="rId13"/>
    <p:sldId id="279" r:id="rId14"/>
    <p:sldId id="2007577121" r:id="rId15"/>
    <p:sldId id="280" r:id="rId16"/>
    <p:sldId id="281" r:id="rId17"/>
    <p:sldId id="265" r:id="rId18"/>
    <p:sldId id="2007577134" r:id="rId19"/>
    <p:sldId id="2007577128" r:id="rId20"/>
    <p:sldId id="269" r:id="rId21"/>
    <p:sldId id="2007577127" r:id="rId22"/>
    <p:sldId id="2007577125" r:id="rId23"/>
    <p:sldId id="259" r:id="rId24"/>
    <p:sldId id="2007577124" r:id="rId25"/>
    <p:sldId id="2007577129" r:id="rId26"/>
    <p:sldId id="2007577095" r:id="rId27"/>
    <p:sldId id="2007577115" r:id="rId28"/>
    <p:sldId id="2007577130" r:id="rId29"/>
    <p:sldId id="2007577131" r:id="rId30"/>
    <p:sldId id="2007577132" r:id="rId31"/>
    <p:sldId id="2007577133" r:id="rId32"/>
    <p:sldId id="2007577135" r:id="rId33"/>
    <p:sldId id="200757712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444" autoAdjust="0"/>
  </p:normalViewPr>
  <p:slideViewPr>
    <p:cSldViewPr snapToGrid="0">
      <p:cViewPr varScale="1">
        <p:scale>
          <a:sx n="87" d="100"/>
          <a:sy n="87" d="100"/>
        </p:scale>
        <p:origin x="5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524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67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gi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02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0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4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7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3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6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9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A65C4-D6AA-47A8-B689-8ADECA4518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038" y="-14287"/>
            <a:ext cx="2676526" cy="2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839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50148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33647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4664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673918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8174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66942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904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00679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904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044502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70072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731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65663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03995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3277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685012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9260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72668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007981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715509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42832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6081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2343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4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8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9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3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6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2684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44.jp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94" r:id="rId12"/>
    <p:sldLayoutId id="21474837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7EF34-A41B-41EF-A6D3-FBE45E6A8B05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4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95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53.png"/><Relationship Id="rId26" Type="http://schemas.openxmlformats.org/officeDocument/2006/relationships/slide" Target="slide4.xml"/><Relationship Id="rId3" Type="http://schemas.openxmlformats.org/officeDocument/2006/relationships/audio" Target="../media/audio2.wav"/><Relationship Id="rId21" Type="http://schemas.openxmlformats.org/officeDocument/2006/relationships/image" Target="../media/image65.png"/><Relationship Id="rId7" Type="http://schemas.openxmlformats.org/officeDocument/2006/relationships/image" Target="../media/image60.png"/><Relationship Id="rId12" Type="http://schemas.openxmlformats.org/officeDocument/2006/relationships/image" Target="../media/image50.png"/><Relationship Id="rId17" Type="http://schemas.openxmlformats.org/officeDocument/2006/relationships/slide" Target="slide7.xml"/><Relationship Id="rId25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64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slide" Target="slide6.xml"/><Relationship Id="rId23" Type="http://schemas.openxmlformats.org/officeDocument/2006/relationships/image" Target="../media/image55.png"/><Relationship Id="rId28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63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54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4" Type="http://schemas.openxmlformats.org/officeDocument/2006/relationships/image" Target="../media/image46.jpe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4" Type="http://schemas.openxmlformats.org/officeDocument/2006/relationships/image" Target="../media/image46.jpeg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10" Type="http://schemas.openxmlformats.org/officeDocument/2006/relationships/image" Target="../media/image72.png"/><Relationship Id="rId4" Type="http://schemas.openxmlformats.org/officeDocument/2006/relationships/image" Target="../media/image46.jpeg"/><Relationship Id="rId9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10" Type="http://schemas.openxmlformats.org/officeDocument/2006/relationships/image" Target="../media/image74.png"/><Relationship Id="rId4" Type="http://schemas.openxmlformats.org/officeDocument/2006/relationships/image" Target="../media/image46.jpeg"/><Relationship Id="rId9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audio3.wav"/><Relationship Id="rId7" Type="http://schemas.openxmlformats.org/officeDocument/2006/relationships/image" Target="../media/image6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slide" Target="slide3.xml"/><Relationship Id="rId10" Type="http://schemas.openxmlformats.org/officeDocument/2006/relationships/image" Target="../media/image72.png"/><Relationship Id="rId4" Type="http://schemas.openxmlformats.org/officeDocument/2006/relationships/image" Target="../media/image46.jpe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.png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23CBCF-60E0-4765-BF84-C975F6117D1D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37386" y="6509979"/>
            <a:ext cx="3248811" cy="3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1266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89" y="757352"/>
            <a:ext cx="884703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98795" y="2475984"/>
            <a:ext cx="6081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altLang="zh-CN" sz="6600" b="1" i="0" u="none" strike="noStrike" kern="1200" cap="none" spc="0" normalizeH="0" noProof="0" smtClean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HÀNH</a:t>
            </a:r>
            <a:endParaRPr kumimoji="0" lang="en-US" altLang="zh-CN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2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3" y="-290253"/>
            <a:ext cx="6773041" cy="353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D41E02-059B-4702-B264-31ACD3D34630}"/>
              </a:ext>
            </a:extLst>
          </p:cNvPr>
          <p:cNvSpPr txBox="1"/>
          <p:nvPr/>
        </p:nvSpPr>
        <p:spPr>
          <a:xfrm>
            <a:off x="1616186" y="517873"/>
            <a:ext cx="5868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1.Vẽ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EFEDD-E68D-4739-BFB2-383D505F6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2"/>
          <a:stretch/>
        </p:blipFill>
        <p:spPr>
          <a:xfrm>
            <a:off x="3112328" y="0"/>
            <a:ext cx="5867899" cy="68192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80227" y="6455391"/>
            <a:ext cx="2934269" cy="4026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66A96C-959A-4510-83FF-5929DC9B8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7" y="841483"/>
            <a:ext cx="5360784" cy="4556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9152E-0760-4FFB-A252-F79D86ABA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41" y="334855"/>
            <a:ext cx="6219825" cy="5886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80227" y="6455391"/>
            <a:ext cx="2934269" cy="4026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51505" y="1412023"/>
            <a:ext cx="5572126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FF510-DF75-42E7-9733-4C75E589D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844" y="1148316"/>
            <a:ext cx="8897755" cy="53465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23" y="1148316"/>
            <a:ext cx="2558387" cy="4355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72537" y="661204"/>
            <a:ext cx="1666407" cy="1305039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D2C68BF5-881F-4556-8179-654D107B4344}"/>
              </a:ext>
            </a:extLst>
          </p:cNvPr>
          <p:cNvSpPr txBox="1"/>
          <p:nvPr/>
        </p:nvSpPr>
        <p:spPr>
          <a:xfrm>
            <a:off x="2160881" y="529974"/>
            <a:ext cx="8620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2. Chia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sẻ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sóc</a:t>
            </a:r>
            <a:r>
              <a:rPr lang="en-US" altLang="zh-CN" sz="3200" b="1" dirty="0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200" b="1" dirty="0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cơ</a:t>
            </a:r>
            <a:r>
              <a:rPr lang="en-US" altLang="zh-CN" sz="3200" b="1" dirty="0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200" b="1" dirty="0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1EAEA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Cambria" panose="020405030504060302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63591" y="4578250"/>
            <a:ext cx="10750119" cy="2279750"/>
            <a:chOff x="3667539" y="1406276"/>
            <a:chExt cx="7873133" cy="47006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667539" y="2188488"/>
              <a:ext cx="7715646" cy="3144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cách chăm sóc, bảo vệ cơ </a:t>
              </a:r>
              <a:r>
                <a:rPr lang="vi-VN" sz="2800" b="1" i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2800" b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vận động </a:t>
              </a:r>
              <a:r>
                <a:rPr lang="vi-VN" sz="2800" b="1" i="0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 </a:t>
              </a:r>
              <a:r>
                <a:rPr lang="vi-VN" sz="2800" b="1" i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 </a:t>
              </a:r>
              <a:r>
                <a:rPr lang="vi-VN" sz="2800" b="1" i="0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cần:</a:t>
              </a:r>
              <a:r>
                <a:rPr lang="en-US" sz="2800" b="1" i="0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 smtClean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 thể dục, tránh mang vác vật nặng, ăn uống đủ chất, vận động đúng tư thế,…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0940" y="833816"/>
            <a:ext cx="10750119" cy="2279750"/>
            <a:chOff x="3667539" y="1406276"/>
            <a:chExt cx="7873133" cy="47006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67539" y="2188488"/>
              <a:ext cx="7715646" cy="314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cách chăm sóc, bảo vệ cơ quan hô hấp chúng ta cần: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hít thở không khí trong lành, dọn vệ sinh nơi mình sinh sống, xúc miệng bằng nước muối loãng, vệ sinh mũi.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C0A095-E7D1-4171-8485-8711AE1461E4}"/>
              </a:ext>
            </a:extLst>
          </p:cNvPr>
          <p:cNvGrpSpPr/>
          <p:nvPr/>
        </p:nvGrpSpPr>
        <p:grpSpPr>
          <a:xfrm>
            <a:off x="871860" y="3550383"/>
            <a:ext cx="10750119" cy="2279750"/>
            <a:chOff x="3667539" y="1406276"/>
            <a:chExt cx="7873133" cy="47006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7A6CBE-7607-423B-A598-A1DD40728047}"/>
                </a:ext>
              </a:extLst>
            </p:cNvPr>
            <p:cNvGrpSpPr/>
            <p:nvPr/>
          </p:nvGrpSpPr>
          <p:grpSpPr>
            <a:xfrm>
              <a:off x="3667539" y="1406276"/>
              <a:ext cx="7873133" cy="4700600"/>
              <a:chOff x="3975495" y="1481728"/>
              <a:chExt cx="7615972" cy="4202924"/>
            </a:xfrm>
          </p:grpSpPr>
          <p:sp>
            <p:nvSpPr>
              <p:cNvPr id="16" name="Rectangle: Diagonal Corners Rounded 4">
                <a:extLst>
                  <a:ext uri="{FF2B5EF4-FFF2-40B4-BE49-F238E27FC236}">
                    <a16:creationId xmlns:a16="http://schemas.microsoft.com/office/drawing/2014/main" id="{5A694DDC-0F8B-48A4-AECA-24F87C689BB3}"/>
                  </a:ext>
                </a:extLst>
              </p:cNvPr>
              <p:cNvSpPr/>
              <p:nvPr/>
            </p:nvSpPr>
            <p:spPr>
              <a:xfrm flipH="1">
                <a:off x="3975495" y="1481728"/>
                <a:ext cx="7578774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D3F3F102-65C9-473D-B7AF-81834FB178EE}"/>
                  </a:ext>
                </a:extLst>
              </p:cNvPr>
              <p:cNvSpPr/>
              <p:nvPr/>
            </p:nvSpPr>
            <p:spPr>
              <a:xfrm flipH="1">
                <a:off x="3975496" y="1551563"/>
                <a:ext cx="7615971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C234F2-AC39-4D53-A86B-15BAA74FC0C4}"/>
                </a:ext>
              </a:extLst>
            </p:cNvPr>
            <p:cNvSpPr txBox="1"/>
            <p:nvPr/>
          </p:nvSpPr>
          <p:spPr>
            <a:xfrm>
              <a:off x="3667539" y="2188488"/>
              <a:ext cx="7715646" cy="314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 chăm sóc, bảo vệ cơ quan bài tiết nước tiểu, chúng ta cần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thường xuyên tắm rửa sạch sẽ, thay quần áo hằng ngày, uống đủ nước, không ăn mặn và không nhịn tiểu.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89" y="757352"/>
            <a:ext cx="884703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98795" y="2475984"/>
            <a:ext cx="6081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smtClean="0">
                <a:ln>
                  <a:solidFill>
                    <a:prstClr val="white"/>
                  </a:solidFill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</a:t>
            </a:r>
            <a:endParaRPr kumimoji="0" lang="en-US" altLang="zh-CN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731489" y="2222205"/>
            <a:ext cx="6129390" cy="4253023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3" y="2834976"/>
            <a:ext cx="4934326" cy="3944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9075F-02C5-4671-B237-689BA5CF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544" y="2326264"/>
            <a:ext cx="5747440" cy="390496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1" y="1656106"/>
            <a:ext cx="2061034" cy="20610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EF1025-7F32-44AF-B2BC-C56D8C11CDA6}"/>
              </a:ext>
            </a:extLst>
          </p:cNvPr>
          <p:cNvSpPr txBox="1"/>
          <p:nvPr/>
        </p:nvSpPr>
        <p:spPr>
          <a:xfrm>
            <a:off x="2436320" y="203162"/>
            <a:ext cx="78666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thở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10542" y="1499192"/>
            <a:ext cx="6737685" cy="3381152"/>
            <a:chOff x="4186989" y="264131"/>
            <a:chExt cx="6737685" cy="6139643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264131"/>
              <a:ext cx="6737685" cy="6139643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048" y="992821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EEADE5-C7B5-42C1-9A13-B6EA3B041F16}"/>
              </a:ext>
            </a:extLst>
          </p:cNvPr>
          <p:cNvSpPr txBox="1"/>
          <p:nvPr/>
        </p:nvSpPr>
        <p:spPr>
          <a:xfrm>
            <a:off x="4362672" y="2269672"/>
            <a:ext cx="56200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6487"/>
            <a:ext cx="1221944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D0B31-AAB9-4DEF-B400-4BC9A5FB2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43" y="1063950"/>
            <a:ext cx="5169522" cy="373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E3A1D6-611D-447A-AC2E-6C546CE6B906}"/>
              </a:ext>
            </a:extLst>
          </p:cNvPr>
          <p:cNvSpPr txBox="1"/>
          <p:nvPr/>
        </p:nvSpPr>
        <p:spPr>
          <a:xfrm>
            <a:off x="7151751" y="1398896"/>
            <a:ext cx="3962606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C59BFE5-D1A1-428B-B114-F75DC8A593F3}"/>
              </a:ext>
            </a:extLst>
          </p:cNvPr>
          <p:cNvSpPr/>
          <p:nvPr/>
        </p:nvSpPr>
        <p:spPr>
          <a:xfrm>
            <a:off x="3013134" y="4382022"/>
            <a:ext cx="7526878" cy="2321683"/>
          </a:xfrm>
          <a:prstGeom prst="cloudCallout">
            <a:avLst>
              <a:gd name="adj1" fmla="val 19568"/>
              <a:gd name="adj2" fmla="val -7826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30291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8DA34-730C-426F-9551-660910EF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77" y="932827"/>
            <a:ext cx="3678645" cy="542665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25BB72-F461-4F3A-B9D1-03598BB9E7E0}"/>
              </a:ext>
            </a:extLst>
          </p:cNvPr>
          <p:cNvSpPr/>
          <p:nvPr/>
        </p:nvSpPr>
        <p:spPr>
          <a:xfrm>
            <a:off x="4256677" y="531628"/>
            <a:ext cx="2463209" cy="1084521"/>
          </a:xfrm>
          <a:prstGeom prst="wedgeRectCallout">
            <a:avLst>
              <a:gd name="adj1" fmla="val 845"/>
              <a:gd name="adj2" fmla="val 8531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51A2F4-E8DC-4CE3-A92A-0CDF6CEABB87}"/>
              </a:ext>
            </a:extLst>
          </p:cNvPr>
          <p:cNvSpPr/>
          <p:nvPr/>
        </p:nvSpPr>
        <p:spPr>
          <a:xfrm>
            <a:off x="4365983" y="754911"/>
            <a:ext cx="4083425" cy="8583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lgDashDot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DCF0C-B19A-4AFA-94B8-2D7A010240CE}"/>
              </a:ext>
            </a:extLst>
          </p:cNvPr>
          <p:cNvSpPr/>
          <p:nvPr/>
        </p:nvSpPr>
        <p:spPr>
          <a:xfrm>
            <a:off x="1695635" y="1711841"/>
            <a:ext cx="8904303" cy="4359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4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08" y="3020113"/>
            <a:ext cx="3976535" cy="397653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99038CB-0334-43B5-BA4A-0BCC5B943230}"/>
              </a:ext>
            </a:extLst>
          </p:cNvPr>
          <p:cNvSpPr/>
          <p:nvPr/>
        </p:nvSpPr>
        <p:spPr>
          <a:xfrm>
            <a:off x="1454227" y="1078028"/>
            <a:ext cx="7885454" cy="1719127"/>
          </a:xfrm>
          <a:prstGeom prst="wedgeRoundRectCallout">
            <a:avLst>
              <a:gd name="adj1" fmla="val 58426"/>
              <a:gd name="adj2" fmla="val 9671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F958302-7743-47E8-B855-DBCC2EA57F1D}"/>
              </a:ext>
            </a:extLst>
          </p:cNvPr>
          <p:cNvSpPr/>
          <p:nvPr/>
        </p:nvSpPr>
        <p:spPr>
          <a:xfrm>
            <a:off x="290300" y="3811850"/>
            <a:ext cx="7885454" cy="1719127"/>
          </a:xfrm>
          <a:prstGeom prst="wedgeRoundRectCallout">
            <a:avLst>
              <a:gd name="adj1" fmla="val 61360"/>
              <a:gd name="adj2" fmla="val -9021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9062113" y="6545673"/>
            <a:ext cx="2811930" cy="3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7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0645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5E5968-5D9E-4393-8A72-1A8BDB0C5B18}"/>
              </a:ext>
            </a:extLst>
          </p:cNvPr>
          <p:cNvSpPr txBox="1"/>
          <p:nvPr/>
        </p:nvSpPr>
        <p:spPr>
          <a:xfrm>
            <a:off x="3356653" y="3092916"/>
            <a:ext cx="56057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altLang="zh-CN" sz="72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GẶP LẠI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3FD77DB-7BFD-49E1-9908-DD1DA24EA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4471" y="7073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9829800" y="78337"/>
            <a:ext cx="2362200" cy="1011075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93438" y="-433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HỎI:</a:t>
            </a:r>
          </a:p>
          <a:p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5166070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Nhịn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653645" y="418451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mặn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8432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47826" y="32364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Tim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Phổi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54192-E5CC-4B49-861F-2A76791434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844" y="1464596"/>
            <a:ext cx="3856357" cy="233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4165491" y="447225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422933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4253144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9204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83355" y="50813"/>
            <a:ext cx="4345835" cy="386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59A0-9C95-4CB8-9F6E-C11AE212C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54F315F-6B69-4110-B8B8-59730FD65508}"/>
              </a:ext>
            </a:extLst>
          </p:cNvPr>
          <p:cNvSpPr/>
          <p:nvPr/>
        </p:nvSpPr>
        <p:spPr>
          <a:xfrm>
            <a:off x="3371696" y="1488559"/>
            <a:ext cx="691116" cy="687042"/>
          </a:xfrm>
          <a:prstGeom prst="wedgeRectCallout">
            <a:avLst>
              <a:gd name="adj1" fmla="val -111602"/>
              <a:gd name="adj2" fmla="val 6404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415022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9152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230F39-033A-4DB0-8A58-32A101FC9756}"/>
              </a:ext>
            </a:extLst>
          </p:cNvPr>
          <p:cNvSpPr txBox="1"/>
          <p:nvPr/>
        </p:nvSpPr>
        <p:spPr>
          <a:xfrm>
            <a:off x="6768753" y="1235466"/>
            <a:ext cx="4668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B02C87-B2F9-4E29-B381-D3C5FE5D8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471" y="463337"/>
            <a:ext cx="2719639" cy="3329184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6EFF097C-E40E-472E-9CE2-961EDD5583C6}"/>
              </a:ext>
            </a:extLst>
          </p:cNvPr>
          <p:cNvSpPr/>
          <p:nvPr/>
        </p:nvSpPr>
        <p:spPr>
          <a:xfrm flipH="1">
            <a:off x="1180400" y="2820353"/>
            <a:ext cx="913908" cy="687042"/>
          </a:xfrm>
          <a:prstGeom prst="wedgeRectCallout">
            <a:avLst>
              <a:gd name="adj1" fmla="val -83680"/>
              <a:gd name="adj2" fmla="val 3464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99" b="51559"/>
          <a:stretch/>
        </p:blipFill>
        <p:spPr>
          <a:xfrm>
            <a:off x="3950110" y="7077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96863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28732" y="4290461"/>
            <a:ext cx="2640061" cy="264006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14D869F-C518-4B69-80FF-3B2D3F77D7DF}"/>
              </a:ext>
            </a:extLst>
          </p:cNvPr>
          <p:cNvSpPr/>
          <p:nvPr/>
        </p:nvSpPr>
        <p:spPr>
          <a:xfrm>
            <a:off x="3440196" y="477672"/>
            <a:ext cx="4243493" cy="570078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1B08B-D610-4214-A099-191228447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65" y="2040439"/>
            <a:ext cx="7760881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646</Words>
  <Application>Microsoft Office PowerPoint</Application>
  <PresentationFormat>Widescreen</PresentationFormat>
  <Paragraphs>78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Arial</vt:lpstr>
      <vt:lpstr>Arial-Rounded</vt:lpstr>
      <vt:lpstr>Arial-SGK-TV</vt:lpstr>
      <vt:lpstr>Averta Std CY Bold</vt:lpstr>
      <vt:lpstr>Calibri</vt:lpstr>
      <vt:lpstr>Calibri Light</vt:lpstr>
      <vt:lpstr>Cambria</vt:lpstr>
      <vt:lpstr>等线</vt:lpstr>
      <vt:lpstr>等线 Light</vt:lpstr>
      <vt:lpstr>Quicksand Medium</vt:lpstr>
      <vt:lpstr>黑体</vt:lpstr>
      <vt:lpstr>Times New Roman</vt:lpstr>
      <vt:lpstr>字魂27号-布丁体</vt:lpstr>
      <vt:lpstr>字魂59号-创粗黑</vt:lpstr>
      <vt:lpstr>Hoạt động</vt:lpstr>
      <vt:lpstr>Office 主题</vt:lpstr>
      <vt:lpstr>1_Office 主题</vt:lpstr>
      <vt:lpstr>2_Office Theme</vt:lpstr>
      <vt:lpstr>Office Theme</vt:lpstr>
      <vt:lpstr>千图网海量PPT模板www.58pic.com​​</vt:lpstr>
      <vt:lpstr>Office 主题​​</vt:lpstr>
      <vt:lpstr>1_Office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Quynh Mai</cp:lastModifiedBy>
  <cp:revision>34</cp:revision>
  <dcterms:created xsi:type="dcterms:W3CDTF">2021-07-12T00:56:13Z</dcterms:created>
  <dcterms:modified xsi:type="dcterms:W3CDTF">2025-04-15T02:55:56Z</dcterms:modified>
</cp:coreProperties>
</file>