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17" r:id="rId3"/>
    <p:sldMasterId id="2147483723" r:id="rId4"/>
    <p:sldMasterId id="2147483729" r:id="rId5"/>
  </p:sldMasterIdLst>
  <p:notesMasterIdLst>
    <p:notesMasterId r:id="rId31"/>
  </p:notesMasterIdLst>
  <p:sldIdLst>
    <p:sldId id="257" r:id="rId6"/>
    <p:sldId id="263" r:id="rId7"/>
    <p:sldId id="258" r:id="rId8"/>
    <p:sldId id="259" r:id="rId9"/>
    <p:sldId id="2007577123" r:id="rId10"/>
    <p:sldId id="316" r:id="rId11"/>
    <p:sldId id="272" r:id="rId12"/>
    <p:sldId id="256" r:id="rId13"/>
    <p:sldId id="331" r:id="rId14"/>
    <p:sldId id="332" r:id="rId15"/>
    <p:sldId id="264" r:id="rId16"/>
    <p:sldId id="2007577124" r:id="rId17"/>
    <p:sldId id="2632" r:id="rId18"/>
    <p:sldId id="2007577125" r:id="rId19"/>
    <p:sldId id="2007577127" r:id="rId20"/>
    <p:sldId id="2007577128" r:id="rId21"/>
    <p:sldId id="2007577129" r:id="rId22"/>
    <p:sldId id="2007577130" r:id="rId23"/>
    <p:sldId id="281" r:id="rId24"/>
    <p:sldId id="2007577131" r:id="rId25"/>
    <p:sldId id="2007577132" r:id="rId26"/>
    <p:sldId id="2889" r:id="rId27"/>
    <p:sldId id="2007577134" r:id="rId28"/>
    <p:sldId id="2007577133" r:id="rId29"/>
    <p:sldId id="32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41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CB2931F4-194C-4DD9-9505-42FC048612EF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7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22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27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F2D0C77-3820-96C1-4F82-D8A7894E721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573" y="81095"/>
            <a:ext cx="1435021" cy="14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1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5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8.png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12" Type="http://schemas.openxmlformats.org/officeDocument/2006/relationships/image" Target="../media/image57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1.emf"/><Relationship Id="rId11" Type="http://schemas.openxmlformats.org/officeDocument/2006/relationships/image" Target="../media/image56.png"/><Relationship Id="rId5" Type="http://schemas.openxmlformats.org/officeDocument/2006/relationships/image" Target="../media/image50.emf"/><Relationship Id="rId10" Type="http://schemas.openxmlformats.org/officeDocument/2006/relationships/image" Target="../media/image55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7304" y="1722697"/>
            <a:ext cx="7401065" cy="9559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các bạn đã đến với hiệu bánh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Vương Quốc Bánh Ngọt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0413" y="2897369"/>
            <a:ext cx="6934726" cy="451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5180" y="2065688"/>
            <a:ext cx="4786759" cy="2456185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 NHAU</a:t>
            </a:r>
            <a:b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</a:b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LÀM BÁNH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97139" y="1255295"/>
              <a:ext cx="219771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#9Slide03 BoosterNextFYBlack" panose="02000A03000000020004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856982" y="3027218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348" y="2590965"/>
            <a:ext cx="247118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225026"/>
            <a:ext cx="4570964" cy="163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342" y="5327012"/>
            <a:ext cx="312068" cy="33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670" y="5114107"/>
            <a:ext cx="452732" cy="45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894" y="5343680"/>
            <a:ext cx="426284" cy="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036" y="5225026"/>
            <a:ext cx="838200" cy="45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471" y="5225026"/>
            <a:ext cx="452732" cy="45914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705600" y="2992657"/>
            <a:ext cx="3962400" cy="1933105"/>
            <a:chOff x="4636578" y="3024848"/>
            <a:chExt cx="3962400" cy="1933105"/>
          </a:xfrm>
        </p:grpSpPr>
        <p:sp>
          <p:nvSpPr>
            <p:cNvPr id="24" name="Speech Bubble: Rectangle with Corners Rounded 23"/>
            <p:cNvSpPr/>
            <p:nvPr/>
          </p:nvSpPr>
          <p:spPr>
            <a:xfrm>
              <a:off x="4636578" y="3024848"/>
              <a:ext cx="3962400" cy="1933105"/>
            </a:xfrm>
            <a:prstGeom prst="wedgeRoundRectCallout">
              <a:avLst>
                <a:gd name="adj1" fmla="val -57055"/>
                <a:gd name="adj2" fmla="val 27020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13404" y="3674556"/>
              <a:ext cx="274434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i="0" u="none" strike="noStrike" cap="none" dirty="0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rPr>
                <a:t>586 – 254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556" y="282307"/>
            <a:ext cx="8000849" cy="1933105"/>
            <a:chOff x="469556" y="282307"/>
            <a:chExt cx="8000849" cy="1933105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469556" y="282307"/>
              <a:ext cx="8000849" cy="1933105"/>
            </a:xfrm>
            <a:prstGeom prst="wedgeRoundRectCallout">
              <a:avLst>
                <a:gd name="adj1" fmla="val -20441"/>
                <a:gd name="adj2" fmla="val 65342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5961" y="749186"/>
              <a:ext cx="7348038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 NHAU TÌM CÁCH NHÉ!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457200" y="244549"/>
            <a:ext cx="11240386" cy="6452958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" name="Google Shape;523;p25">
            <a:extLst>
              <a:ext uri="{FF2B5EF4-FFF2-40B4-BE49-F238E27FC236}">
                <a16:creationId xmlns:a16="http://schemas.microsoft.com/office/drawing/2014/main" id="{653D2097-D419-4EC4-8298-59B0CEB770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24" y="683680"/>
            <a:ext cx="1852590" cy="77297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2612;p3">
            <a:extLst>
              <a:ext uri="{FF2B5EF4-FFF2-40B4-BE49-F238E27FC236}">
                <a16:creationId xmlns:a16="http://schemas.microsoft.com/office/drawing/2014/main" id="{94282696-F7E1-4571-9072-27986F60D9C0}"/>
              </a:ext>
            </a:extLst>
          </p:cNvPr>
          <p:cNvSpPr txBox="1"/>
          <p:nvPr/>
        </p:nvSpPr>
        <p:spPr>
          <a:xfrm>
            <a:off x="4652555" y="5392503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586 – 254 = ?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2613;p3" descr="Screen Clipping">
            <a:extLst>
              <a:ext uri="{FF2B5EF4-FFF2-40B4-BE49-F238E27FC236}">
                <a16:creationId xmlns:a16="http://schemas.microsoft.com/office/drawing/2014/main" id="{7E58D3BF-A94B-4FE7-B305-0C24E32E80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133" t="6508"/>
          <a:stretch/>
        </p:blipFill>
        <p:spPr>
          <a:xfrm>
            <a:off x="967563" y="1796902"/>
            <a:ext cx="10056817" cy="303334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2614;p3">
            <a:extLst>
              <a:ext uri="{FF2B5EF4-FFF2-40B4-BE49-F238E27FC236}">
                <a16:creationId xmlns:a16="http://schemas.microsoft.com/office/drawing/2014/main" id="{B666C6A2-88DC-4F71-A739-F5A8B05D75FC}"/>
              </a:ext>
            </a:extLst>
          </p:cNvPr>
          <p:cNvSpPr/>
          <p:nvPr/>
        </p:nvSpPr>
        <p:spPr>
          <a:xfrm>
            <a:off x="955764" y="1655972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9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7070005-F7B0-40D5-AD0B-7854BC3AC333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41" name="Google Shape;2619;p4">
            <a:extLst>
              <a:ext uri="{FF2B5EF4-FFF2-40B4-BE49-F238E27FC236}">
                <a16:creationId xmlns:a16="http://schemas.microsoft.com/office/drawing/2014/main" id="{20E0BD08-6BE8-46F3-B57E-123D30618888}"/>
              </a:ext>
            </a:extLst>
          </p:cNvPr>
          <p:cNvGraphicFramePr/>
          <p:nvPr/>
        </p:nvGraphicFramePr>
        <p:xfrm>
          <a:off x="945242" y="457199"/>
          <a:ext cx="4790550" cy="5957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Trăm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Chục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Đơn vị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Google Shape;2620;p4">
            <a:extLst>
              <a:ext uri="{FF2B5EF4-FFF2-40B4-BE49-F238E27FC236}">
                <a16:creationId xmlns:a16="http://schemas.microsoft.com/office/drawing/2014/main" id="{E087E123-1B9E-4999-AFB9-4B21E85B54B3}"/>
              </a:ext>
            </a:extLst>
          </p:cNvPr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621;p4">
            <a:extLst>
              <a:ext uri="{FF2B5EF4-FFF2-40B4-BE49-F238E27FC236}">
                <a16:creationId xmlns:a16="http://schemas.microsoft.com/office/drawing/2014/main" id="{7D3BDBAA-037E-4F3C-9F3E-02E08D0357C5}"/>
              </a:ext>
            </a:extLst>
          </p:cNvPr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2622;p4">
            <a:extLst>
              <a:ext uri="{FF2B5EF4-FFF2-40B4-BE49-F238E27FC236}">
                <a16:creationId xmlns:a16="http://schemas.microsoft.com/office/drawing/2014/main" id="{2589BFB0-6DFC-4EF7-81FC-617979D0883F}"/>
              </a:ext>
            </a:extLst>
          </p:cNvPr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623;p4">
            <a:extLst>
              <a:ext uri="{FF2B5EF4-FFF2-40B4-BE49-F238E27FC236}">
                <a16:creationId xmlns:a16="http://schemas.microsoft.com/office/drawing/2014/main" id="{37DE181A-B50E-4CA3-BC81-6799E705ABA9}"/>
              </a:ext>
            </a:extLst>
          </p:cNvPr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624;p4">
            <a:extLst>
              <a:ext uri="{FF2B5EF4-FFF2-40B4-BE49-F238E27FC236}">
                <a16:creationId xmlns:a16="http://schemas.microsoft.com/office/drawing/2014/main" id="{05EDDDB7-4376-4867-BBC6-EF7F56C88F88}"/>
              </a:ext>
            </a:extLst>
          </p:cNvPr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2625;p4">
            <a:extLst>
              <a:ext uri="{FF2B5EF4-FFF2-40B4-BE49-F238E27FC236}">
                <a16:creationId xmlns:a16="http://schemas.microsoft.com/office/drawing/2014/main" id="{DB72B448-EB6A-4410-BAB3-73C453F66EA6}"/>
              </a:ext>
            </a:extLst>
          </p:cNvPr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2626;p4">
            <a:extLst>
              <a:ext uri="{FF2B5EF4-FFF2-40B4-BE49-F238E27FC236}">
                <a16:creationId xmlns:a16="http://schemas.microsoft.com/office/drawing/2014/main" id="{BD55D123-9654-4C4B-BE36-F1D4AF77E68B}"/>
              </a:ext>
            </a:extLst>
          </p:cNvPr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2627;p4">
            <a:extLst>
              <a:ext uri="{FF2B5EF4-FFF2-40B4-BE49-F238E27FC236}">
                <a16:creationId xmlns:a16="http://schemas.microsoft.com/office/drawing/2014/main" id="{06EB9B73-15FC-40FC-AF30-61DE425AD1A7}"/>
              </a:ext>
            </a:extLst>
          </p:cNvPr>
          <p:cNvGrpSpPr/>
          <p:nvPr/>
        </p:nvGrpSpPr>
        <p:grpSpPr>
          <a:xfrm>
            <a:off x="1279174" y="1292528"/>
            <a:ext cx="901548" cy="901548"/>
            <a:chOff x="4046220" y="2072640"/>
            <a:chExt cx="2590800" cy="2590800"/>
          </a:xfrm>
        </p:grpSpPr>
        <p:sp>
          <p:nvSpPr>
            <p:cNvPr id="50" name="Google Shape;2628;p4">
              <a:extLst>
                <a:ext uri="{FF2B5EF4-FFF2-40B4-BE49-F238E27FC236}">
                  <a16:creationId xmlns:a16="http://schemas.microsoft.com/office/drawing/2014/main" id="{E1F97B7F-645C-441A-ADA2-BBC21A2D6FC8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29;p4">
              <a:extLst>
                <a:ext uri="{FF2B5EF4-FFF2-40B4-BE49-F238E27FC236}">
                  <a16:creationId xmlns:a16="http://schemas.microsoft.com/office/drawing/2014/main" id="{A6276FAF-5E7B-4E6E-A574-D0CCCECA8BEA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30;p4">
              <a:extLst>
                <a:ext uri="{FF2B5EF4-FFF2-40B4-BE49-F238E27FC236}">
                  <a16:creationId xmlns:a16="http://schemas.microsoft.com/office/drawing/2014/main" id="{97CEEB48-AD9D-47A8-B0D6-24994FEDBC52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31;p4">
              <a:extLst>
                <a:ext uri="{FF2B5EF4-FFF2-40B4-BE49-F238E27FC236}">
                  <a16:creationId xmlns:a16="http://schemas.microsoft.com/office/drawing/2014/main" id="{D7764F80-F699-45E4-872E-B1BAD76BCA11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32;p4">
              <a:extLst>
                <a:ext uri="{FF2B5EF4-FFF2-40B4-BE49-F238E27FC236}">
                  <a16:creationId xmlns:a16="http://schemas.microsoft.com/office/drawing/2014/main" id="{02D7A53B-6C59-42BD-89D0-335B9485A22D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33;p4">
              <a:extLst>
                <a:ext uri="{FF2B5EF4-FFF2-40B4-BE49-F238E27FC236}">
                  <a16:creationId xmlns:a16="http://schemas.microsoft.com/office/drawing/2014/main" id="{1BFBCCC0-242D-4F47-99BC-0898CD28D8CF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634;p4">
              <a:extLst>
                <a:ext uri="{FF2B5EF4-FFF2-40B4-BE49-F238E27FC236}">
                  <a16:creationId xmlns:a16="http://schemas.microsoft.com/office/drawing/2014/main" id="{9DA96FDF-3DDF-4219-ADEB-EBB01C38611A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635;p4">
              <a:extLst>
                <a:ext uri="{FF2B5EF4-FFF2-40B4-BE49-F238E27FC236}">
                  <a16:creationId xmlns:a16="http://schemas.microsoft.com/office/drawing/2014/main" id="{7DFF354B-929A-4467-8207-20B61A4EC84A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636;p4">
              <a:extLst>
                <a:ext uri="{FF2B5EF4-FFF2-40B4-BE49-F238E27FC236}">
                  <a16:creationId xmlns:a16="http://schemas.microsoft.com/office/drawing/2014/main" id="{1C800BF5-A757-46CE-B633-E18D153EBE55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637;p4">
              <a:extLst>
                <a:ext uri="{FF2B5EF4-FFF2-40B4-BE49-F238E27FC236}">
                  <a16:creationId xmlns:a16="http://schemas.microsoft.com/office/drawing/2014/main" id="{F71381A6-C6DF-401C-B1F8-612486D93642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638;p4">
              <a:extLst>
                <a:ext uri="{FF2B5EF4-FFF2-40B4-BE49-F238E27FC236}">
                  <a16:creationId xmlns:a16="http://schemas.microsoft.com/office/drawing/2014/main" id="{2A89870D-FEF6-4F48-B15C-8E8F8831F61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639;p4">
              <a:extLst>
                <a:ext uri="{FF2B5EF4-FFF2-40B4-BE49-F238E27FC236}">
                  <a16:creationId xmlns:a16="http://schemas.microsoft.com/office/drawing/2014/main" id="{6F967D0E-5460-4345-822D-EC60686005C4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640;p4">
              <a:extLst>
                <a:ext uri="{FF2B5EF4-FFF2-40B4-BE49-F238E27FC236}">
                  <a16:creationId xmlns:a16="http://schemas.microsoft.com/office/drawing/2014/main" id="{D4CFC0DC-3CEA-4EBA-8720-5C7A2596332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641;p4">
              <a:extLst>
                <a:ext uri="{FF2B5EF4-FFF2-40B4-BE49-F238E27FC236}">
                  <a16:creationId xmlns:a16="http://schemas.microsoft.com/office/drawing/2014/main" id="{EB2F8349-F1AD-4C8E-B0EE-8598FE1B97C4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642;p4">
              <a:extLst>
                <a:ext uri="{FF2B5EF4-FFF2-40B4-BE49-F238E27FC236}">
                  <a16:creationId xmlns:a16="http://schemas.microsoft.com/office/drawing/2014/main" id="{E661948C-19E5-483E-BBE8-A340437D6988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643;p4">
              <a:extLst>
                <a:ext uri="{FF2B5EF4-FFF2-40B4-BE49-F238E27FC236}">
                  <a16:creationId xmlns:a16="http://schemas.microsoft.com/office/drawing/2014/main" id="{0ADB076D-9E11-4BB0-83F7-8565C7F20B5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644;p4">
              <a:extLst>
                <a:ext uri="{FF2B5EF4-FFF2-40B4-BE49-F238E27FC236}">
                  <a16:creationId xmlns:a16="http://schemas.microsoft.com/office/drawing/2014/main" id="{480A50B1-4EEB-4C53-B426-5C51A4F97299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645;p4">
              <a:extLst>
                <a:ext uri="{FF2B5EF4-FFF2-40B4-BE49-F238E27FC236}">
                  <a16:creationId xmlns:a16="http://schemas.microsoft.com/office/drawing/2014/main" id="{B5ECE309-CBF7-4E53-B6AC-6F6FD6B98A08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646;p4">
              <a:extLst>
                <a:ext uri="{FF2B5EF4-FFF2-40B4-BE49-F238E27FC236}">
                  <a16:creationId xmlns:a16="http://schemas.microsoft.com/office/drawing/2014/main" id="{2FA38189-5E88-4634-B275-AA94FBCD6103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647;p4">
              <a:extLst>
                <a:ext uri="{FF2B5EF4-FFF2-40B4-BE49-F238E27FC236}">
                  <a16:creationId xmlns:a16="http://schemas.microsoft.com/office/drawing/2014/main" id="{CB842167-A31F-45EB-9DE4-708ECE4DB88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648;p4">
              <a:extLst>
                <a:ext uri="{FF2B5EF4-FFF2-40B4-BE49-F238E27FC236}">
                  <a16:creationId xmlns:a16="http://schemas.microsoft.com/office/drawing/2014/main" id="{6B444334-D69B-4FE8-AD98-D796E65533D2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649;p4">
              <a:extLst>
                <a:ext uri="{FF2B5EF4-FFF2-40B4-BE49-F238E27FC236}">
                  <a16:creationId xmlns:a16="http://schemas.microsoft.com/office/drawing/2014/main" id="{E05EEB18-43E2-4E13-86BD-67EC8122BDD4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650;p4">
              <a:extLst>
                <a:ext uri="{FF2B5EF4-FFF2-40B4-BE49-F238E27FC236}">
                  <a16:creationId xmlns:a16="http://schemas.microsoft.com/office/drawing/2014/main" id="{40CA38BF-D711-4CE5-8360-752E2F1AA0BB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651;p4">
              <a:extLst>
                <a:ext uri="{FF2B5EF4-FFF2-40B4-BE49-F238E27FC236}">
                  <a16:creationId xmlns:a16="http://schemas.microsoft.com/office/drawing/2014/main" id="{677AB78F-CE99-4F7D-A447-F178F1A0A27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652;p4">
              <a:extLst>
                <a:ext uri="{FF2B5EF4-FFF2-40B4-BE49-F238E27FC236}">
                  <a16:creationId xmlns:a16="http://schemas.microsoft.com/office/drawing/2014/main" id="{4572BB9D-5FC2-443B-809B-BE129C0D45C1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653;p4">
              <a:extLst>
                <a:ext uri="{FF2B5EF4-FFF2-40B4-BE49-F238E27FC236}">
                  <a16:creationId xmlns:a16="http://schemas.microsoft.com/office/drawing/2014/main" id="{288A7F61-8C43-4D0B-974E-F8357098449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654;p4">
              <a:extLst>
                <a:ext uri="{FF2B5EF4-FFF2-40B4-BE49-F238E27FC236}">
                  <a16:creationId xmlns:a16="http://schemas.microsoft.com/office/drawing/2014/main" id="{6E1C07C8-4C04-45B2-9435-1D356F107169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655;p4">
              <a:extLst>
                <a:ext uri="{FF2B5EF4-FFF2-40B4-BE49-F238E27FC236}">
                  <a16:creationId xmlns:a16="http://schemas.microsoft.com/office/drawing/2014/main" id="{E7A0F97A-29A9-4A2C-BA24-B7AC29F9C8FD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656;p4">
              <a:extLst>
                <a:ext uri="{FF2B5EF4-FFF2-40B4-BE49-F238E27FC236}">
                  <a16:creationId xmlns:a16="http://schemas.microsoft.com/office/drawing/2014/main" id="{3C052B10-38EC-4A38-BD47-A24DE7C6EB1E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657;p4">
              <a:extLst>
                <a:ext uri="{FF2B5EF4-FFF2-40B4-BE49-F238E27FC236}">
                  <a16:creationId xmlns:a16="http://schemas.microsoft.com/office/drawing/2014/main" id="{C96E0B4C-FC6D-4C38-815B-D519826492EA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658;p4">
              <a:extLst>
                <a:ext uri="{FF2B5EF4-FFF2-40B4-BE49-F238E27FC236}">
                  <a16:creationId xmlns:a16="http://schemas.microsoft.com/office/drawing/2014/main" id="{4A6AC004-3652-41E4-ABDD-74734DECDB46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659;p4">
              <a:extLst>
                <a:ext uri="{FF2B5EF4-FFF2-40B4-BE49-F238E27FC236}">
                  <a16:creationId xmlns:a16="http://schemas.microsoft.com/office/drawing/2014/main" id="{839A45F4-CE2C-4997-8135-3A3482B5D33B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660;p4">
              <a:extLst>
                <a:ext uri="{FF2B5EF4-FFF2-40B4-BE49-F238E27FC236}">
                  <a16:creationId xmlns:a16="http://schemas.microsoft.com/office/drawing/2014/main" id="{128CDDDE-394C-46ED-8F8E-1175E8AB0F0C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661;p4">
              <a:extLst>
                <a:ext uri="{FF2B5EF4-FFF2-40B4-BE49-F238E27FC236}">
                  <a16:creationId xmlns:a16="http://schemas.microsoft.com/office/drawing/2014/main" id="{84621496-8C11-4819-88C8-4A17D5A5C341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662;p4">
              <a:extLst>
                <a:ext uri="{FF2B5EF4-FFF2-40B4-BE49-F238E27FC236}">
                  <a16:creationId xmlns:a16="http://schemas.microsoft.com/office/drawing/2014/main" id="{58C70C10-9A4A-4510-8412-68F51BACDE7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663;p4">
              <a:extLst>
                <a:ext uri="{FF2B5EF4-FFF2-40B4-BE49-F238E27FC236}">
                  <a16:creationId xmlns:a16="http://schemas.microsoft.com/office/drawing/2014/main" id="{E3CA9A1F-B975-4A87-A7B2-C3B99EB61296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664;p4">
              <a:extLst>
                <a:ext uri="{FF2B5EF4-FFF2-40B4-BE49-F238E27FC236}">
                  <a16:creationId xmlns:a16="http://schemas.microsoft.com/office/drawing/2014/main" id="{3A336555-446E-43BC-91EB-FA32C9447E82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665;p4">
              <a:extLst>
                <a:ext uri="{FF2B5EF4-FFF2-40B4-BE49-F238E27FC236}">
                  <a16:creationId xmlns:a16="http://schemas.microsoft.com/office/drawing/2014/main" id="{C6162FB0-319D-4C8C-9569-3103B29C451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666;p4">
              <a:extLst>
                <a:ext uri="{FF2B5EF4-FFF2-40B4-BE49-F238E27FC236}">
                  <a16:creationId xmlns:a16="http://schemas.microsoft.com/office/drawing/2014/main" id="{DD06041C-E956-430A-B7AF-147128C4606B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667;p4">
              <a:extLst>
                <a:ext uri="{FF2B5EF4-FFF2-40B4-BE49-F238E27FC236}">
                  <a16:creationId xmlns:a16="http://schemas.microsoft.com/office/drawing/2014/main" id="{18FFDA4B-6C26-47A6-A16F-AA05BB5E68D3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668;p4">
              <a:extLst>
                <a:ext uri="{FF2B5EF4-FFF2-40B4-BE49-F238E27FC236}">
                  <a16:creationId xmlns:a16="http://schemas.microsoft.com/office/drawing/2014/main" id="{0DDC677F-93F3-4A09-A96C-7B278C455643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669;p4">
              <a:extLst>
                <a:ext uri="{FF2B5EF4-FFF2-40B4-BE49-F238E27FC236}">
                  <a16:creationId xmlns:a16="http://schemas.microsoft.com/office/drawing/2014/main" id="{FAA2DD87-EFE4-4C3E-BFE3-2CFC847709C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670;p4">
              <a:extLst>
                <a:ext uri="{FF2B5EF4-FFF2-40B4-BE49-F238E27FC236}">
                  <a16:creationId xmlns:a16="http://schemas.microsoft.com/office/drawing/2014/main" id="{20C8FE72-28BC-4C93-9C05-82E9CF3EEB9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671;p4">
              <a:extLst>
                <a:ext uri="{FF2B5EF4-FFF2-40B4-BE49-F238E27FC236}">
                  <a16:creationId xmlns:a16="http://schemas.microsoft.com/office/drawing/2014/main" id="{83D7B252-C1FC-4575-85B6-CD4A3864C42C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672;p4">
              <a:extLst>
                <a:ext uri="{FF2B5EF4-FFF2-40B4-BE49-F238E27FC236}">
                  <a16:creationId xmlns:a16="http://schemas.microsoft.com/office/drawing/2014/main" id="{7CAF8B9E-21AC-46B3-994E-ABE2CA3761E3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673;p4">
              <a:extLst>
                <a:ext uri="{FF2B5EF4-FFF2-40B4-BE49-F238E27FC236}">
                  <a16:creationId xmlns:a16="http://schemas.microsoft.com/office/drawing/2014/main" id="{1928677E-761E-4F78-9008-70694474AF46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674;p4">
              <a:extLst>
                <a:ext uri="{FF2B5EF4-FFF2-40B4-BE49-F238E27FC236}">
                  <a16:creationId xmlns:a16="http://schemas.microsoft.com/office/drawing/2014/main" id="{860B52F5-BC8A-43F2-ACAC-64A0AFACD9EE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675;p4">
              <a:extLst>
                <a:ext uri="{FF2B5EF4-FFF2-40B4-BE49-F238E27FC236}">
                  <a16:creationId xmlns:a16="http://schemas.microsoft.com/office/drawing/2014/main" id="{8C6E5F1E-2FE3-4F58-908F-3BDE89E5DB96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676;p4">
              <a:extLst>
                <a:ext uri="{FF2B5EF4-FFF2-40B4-BE49-F238E27FC236}">
                  <a16:creationId xmlns:a16="http://schemas.microsoft.com/office/drawing/2014/main" id="{6CEE4525-A7D9-4107-8E96-846E83785E92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677;p4">
              <a:extLst>
                <a:ext uri="{FF2B5EF4-FFF2-40B4-BE49-F238E27FC236}">
                  <a16:creationId xmlns:a16="http://schemas.microsoft.com/office/drawing/2014/main" id="{28B192AB-4A67-425B-BCA0-86E934D8F6F9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678;p4">
              <a:extLst>
                <a:ext uri="{FF2B5EF4-FFF2-40B4-BE49-F238E27FC236}">
                  <a16:creationId xmlns:a16="http://schemas.microsoft.com/office/drawing/2014/main" id="{CDA5D945-647D-4392-9B15-B3618F32C40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679;p4">
              <a:extLst>
                <a:ext uri="{FF2B5EF4-FFF2-40B4-BE49-F238E27FC236}">
                  <a16:creationId xmlns:a16="http://schemas.microsoft.com/office/drawing/2014/main" id="{856A568A-C54B-4B67-AEAF-154F10A072A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680;p4">
              <a:extLst>
                <a:ext uri="{FF2B5EF4-FFF2-40B4-BE49-F238E27FC236}">
                  <a16:creationId xmlns:a16="http://schemas.microsoft.com/office/drawing/2014/main" id="{1E0246E2-0D24-41E0-8022-802CA98D79DF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681;p4">
              <a:extLst>
                <a:ext uri="{FF2B5EF4-FFF2-40B4-BE49-F238E27FC236}">
                  <a16:creationId xmlns:a16="http://schemas.microsoft.com/office/drawing/2014/main" id="{2A45101B-C6AD-4395-A63C-694BE6284CDC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682;p4">
              <a:extLst>
                <a:ext uri="{FF2B5EF4-FFF2-40B4-BE49-F238E27FC236}">
                  <a16:creationId xmlns:a16="http://schemas.microsoft.com/office/drawing/2014/main" id="{27202AE4-3048-4FFC-912A-0A1DE97A229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683;p4">
              <a:extLst>
                <a:ext uri="{FF2B5EF4-FFF2-40B4-BE49-F238E27FC236}">
                  <a16:creationId xmlns:a16="http://schemas.microsoft.com/office/drawing/2014/main" id="{AB9443DE-7797-492C-A0F1-083E21620CAC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684;p4">
              <a:extLst>
                <a:ext uri="{FF2B5EF4-FFF2-40B4-BE49-F238E27FC236}">
                  <a16:creationId xmlns:a16="http://schemas.microsoft.com/office/drawing/2014/main" id="{5BC952AB-A2CD-4E9F-8304-8A010E190A26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685;p4">
              <a:extLst>
                <a:ext uri="{FF2B5EF4-FFF2-40B4-BE49-F238E27FC236}">
                  <a16:creationId xmlns:a16="http://schemas.microsoft.com/office/drawing/2014/main" id="{19BF019C-8481-441B-A7D0-591262ADEA60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686;p4">
              <a:extLst>
                <a:ext uri="{FF2B5EF4-FFF2-40B4-BE49-F238E27FC236}">
                  <a16:creationId xmlns:a16="http://schemas.microsoft.com/office/drawing/2014/main" id="{719F2D6A-FE86-4E61-B2C0-66C2E12146CE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687;p4">
              <a:extLst>
                <a:ext uri="{FF2B5EF4-FFF2-40B4-BE49-F238E27FC236}">
                  <a16:creationId xmlns:a16="http://schemas.microsoft.com/office/drawing/2014/main" id="{25D77EF2-C0FA-45BC-9428-DF07257B824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688;p4">
              <a:extLst>
                <a:ext uri="{FF2B5EF4-FFF2-40B4-BE49-F238E27FC236}">
                  <a16:creationId xmlns:a16="http://schemas.microsoft.com/office/drawing/2014/main" id="{12EDF4EE-C83D-4A31-A0A3-FEB852F83AB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689;p4">
              <a:extLst>
                <a:ext uri="{FF2B5EF4-FFF2-40B4-BE49-F238E27FC236}">
                  <a16:creationId xmlns:a16="http://schemas.microsoft.com/office/drawing/2014/main" id="{8E5F2229-30DF-4DA0-A374-ED942A8E7E2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690;p4">
              <a:extLst>
                <a:ext uri="{FF2B5EF4-FFF2-40B4-BE49-F238E27FC236}">
                  <a16:creationId xmlns:a16="http://schemas.microsoft.com/office/drawing/2014/main" id="{60EF8D08-AFAE-4E4F-BAF7-445A2E4C820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691;p4">
              <a:extLst>
                <a:ext uri="{FF2B5EF4-FFF2-40B4-BE49-F238E27FC236}">
                  <a16:creationId xmlns:a16="http://schemas.microsoft.com/office/drawing/2014/main" id="{19B01E83-E304-4B18-8573-450423A9F89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692;p4">
              <a:extLst>
                <a:ext uri="{FF2B5EF4-FFF2-40B4-BE49-F238E27FC236}">
                  <a16:creationId xmlns:a16="http://schemas.microsoft.com/office/drawing/2014/main" id="{CB00688B-690D-44F9-BA20-0F26438966B1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693;p4">
              <a:extLst>
                <a:ext uri="{FF2B5EF4-FFF2-40B4-BE49-F238E27FC236}">
                  <a16:creationId xmlns:a16="http://schemas.microsoft.com/office/drawing/2014/main" id="{268E1495-AF1C-4448-A839-28136A835C30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694;p4">
              <a:extLst>
                <a:ext uri="{FF2B5EF4-FFF2-40B4-BE49-F238E27FC236}">
                  <a16:creationId xmlns:a16="http://schemas.microsoft.com/office/drawing/2014/main" id="{A3C74236-1818-4634-B020-FF1632AA3F0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695;p4">
              <a:extLst>
                <a:ext uri="{FF2B5EF4-FFF2-40B4-BE49-F238E27FC236}">
                  <a16:creationId xmlns:a16="http://schemas.microsoft.com/office/drawing/2014/main" id="{A9EC6BAF-DCD3-4F87-A5DD-E1FED14A835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696;p4">
              <a:extLst>
                <a:ext uri="{FF2B5EF4-FFF2-40B4-BE49-F238E27FC236}">
                  <a16:creationId xmlns:a16="http://schemas.microsoft.com/office/drawing/2014/main" id="{0DAE2CD8-40B4-483E-99C8-18DC68BD3BF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697;p4">
              <a:extLst>
                <a:ext uri="{FF2B5EF4-FFF2-40B4-BE49-F238E27FC236}">
                  <a16:creationId xmlns:a16="http://schemas.microsoft.com/office/drawing/2014/main" id="{E22E16C2-95F0-44E8-8A35-6A3EFC6C4BF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698;p4">
              <a:extLst>
                <a:ext uri="{FF2B5EF4-FFF2-40B4-BE49-F238E27FC236}">
                  <a16:creationId xmlns:a16="http://schemas.microsoft.com/office/drawing/2014/main" id="{F3836485-B9D3-4BCC-BFDA-CBF5D5E03E3D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699;p4">
              <a:extLst>
                <a:ext uri="{FF2B5EF4-FFF2-40B4-BE49-F238E27FC236}">
                  <a16:creationId xmlns:a16="http://schemas.microsoft.com/office/drawing/2014/main" id="{26001994-5B96-4454-AD83-7F2D46B856CD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00;p4">
              <a:extLst>
                <a:ext uri="{FF2B5EF4-FFF2-40B4-BE49-F238E27FC236}">
                  <a16:creationId xmlns:a16="http://schemas.microsoft.com/office/drawing/2014/main" id="{EF1BF372-7FC5-4713-BB12-CC2E2DF4274F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01;p4">
              <a:extLst>
                <a:ext uri="{FF2B5EF4-FFF2-40B4-BE49-F238E27FC236}">
                  <a16:creationId xmlns:a16="http://schemas.microsoft.com/office/drawing/2014/main" id="{C00E3973-5125-4983-B407-AA3B5F8639CD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02;p4">
              <a:extLst>
                <a:ext uri="{FF2B5EF4-FFF2-40B4-BE49-F238E27FC236}">
                  <a16:creationId xmlns:a16="http://schemas.microsoft.com/office/drawing/2014/main" id="{2BA1E390-E9B0-4253-A734-9CA146BF3917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03;p4">
              <a:extLst>
                <a:ext uri="{FF2B5EF4-FFF2-40B4-BE49-F238E27FC236}">
                  <a16:creationId xmlns:a16="http://schemas.microsoft.com/office/drawing/2014/main" id="{801CBB0B-F222-4C5D-A05A-5053CD645014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04;p4">
              <a:extLst>
                <a:ext uri="{FF2B5EF4-FFF2-40B4-BE49-F238E27FC236}">
                  <a16:creationId xmlns:a16="http://schemas.microsoft.com/office/drawing/2014/main" id="{0C4AA7FB-B856-4D3F-AED2-7C3D4F5B8281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05;p4">
              <a:extLst>
                <a:ext uri="{FF2B5EF4-FFF2-40B4-BE49-F238E27FC236}">
                  <a16:creationId xmlns:a16="http://schemas.microsoft.com/office/drawing/2014/main" id="{7681F89D-0686-4E95-B954-4D1B196B4E03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06;p4">
              <a:extLst>
                <a:ext uri="{FF2B5EF4-FFF2-40B4-BE49-F238E27FC236}">
                  <a16:creationId xmlns:a16="http://schemas.microsoft.com/office/drawing/2014/main" id="{F5E83743-5B5C-4D57-B363-AB72AF3FBE02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07;p4">
              <a:extLst>
                <a:ext uri="{FF2B5EF4-FFF2-40B4-BE49-F238E27FC236}">
                  <a16:creationId xmlns:a16="http://schemas.microsoft.com/office/drawing/2014/main" id="{10875089-290B-4862-9131-980A87BB208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08;p4">
              <a:extLst>
                <a:ext uri="{FF2B5EF4-FFF2-40B4-BE49-F238E27FC236}">
                  <a16:creationId xmlns:a16="http://schemas.microsoft.com/office/drawing/2014/main" id="{E9920721-A64D-42F4-B071-1FF35229BFB5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09;p4">
              <a:extLst>
                <a:ext uri="{FF2B5EF4-FFF2-40B4-BE49-F238E27FC236}">
                  <a16:creationId xmlns:a16="http://schemas.microsoft.com/office/drawing/2014/main" id="{6934A754-F949-40E7-87A9-88BA1C3C9D32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10;p4">
              <a:extLst>
                <a:ext uri="{FF2B5EF4-FFF2-40B4-BE49-F238E27FC236}">
                  <a16:creationId xmlns:a16="http://schemas.microsoft.com/office/drawing/2014/main" id="{61A19522-974C-4937-BCE7-1FC59AB4C047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11;p4">
              <a:extLst>
                <a:ext uri="{FF2B5EF4-FFF2-40B4-BE49-F238E27FC236}">
                  <a16:creationId xmlns:a16="http://schemas.microsoft.com/office/drawing/2014/main" id="{5DFD19E2-BB76-4134-9E82-DFEDE40420E8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12;p4">
              <a:extLst>
                <a:ext uri="{FF2B5EF4-FFF2-40B4-BE49-F238E27FC236}">
                  <a16:creationId xmlns:a16="http://schemas.microsoft.com/office/drawing/2014/main" id="{39613F40-3B42-4648-9D1D-ED2B9BA49E5C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13;p4">
              <a:extLst>
                <a:ext uri="{FF2B5EF4-FFF2-40B4-BE49-F238E27FC236}">
                  <a16:creationId xmlns:a16="http://schemas.microsoft.com/office/drawing/2014/main" id="{3579D888-8C55-4368-B8AF-9740077901C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14;p4">
              <a:extLst>
                <a:ext uri="{FF2B5EF4-FFF2-40B4-BE49-F238E27FC236}">
                  <a16:creationId xmlns:a16="http://schemas.microsoft.com/office/drawing/2014/main" id="{6EED387B-2A99-4D39-9A76-354E981DB86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15;p4">
              <a:extLst>
                <a:ext uri="{FF2B5EF4-FFF2-40B4-BE49-F238E27FC236}">
                  <a16:creationId xmlns:a16="http://schemas.microsoft.com/office/drawing/2014/main" id="{DBA31618-1A8B-4EC3-8673-A8D32000007C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16;p4">
              <a:extLst>
                <a:ext uri="{FF2B5EF4-FFF2-40B4-BE49-F238E27FC236}">
                  <a16:creationId xmlns:a16="http://schemas.microsoft.com/office/drawing/2014/main" id="{D3431C6C-BDA9-4677-ABCB-6FC9A1CB236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17;p4">
              <a:extLst>
                <a:ext uri="{FF2B5EF4-FFF2-40B4-BE49-F238E27FC236}">
                  <a16:creationId xmlns:a16="http://schemas.microsoft.com/office/drawing/2014/main" id="{10FD11A1-4BB3-4406-AC95-11AEB764AAED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18;p4">
              <a:extLst>
                <a:ext uri="{FF2B5EF4-FFF2-40B4-BE49-F238E27FC236}">
                  <a16:creationId xmlns:a16="http://schemas.microsoft.com/office/drawing/2014/main" id="{C64715F0-7E1F-4BAF-9972-E03ED60377A3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19;p4">
              <a:extLst>
                <a:ext uri="{FF2B5EF4-FFF2-40B4-BE49-F238E27FC236}">
                  <a16:creationId xmlns:a16="http://schemas.microsoft.com/office/drawing/2014/main" id="{2CCE32C1-845E-449D-9CE4-924A15722E45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20;p4">
              <a:extLst>
                <a:ext uri="{FF2B5EF4-FFF2-40B4-BE49-F238E27FC236}">
                  <a16:creationId xmlns:a16="http://schemas.microsoft.com/office/drawing/2014/main" id="{7CBA51FC-E020-4F54-A169-D19F37DF4A5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21;p4">
              <a:extLst>
                <a:ext uri="{FF2B5EF4-FFF2-40B4-BE49-F238E27FC236}">
                  <a16:creationId xmlns:a16="http://schemas.microsoft.com/office/drawing/2014/main" id="{0CC31FEE-A739-49CA-8CCB-DB2E031EB2B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22;p4">
              <a:extLst>
                <a:ext uri="{FF2B5EF4-FFF2-40B4-BE49-F238E27FC236}">
                  <a16:creationId xmlns:a16="http://schemas.microsoft.com/office/drawing/2014/main" id="{7286B5F0-4648-4AA4-BBF3-0A19834E59C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23;p4">
              <a:extLst>
                <a:ext uri="{FF2B5EF4-FFF2-40B4-BE49-F238E27FC236}">
                  <a16:creationId xmlns:a16="http://schemas.microsoft.com/office/drawing/2014/main" id="{8DBE7323-2CBD-4E76-84E7-EE3D5124EB72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24;p4">
              <a:extLst>
                <a:ext uri="{FF2B5EF4-FFF2-40B4-BE49-F238E27FC236}">
                  <a16:creationId xmlns:a16="http://schemas.microsoft.com/office/drawing/2014/main" id="{ACE24CEA-82F3-43AA-8BDC-B2583711A837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25;p4">
              <a:extLst>
                <a:ext uri="{FF2B5EF4-FFF2-40B4-BE49-F238E27FC236}">
                  <a16:creationId xmlns:a16="http://schemas.microsoft.com/office/drawing/2014/main" id="{DF540B45-119C-4DD8-B1FE-D6510B55C865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26;p4">
              <a:extLst>
                <a:ext uri="{FF2B5EF4-FFF2-40B4-BE49-F238E27FC236}">
                  <a16:creationId xmlns:a16="http://schemas.microsoft.com/office/drawing/2014/main" id="{9F3B61CA-CE61-4525-9799-0F6ECA1E22F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27;p4">
              <a:extLst>
                <a:ext uri="{FF2B5EF4-FFF2-40B4-BE49-F238E27FC236}">
                  <a16:creationId xmlns:a16="http://schemas.microsoft.com/office/drawing/2014/main" id="{1AACBF1F-7326-41CC-BBED-3EAF7CDAEF8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2728;p4">
            <a:extLst>
              <a:ext uri="{FF2B5EF4-FFF2-40B4-BE49-F238E27FC236}">
                <a16:creationId xmlns:a16="http://schemas.microsoft.com/office/drawing/2014/main" id="{1286BA30-7736-4461-8B26-E7A6BE1EE466}"/>
              </a:ext>
            </a:extLst>
          </p:cNvPr>
          <p:cNvGrpSpPr/>
          <p:nvPr/>
        </p:nvGrpSpPr>
        <p:grpSpPr>
          <a:xfrm>
            <a:off x="1279174" y="2317765"/>
            <a:ext cx="901548" cy="901548"/>
            <a:chOff x="4046220" y="2072640"/>
            <a:chExt cx="2590800" cy="2590800"/>
          </a:xfrm>
        </p:grpSpPr>
        <p:sp>
          <p:nvSpPr>
            <p:cNvPr id="152" name="Google Shape;2729;p4">
              <a:extLst>
                <a:ext uri="{FF2B5EF4-FFF2-40B4-BE49-F238E27FC236}">
                  <a16:creationId xmlns:a16="http://schemas.microsoft.com/office/drawing/2014/main" id="{6FD878B6-2E20-4A5F-B351-400239733DB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30;p4">
              <a:extLst>
                <a:ext uri="{FF2B5EF4-FFF2-40B4-BE49-F238E27FC236}">
                  <a16:creationId xmlns:a16="http://schemas.microsoft.com/office/drawing/2014/main" id="{9E7E59EF-6437-41E6-855D-5B0BDD265BA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31;p4">
              <a:extLst>
                <a:ext uri="{FF2B5EF4-FFF2-40B4-BE49-F238E27FC236}">
                  <a16:creationId xmlns:a16="http://schemas.microsoft.com/office/drawing/2014/main" id="{F9C02CBE-EB48-4D80-A6FB-926FC82826C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32;p4">
              <a:extLst>
                <a:ext uri="{FF2B5EF4-FFF2-40B4-BE49-F238E27FC236}">
                  <a16:creationId xmlns:a16="http://schemas.microsoft.com/office/drawing/2014/main" id="{63B28FEF-9D83-4E88-A991-DC782288EFF0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33;p4">
              <a:extLst>
                <a:ext uri="{FF2B5EF4-FFF2-40B4-BE49-F238E27FC236}">
                  <a16:creationId xmlns:a16="http://schemas.microsoft.com/office/drawing/2014/main" id="{29F0E9AD-D202-41C0-A580-3EE217422E14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34;p4">
              <a:extLst>
                <a:ext uri="{FF2B5EF4-FFF2-40B4-BE49-F238E27FC236}">
                  <a16:creationId xmlns:a16="http://schemas.microsoft.com/office/drawing/2014/main" id="{2EC5C7FF-DE07-41A4-BC8B-D551E32C5C64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35;p4">
              <a:extLst>
                <a:ext uri="{FF2B5EF4-FFF2-40B4-BE49-F238E27FC236}">
                  <a16:creationId xmlns:a16="http://schemas.microsoft.com/office/drawing/2014/main" id="{123C0C1A-DEB1-4DCE-8397-215E67A37755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36;p4">
              <a:extLst>
                <a:ext uri="{FF2B5EF4-FFF2-40B4-BE49-F238E27FC236}">
                  <a16:creationId xmlns:a16="http://schemas.microsoft.com/office/drawing/2014/main" id="{915729A2-34E9-4D2B-BC2D-BBA6BF296423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37;p4">
              <a:extLst>
                <a:ext uri="{FF2B5EF4-FFF2-40B4-BE49-F238E27FC236}">
                  <a16:creationId xmlns:a16="http://schemas.microsoft.com/office/drawing/2014/main" id="{2CDB3284-90A9-40A1-9350-840FF8B93AA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38;p4">
              <a:extLst>
                <a:ext uri="{FF2B5EF4-FFF2-40B4-BE49-F238E27FC236}">
                  <a16:creationId xmlns:a16="http://schemas.microsoft.com/office/drawing/2014/main" id="{71BB7545-0AF5-4BE6-AED9-F110DE79DAC3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39;p4">
              <a:extLst>
                <a:ext uri="{FF2B5EF4-FFF2-40B4-BE49-F238E27FC236}">
                  <a16:creationId xmlns:a16="http://schemas.microsoft.com/office/drawing/2014/main" id="{7B71E7C6-9D15-4894-A9F9-BCDC99421CBA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40;p4">
              <a:extLst>
                <a:ext uri="{FF2B5EF4-FFF2-40B4-BE49-F238E27FC236}">
                  <a16:creationId xmlns:a16="http://schemas.microsoft.com/office/drawing/2014/main" id="{55399E1E-FF1E-4048-A019-EC3D29E5A9EF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41;p4">
              <a:extLst>
                <a:ext uri="{FF2B5EF4-FFF2-40B4-BE49-F238E27FC236}">
                  <a16:creationId xmlns:a16="http://schemas.microsoft.com/office/drawing/2014/main" id="{E4CB6E17-448D-4302-B288-93DE152F8E13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42;p4">
              <a:extLst>
                <a:ext uri="{FF2B5EF4-FFF2-40B4-BE49-F238E27FC236}">
                  <a16:creationId xmlns:a16="http://schemas.microsoft.com/office/drawing/2014/main" id="{15701D5F-8C37-4A11-B58B-D9262F0CBA2D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43;p4">
              <a:extLst>
                <a:ext uri="{FF2B5EF4-FFF2-40B4-BE49-F238E27FC236}">
                  <a16:creationId xmlns:a16="http://schemas.microsoft.com/office/drawing/2014/main" id="{D765754D-FB1C-482A-8B2B-F99280E4AD8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44;p4">
              <a:extLst>
                <a:ext uri="{FF2B5EF4-FFF2-40B4-BE49-F238E27FC236}">
                  <a16:creationId xmlns:a16="http://schemas.microsoft.com/office/drawing/2014/main" id="{11E6B61F-A8C2-433C-8513-F79441644AB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45;p4">
              <a:extLst>
                <a:ext uri="{FF2B5EF4-FFF2-40B4-BE49-F238E27FC236}">
                  <a16:creationId xmlns:a16="http://schemas.microsoft.com/office/drawing/2014/main" id="{463FC330-B465-48F0-902F-78A40D1DCD65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46;p4">
              <a:extLst>
                <a:ext uri="{FF2B5EF4-FFF2-40B4-BE49-F238E27FC236}">
                  <a16:creationId xmlns:a16="http://schemas.microsoft.com/office/drawing/2014/main" id="{3489C978-5CC1-4FDC-AA40-AE6A91CADE80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47;p4">
              <a:extLst>
                <a:ext uri="{FF2B5EF4-FFF2-40B4-BE49-F238E27FC236}">
                  <a16:creationId xmlns:a16="http://schemas.microsoft.com/office/drawing/2014/main" id="{13C0B228-4636-48F0-8D82-26CDE482CCDB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48;p4">
              <a:extLst>
                <a:ext uri="{FF2B5EF4-FFF2-40B4-BE49-F238E27FC236}">
                  <a16:creationId xmlns:a16="http://schemas.microsoft.com/office/drawing/2014/main" id="{A4E84A86-84B3-43F0-BE02-1E58B07A6053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49;p4">
              <a:extLst>
                <a:ext uri="{FF2B5EF4-FFF2-40B4-BE49-F238E27FC236}">
                  <a16:creationId xmlns:a16="http://schemas.microsoft.com/office/drawing/2014/main" id="{7D4E60B4-FA53-4420-BE1C-C5E847C72F1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50;p4">
              <a:extLst>
                <a:ext uri="{FF2B5EF4-FFF2-40B4-BE49-F238E27FC236}">
                  <a16:creationId xmlns:a16="http://schemas.microsoft.com/office/drawing/2014/main" id="{A49135BA-223C-4F4B-B21B-4E8F61FE6ED7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51;p4">
              <a:extLst>
                <a:ext uri="{FF2B5EF4-FFF2-40B4-BE49-F238E27FC236}">
                  <a16:creationId xmlns:a16="http://schemas.microsoft.com/office/drawing/2014/main" id="{847D4AD8-8013-463F-8B7B-EA4807752D2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52;p4">
              <a:extLst>
                <a:ext uri="{FF2B5EF4-FFF2-40B4-BE49-F238E27FC236}">
                  <a16:creationId xmlns:a16="http://schemas.microsoft.com/office/drawing/2014/main" id="{51A1B7ED-0A9D-4A10-BDBD-C63B00367FAC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53;p4">
              <a:extLst>
                <a:ext uri="{FF2B5EF4-FFF2-40B4-BE49-F238E27FC236}">
                  <a16:creationId xmlns:a16="http://schemas.microsoft.com/office/drawing/2014/main" id="{EACCFEC3-8635-4802-ACDD-1986971A840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54;p4">
              <a:extLst>
                <a:ext uri="{FF2B5EF4-FFF2-40B4-BE49-F238E27FC236}">
                  <a16:creationId xmlns:a16="http://schemas.microsoft.com/office/drawing/2014/main" id="{5B49EFC9-730A-4258-A82B-BBBD1411F8D8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55;p4">
              <a:extLst>
                <a:ext uri="{FF2B5EF4-FFF2-40B4-BE49-F238E27FC236}">
                  <a16:creationId xmlns:a16="http://schemas.microsoft.com/office/drawing/2014/main" id="{F62201F8-6722-4254-B3AC-FD2C1852B8A9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56;p4">
              <a:extLst>
                <a:ext uri="{FF2B5EF4-FFF2-40B4-BE49-F238E27FC236}">
                  <a16:creationId xmlns:a16="http://schemas.microsoft.com/office/drawing/2014/main" id="{31A6706D-4642-4840-86F8-13C7E8D0A318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57;p4">
              <a:extLst>
                <a:ext uri="{FF2B5EF4-FFF2-40B4-BE49-F238E27FC236}">
                  <a16:creationId xmlns:a16="http://schemas.microsoft.com/office/drawing/2014/main" id="{550C20F3-52F2-42A5-B986-B872582951F2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58;p4">
              <a:extLst>
                <a:ext uri="{FF2B5EF4-FFF2-40B4-BE49-F238E27FC236}">
                  <a16:creationId xmlns:a16="http://schemas.microsoft.com/office/drawing/2014/main" id="{7AB5D2AE-FAFF-4F24-917B-EEBB9C85A9C6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59;p4">
              <a:extLst>
                <a:ext uri="{FF2B5EF4-FFF2-40B4-BE49-F238E27FC236}">
                  <a16:creationId xmlns:a16="http://schemas.microsoft.com/office/drawing/2014/main" id="{D2799E0E-9B73-42D5-97F7-BBEE956D8090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60;p4">
              <a:extLst>
                <a:ext uri="{FF2B5EF4-FFF2-40B4-BE49-F238E27FC236}">
                  <a16:creationId xmlns:a16="http://schemas.microsoft.com/office/drawing/2014/main" id="{4A4E0317-0A1E-4FE2-85B6-C902F58A0F17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61;p4">
              <a:extLst>
                <a:ext uri="{FF2B5EF4-FFF2-40B4-BE49-F238E27FC236}">
                  <a16:creationId xmlns:a16="http://schemas.microsoft.com/office/drawing/2014/main" id="{43C28D15-AFC5-41E7-8D4C-3B0635EE0AFD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62;p4">
              <a:extLst>
                <a:ext uri="{FF2B5EF4-FFF2-40B4-BE49-F238E27FC236}">
                  <a16:creationId xmlns:a16="http://schemas.microsoft.com/office/drawing/2014/main" id="{0C0C1FE7-7822-4168-8E2A-1F731718B52B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763;p4">
              <a:extLst>
                <a:ext uri="{FF2B5EF4-FFF2-40B4-BE49-F238E27FC236}">
                  <a16:creationId xmlns:a16="http://schemas.microsoft.com/office/drawing/2014/main" id="{B4D5D31B-4C85-4A8C-9A77-FCCCC7A4998B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764;p4">
              <a:extLst>
                <a:ext uri="{FF2B5EF4-FFF2-40B4-BE49-F238E27FC236}">
                  <a16:creationId xmlns:a16="http://schemas.microsoft.com/office/drawing/2014/main" id="{1F452243-1409-4BC5-95CC-79F8CFF97FE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765;p4">
              <a:extLst>
                <a:ext uri="{FF2B5EF4-FFF2-40B4-BE49-F238E27FC236}">
                  <a16:creationId xmlns:a16="http://schemas.microsoft.com/office/drawing/2014/main" id="{F444D5A3-F05E-461C-8894-3A32F5470D0C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766;p4">
              <a:extLst>
                <a:ext uri="{FF2B5EF4-FFF2-40B4-BE49-F238E27FC236}">
                  <a16:creationId xmlns:a16="http://schemas.microsoft.com/office/drawing/2014/main" id="{C9D67A49-6B1B-4CD7-837C-161329FA5D9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767;p4">
              <a:extLst>
                <a:ext uri="{FF2B5EF4-FFF2-40B4-BE49-F238E27FC236}">
                  <a16:creationId xmlns:a16="http://schemas.microsoft.com/office/drawing/2014/main" id="{CFB7AACF-E9B7-4E5C-997C-02681E06EEE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768;p4">
              <a:extLst>
                <a:ext uri="{FF2B5EF4-FFF2-40B4-BE49-F238E27FC236}">
                  <a16:creationId xmlns:a16="http://schemas.microsoft.com/office/drawing/2014/main" id="{AED2946C-2B47-492D-B8F1-D7192B7A9128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769;p4">
              <a:extLst>
                <a:ext uri="{FF2B5EF4-FFF2-40B4-BE49-F238E27FC236}">
                  <a16:creationId xmlns:a16="http://schemas.microsoft.com/office/drawing/2014/main" id="{DE994486-22CB-404F-8B0C-87A22837D0B5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770;p4">
              <a:extLst>
                <a:ext uri="{FF2B5EF4-FFF2-40B4-BE49-F238E27FC236}">
                  <a16:creationId xmlns:a16="http://schemas.microsoft.com/office/drawing/2014/main" id="{47FEC12D-F7EA-4651-9EF8-F6E130918C56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771;p4">
              <a:extLst>
                <a:ext uri="{FF2B5EF4-FFF2-40B4-BE49-F238E27FC236}">
                  <a16:creationId xmlns:a16="http://schemas.microsoft.com/office/drawing/2014/main" id="{1F9939C0-B97A-49ED-91BD-5F236078FAA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772;p4">
              <a:extLst>
                <a:ext uri="{FF2B5EF4-FFF2-40B4-BE49-F238E27FC236}">
                  <a16:creationId xmlns:a16="http://schemas.microsoft.com/office/drawing/2014/main" id="{EAC9CF2A-9CEF-4E18-AB92-7003F89C3F2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773;p4">
              <a:extLst>
                <a:ext uri="{FF2B5EF4-FFF2-40B4-BE49-F238E27FC236}">
                  <a16:creationId xmlns:a16="http://schemas.microsoft.com/office/drawing/2014/main" id="{B4AA07C6-6AA3-4017-B273-8E28043CDE33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774;p4">
              <a:extLst>
                <a:ext uri="{FF2B5EF4-FFF2-40B4-BE49-F238E27FC236}">
                  <a16:creationId xmlns:a16="http://schemas.microsoft.com/office/drawing/2014/main" id="{E3A46130-2EB2-478D-A70E-74F679CACA98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775;p4">
              <a:extLst>
                <a:ext uri="{FF2B5EF4-FFF2-40B4-BE49-F238E27FC236}">
                  <a16:creationId xmlns:a16="http://schemas.microsoft.com/office/drawing/2014/main" id="{3F4D9CE3-6B29-48FF-BA47-2FD7B131AC51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776;p4">
              <a:extLst>
                <a:ext uri="{FF2B5EF4-FFF2-40B4-BE49-F238E27FC236}">
                  <a16:creationId xmlns:a16="http://schemas.microsoft.com/office/drawing/2014/main" id="{3D647B52-A0A8-448D-AF8B-BC090EC1332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777;p4">
              <a:extLst>
                <a:ext uri="{FF2B5EF4-FFF2-40B4-BE49-F238E27FC236}">
                  <a16:creationId xmlns:a16="http://schemas.microsoft.com/office/drawing/2014/main" id="{37EA8D69-3C79-4AD8-9698-9BFE81350C4C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778;p4">
              <a:extLst>
                <a:ext uri="{FF2B5EF4-FFF2-40B4-BE49-F238E27FC236}">
                  <a16:creationId xmlns:a16="http://schemas.microsoft.com/office/drawing/2014/main" id="{9B5F15E1-74ED-4D0D-87C5-79AAE61F0C45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779;p4">
              <a:extLst>
                <a:ext uri="{FF2B5EF4-FFF2-40B4-BE49-F238E27FC236}">
                  <a16:creationId xmlns:a16="http://schemas.microsoft.com/office/drawing/2014/main" id="{16C8DDAB-6827-4CE2-838D-A8BCA8935B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780;p4">
              <a:extLst>
                <a:ext uri="{FF2B5EF4-FFF2-40B4-BE49-F238E27FC236}">
                  <a16:creationId xmlns:a16="http://schemas.microsoft.com/office/drawing/2014/main" id="{E22229A5-EB32-4242-A696-0E3D763BC3AD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781;p4">
              <a:extLst>
                <a:ext uri="{FF2B5EF4-FFF2-40B4-BE49-F238E27FC236}">
                  <a16:creationId xmlns:a16="http://schemas.microsoft.com/office/drawing/2014/main" id="{EFA17083-9402-44BA-8261-71232824573B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782;p4">
              <a:extLst>
                <a:ext uri="{FF2B5EF4-FFF2-40B4-BE49-F238E27FC236}">
                  <a16:creationId xmlns:a16="http://schemas.microsoft.com/office/drawing/2014/main" id="{0309E963-B7E0-4174-B36A-24CBE4A7CB9C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783;p4">
              <a:extLst>
                <a:ext uri="{FF2B5EF4-FFF2-40B4-BE49-F238E27FC236}">
                  <a16:creationId xmlns:a16="http://schemas.microsoft.com/office/drawing/2014/main" id="{1CE55C8D-E0B5-4167-A7E0-7E7AC584603B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784;p4">
              <a:extLst>
                <a:ext uri="{FF2B5EF4-FFF2-40B4-BE49-F238E27FC236}">
                  <a16:creationId xmlns:a16="http://schemas.microsoft.com/office/drawing/2014/main" id="{5538865D-5BF3-4214-A8C3-7B55CADFD08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785;p4">
              <a:extLst>
                <a:ext uri="{FF2B5EF4-FFF2-40B4-BE49-F238E27FC236}">
                  <a16:creationId xmlns:a16="http://schemas.microsoft.com/office/drawing/2014/main" id="{9CD13EEB-B6E4-4125-BDBC-DFD1C347B4EE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786;p4">
              <a:extLst>
                <a:ext uri="{FF2B5EF4-FFF2-40B4-BE49-F238E27FC236}">
                  <a16:creationId xmlns:a16="http://schemas.microsoft.com/office/drawing/2014/main" id="{60C8C8A7-6C30-4D6C-8FF0-7D3CE7BD43C3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787;p4">
              <a:extLst>
                <a:ext uri="{FF2B5EF4-FFF2-40B4-BE49-F238E27FC236}">
                  <a16:creationId xmlns:a16="http://schemas.microsoft.com/office/drawing/2014/main" id="{F5176AB3-8EA6-4691-BB53-AA663A859087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788;p4">
              <a:extLst>
                <a:ext uri="{FF2B5EF4-FFF2-40B4-BE49-F238E27FC236}">
                  <a16:creationId xmlns:a16="http://schemas.microsoft.com/office/drawing/2014/main" id="{79A4F960-2793-46CE-BD8C-CEE52221032C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789;p4">
              <a:extLst>
                <a:ext uri="{FF2B5EF4-FFF2-40B4-BE49-F238E27FC236}">
                  <a16:creationId xmlns:a16="http://schemas.microsoft.com/office/drawing/2014/main" id="{B87A5E03-8C06-412B-96DC-38D459DC37D3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790;p4">
              <a:extLst>
                <a:ext uri="{FF2B5EF4-FFF2-40B4-BE49-F238E27FC236}">
                  <a16:creationId xmlns:a16="http://schemas.microsoft.com/office/drawing/2014/main" id="{12BC9246-B24E-4B47-AA59-DC14229B5513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791;p4">
              <a:extLst>
                <a:ext uri="{FF2B5EF4-FFF2-40B4-BE49-F238E27FC236}">
                  <a16:creationId xmlns:a16="http://schemas.microsoft.com/office/drawing/2014/main" id="{D3CA14B0-4687-4E3A-8275-AD6CB7D9497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792;p4">
              <a:extLst>
                <a:ext uri="{FF2B5EF4-FFF2-40B4-BE49-F238E27FC236}">
                  <a16:creationId xmlns:a16="http://schemas.microsoft.com/office/drawing/2014/main" id="{9E65DFDA-023D-48D4-9E40-A2822CECD4E8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793;p4">
              <a:extLst>
                <a:ext uri="{FF2B5EF4-FFF2-40B4-BE49-F238E27FC236}">
                  <a16:creationId xmlns:a16="http://schemas.microsoft.com/office/drawing/2014/main" id="{C3ED8C40-7C06-412D-82B8-23B0B3F33D07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794;p4">
              <a:extLst>
                <a:ext uri="{FF2B5EF4-FFF2-40B4-BE49-F238E27FC236}">
                  <a16:creationId xmlns:a16="http://schemas.microsoft.com/office/drawing/2014/main" id="{0801A2AC-8BA6-4DF8-BE24-F9BB5683B562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795;p4">
              <a:extLst>
                <a:ext uri="{FF2B5EF4-FFF2-40B4-BE49-F238E27FC236}">
                  <a16:creationId xmlns:a16="http://schemas.microsoft.com/office/drawing/2014/main" id="{3311123A-D89C-41C6-A178-095440BAD19D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796;p4">
              <a:extLst>
                <a:ext uri="{FF2B5EF4-FFF2-40B4-BE49-F238E27FC236}">
                  <a16:creationId xmlns:a16="http://schemas.microsoft.com/office/drawing/2014/main" id="{84ECE3F7-C5CC-4040-BE0A-1EDB02BD60E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797;p4">
              <a:extLst>
                <a:ext uri="{FF2B5EF4-FFF2-40B4-BE49-F238E27FC236}">
                  <a16:creationId xmlns:a16="http://schemas.microsoft.com/office/drawing/2014/main" id="{B8E520DB-8EBB-4A5C-BE5C-781498E47940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798;p4">
              <a:extLst>
                <a:ext uri="{FF2B5EF4-FFF2-40B4-BE49-F238E27FC236}">
                  <a16:creationId xmlns:a16="http://schemas.microsoft.com/office/drawing/2014/main" id="{9990EA86-4ACF-4639-B041-03BE0422BA82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799;p4">
              <a:extLst>
                <a:ext uri="{FF2B5EF4-FFF2-40B4-BE49-F238E27FC236}">
                  <a16:creationId xmlns:a16="http://schemas.microsoft.com/office/drawing/2014/main" id="{6FC0B51C-D283-4C4B-81E8-D339D1177583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800;p4">
              <a:extLst>
                <a:ext uri="{FF2B5EF4-FFF2-40B4-BE49-F238E27FC236}">
                  <a16:creationId xmlns:a16="http://schemas.microsoft.com/office/drawing/2014/main" id="{9DAB0138-7243-4C0E-BBD9-E08D0131B4A7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801;p4">
              <a:extLst>
                <a:ext uri="{FF2B5EF4-FFF2-40B4-BE49-F238E27FC236}">
                  <a16:creationId xmlns:a16="http://schemas.microsoft.com/office/drawing/2014/main" id="{C347CB03-0E33-4E1E-B22E-66020A4CBAC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802;p4">
              <a:extLst>
                <a:ext uri="{FF2B5EF4-FFF2-40B4-BE49-F238E27FC236}">
                  <a16:creationId xmlns:a16="http://schemas.microsoft.com/office/drawing/2014/main" id="{79EFF4FA-8007-4B10-9EE8-F2F0E4D17E0B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803;p4">
              <a:extLst>
                <a:ext uri="{FF2B5EF4-FFF2-40B4-BE49-F238E27FC236}">
                  <a16:creationId xmlns:a16="http://schemas.microsoft.com/office/drawing/2014/main" id="{2D6A2A21-F40A-472B-B1E1-02EA13374B66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804;p4">
              <a:extLst>
                <a:ext uri="{FF2B5EF4-FFF2-40B4-BE49-F238E27FC236}">
                  <a16:creationId xmlns:a16="http://schemas.microsoft.com/office/drawing/2014/main" id="{BD384CDB-4ECC-4F3F-92CD-1AE2F89C35C6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805;p4">
              <a:extLst>
                <a:ext uri="{FF2B5EF4-FFF2-40B4-BE49-F238E27FC236}">
                  <a16:creationId xmlns:a16="http://schemas.microsoft.com/office/drawing/2014/main" id="{9591A9EE-39B7-4A81-8C49-B16CAFB5314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806;p4">
              <a:extLst>
                <a:ext uri="{FF2B5EF4-FFF2-40B4-BE49-F238E27FC236}">
                  <a16:creationId xmlns:a16="http://schemas.microsoft.com/office/drawing/2014/main" id="{AC9327E7-6922-4B98-9AFB-EAA16E3A8B71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807;p4">
              <a:extLst>
                <a:ext uri="{FF2B5EF4-FFF2-40B4-BE49-F238E27FC236}">
                  <a16:creationId xmlns:a16="http://schemas.microsoft.com/office/drawing/2014/main" id="{A10FA662-58A2-423B-8A62-6F54C59342CC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808;p4">
              <a:extLst>
                <a:ext uri="{FF2B5EF4-FFF2-40B4-BE49-F238E27FC236}">
                  <a16:creationId xmlns:a16="http://schemas.microsoft.com/office/drawing/2014/main" id="{E66C9050-374D-49B3-9074-FC47BA8661D3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809;p4">
              <a:extLst>
                <a:ext uri="{FF2B5EF4-FFF2-40B4-BE49-F238E27FC236}">
                  <a16:creationId xmlns:a16="http://schemas.microsoft.com/office/drawing/2014/main" id="{DE390AFD-7E24-4C78-8B93-F0546B4A1081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810;p4">
              <a:extLst>
                <a:ext uri="{FF2B5EF4-FFF2-40B4-BE49-F238E27FC236}">
                  <a16:creationId xmlns:a16="http://schemas.microsoft.com/office/drawing/2014/main" id="{943F7F8E-355B-4333-B663-818244ECA14C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811;p4">
              <a:extLst>
                <a:ext uri="{FF2B5EF4-FFF2-40B4-BE49-F238E27FC236}">
                  <a16:creationId xmlns:a16="http://schemas.microsoft.com/office/drawing/2014/main" id="{71FEF425-0761-4BF7-8258-3430BCA1BB5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812;p4">
              <a:extLst>
                <a:ext uri="{FF2B5EF4-FFF2-40B4-BE49-F238E27FC236}">
                  <a16:creationId xmlns:a16="http://schemas.microsoft.com/office/drawing/2014/main" id="{5A11F4EE-CE72-44C5-8E8D-AA548F2E9D93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813;p4">
              <a:extLst>
                <a:ext uri="{FF2B5EF4-FFF2-40B4-BE49-F238E27FC236}">
                  <a16:creationId xmlns:a16="http://schemas.microsoft.com/office/drawing/2014/main" id="{715D38C9-1F19-4BAB-B3EE-38A2BD45ABFD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814;p4">
              <a:extLst>
                <a:ext uri="{FF2B5EF4-FFF2-40B4-BE49-F238E27FC236}">
                  <a16:creationId xmlns:a16="http://schemas.microsoft.com/office/drawing/2014/main" id="{49D3201B-0FED-48AC-8E77-B1346EFB8758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815;p4">
              <a:extLst>
                <a:ext uri="{FF2B5EF4-FFF2-40B4-BE49-F238E27FC236}">
                  <a16:creationId xmlns:a16="http://schemas.microsoft.com/office/drawing/2014/main" id="{613631AC-E6F2-4772-903F-0380B8B9A79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816;p4">
              <a:extLst>
                <a:ext uri="{FF2B5EF4-FFF2-40B4-BE49-F238E27FC236}">
                  <a16:creationId xmlns:a16="http://schemas.microsoft.com/office/drawing/2014/main" id="{47130950-57A2-4608-9BF7-8C7E6C82EBA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817;p4">
              <a:extLst>
                <a:ext uri="{FF2B5EF4-FFF2-40B4-BE49-F238E27FC236}">
                  <a16:creationId xmlns:a16="http://schemas.microsoft.com/office/drawing/2014/main" id="{98FC1706-7D0D-480F-A2F9-83DE8FC330B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818;p4">
              <a:extLst>
                <a:ext uri="{FF2B5EF4-FFF2-40B4-BE49-F238E27FC236}">
                  <a16:creationId xmlns:a16="http://schemas.microsoft.com/office/drawing/2014/main" id="{160B5EF8-5F20-400D-9A33-06DCFE05AA3D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819;p4">
              <a:extLst>
                <a:ext uri="{FF2B5EF4-FFF2-40B4-BE49-F238E27FC236}">
                  <a16:creationId xmlns:a16="http://schemas.microsoft.com/office/drawing/2014/main" id="{0E6586DD-7CA9-4269-9CB5-2ED42E25659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820;p4">
              <a:extLst>
                <a:ext uri="{FF2B5EF4-FFF2-40B4-BE49-F238E27FC236}">
                  <a16:creationId xmlns:a16="http://schemas.microsoft.com/office/drawing/2014/main" id="{B0F4F2AC-3FD3-48F9-86E1-5D38BC4B8449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821;p4">
              <a:extLst>
                <a:ext uri="{FF2B5EF4-FFF2-40B4-BE49-F238E27FC236}">
                  <a16:creationId xmlns:a16="http://schemas.microsoft.com/office/drawing/2014/main" id="{116CC42D-E015-4021-B56C-CCE485CF6282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822;p4">
              <a:extLst>
                <a:ext uri="{FF2B5EF4-FFF2-40B4-BE49-F238E27FC236}">
                  <a16:creationId xmlns:a16="http://schemas.microsoft.com/office/drawing/2014/main" id="{E7381EC4-1AA1-41D8-BA26-9BF91B1BA5B6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823;p4">
              <a:extLst>
                <a:ext uri="{FF2B5EF4-FFF2-40B4-BE49-F238E27FC236}">
                  <a16:creationId xmlns:a16="http://schemas.microsoft.com/office/drawing/2014/main" id="{57BD0025-AD89-4647-A900-099B33E2658A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824;p4">
              <a:extLst>
                <a:ext uri="{FF2B5EF4-FFF2-40B4-BE49-F238E27FC236}">
                  <a16:creationId xmlns:a16="http://schemas.microsoft.com/office/drawing/2014/main" id="{E999A1BE-7D23-4A8B-A7E7-3C6495CC26B8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825;p4">
              <a:extLst>
                <a:ext uri="{FF2B5EF4-FFF2-40B4-BE49-F238E27FC236}">
                  <a16:creationId xmlns:a16="http://schemas.microsoft.com/office/drawing/2014/main" id="{947DE6C4-6536-4E07-8FBF-BC7C9BF0D6C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826;p4">
              <a:extLst>
                <a:ext uri="{FF2B5EF4-FFF2-40B4-BE49-F238E27FC236}">
                  <a16:creationId xmlns:a16="http://schemas.microsoft.com/office/drawing/2014/main" id="{A1B8DACA-2B08-4283-BB8D-21F19EA8351E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827;p4">
              <a:extLst>
                <a:ext uri="{FF2B5EF4-FFF2-40B4-BE49-F238E27FC236}">
                  <a16:creationId xmlns:a16="http://schemas.microsoft.com/office/drawing/2014/main" id="{14F98D6F-9887-4C99-AFC4-E80353B09F1B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828;p4">
              <a:extLst>
                <a:ext uri="{FF2B5EF4-FFF2-40B4-BE49-F238E27FC236}">
                  <a16:creationId xmlns:a16="http://schemas.microsoft.com/office/drawing/2014/main" id="{77F3F434-8BF3-4D64-B79D-F6E54E126571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829;p4">
            <a:extLst>
              <a:ext uri="{FF2B5EF4-FFF2-40B4-BE49-F238E27FC236}">
                <a16:creationId xmlns:a16="http://schemas.microsoft.com/office/drawing/2014/main" id="{AA985E6D-7542-4322-ADC0-2C6EC36DF323}"/>
              </a:ext>
            </a:extLst>
          </p:cNvPr>
          <p:cNvGrpSpPr/>
          <p:nvPr/>
        </p:nvGrpSpPr>
        <p:grpSpPr>
          <a:xfrm>
            <a:off x="1279174" y="3329146"/>
            <a:ext cx="901548" cy="901548"/>
            <a:chOff x="4046220" y="2072640"/>
            <a:chExt cx="2590800" cy="2590800"/>
          </a:xfrm>
        </p:grpSpPr>
        <p:sp>
          <p:nvSpPr>
            <p:cNvPr id="253" name="Google Shape;2830;p4">
              <a:extLst>
                <a:ext uri="{FF2B5EF4-FFF2-40B4-BE49-F238E27FC236}">
                  <a16:creationId xmlns:a16="http://schemas.microsoft.com/office/drawing/2014/main" id="{D3BD2BA1-F4E9-4AC3-81D1-77AF18AB935D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831;p4">
              <a:extLst>
                <a:ext uri="{FF2B5EF4-FFF2-40B4-BE49-F238E27FC236}">
                  <a16:creationId xmlns:a16="http://schemas.microsoft.com/office/drawing/2014/main" id="{AC4FF1EA-8F59-4EA0-9D0D-6E57F7B8B86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832;p4">
              <a:extLst>
                <a:ext uri="{FF2B5EF4-FFF2-40B4-BE49-F238E27FC236}">
                  <a16:creationId xmlns:a16="http://schemas.microsoft.com/office/drawing/2014/main" id="{C505ED70-1D14-4D4E-9617-ED909530D9BE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833;p4">
              <a:extLst>
                <a:ext uri="{FF2B5EF4-FFF2-40B4-BE49-F238E27FC236}">
                  <a16:creationId xmlns:a16="http://schemas.microsoft.com/office/drawing/2014/main" id="{3D497A29-9BF0-4F5B-B65B-45C36221BFEC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834;p4">
              <a:extLst>
                <a:ext uri="{FF2B5EF4-FFF2-40B4-BE49-F238E27FC236}">
                  <a16:creationId xmlns:a16="http://schemas.microsoft.com/office/drawing/2014/main" id="{078EDA8D-C24A-4E1F-8300-69809F016A4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35;p4">
              <a:extLst>
                <a:ext uri="{FF2B5EF4-FFF2-40B4-BE49-F238E27FC236}">
                  <a16:creationId xmlns:a16="http://schemas.microsoft.com/office/drawing/2014/main" id="{00ACEF40-6304-42E7-9633-50858510BBDF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36;p4">
              <a:extLst>
                <a:ext uri="{FF2B5EF4-FFF2-40B4-BE49-F238E27FC236}">
                  <a16:creationId xmlns:a16="http://schemas.microsoft.com/office/drawing/2014/main" id="{609A9222-E98B-4385-AAF5-F193C8E7BB55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37;p4">
              <a:extLst>
                <a:ext uri="{FF2B5EF4-FFF2-40B4-BE49-F238E27FC236}">
                  <a16:creationId xmlns:a16="http://schemas.microsoft.com/office/drawing/2014/main" id="{26723F2F-688D-44A8-B52E-25D7F98A0D4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38;p4">
              <a:extLst>
                <a:ext uri="{FF2B5EF4-FFF2-40B4-BE49-F238E27FC236}">
                  <a16:creationId xmlns:a16="http://schemas.microsoft.com/office/drawing/2014/main" id="{B10A8CB9-C23C-47EB-8D48-3DC38165BF5E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39;p4">
              <a:extLst>
                <a:ext uri="{FF2B5EF4-FFF2-40B4-BE49-F238E27FC236}">
                  <a16:creationId xmlns:a16="http://schemas.microsoft.com/office/drawing/2014/main" id="{2017E369-027A-4C51-BAFD-721A90869444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40;p4">
              <a:extLst>
                <a:ext uri="{FF2B5EF4-FFF2-40B4-BE49-F238E27FC236}">
                  <a16:creationId xmlns:a16="http://schemas.microsoft.com/office/drawing/2014/main" id="{F2AF7C41-FACD-4FFB-A14C-303384A5D58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41;p4">
              <a:extLst>
                <a:ext uri="{FF2B5EF4-FFF2-40B4-BE49-F238E27FC236}">
                  <a16:creationId xmlns:a16="http://schemas.microsoft.com/office/drawing/2014/main" id="{EEEE3619-6D50-4F5E-A937-4714676AA5D5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42;p4">
              <a:extLst>
                <a:ext uri="{FF2B5EF4-FFF2-40B4-BE49-F238E27FC236}">
                  <a16:creationId xmlns:a16="http://schemas.microsoft.com/office/drawing/2014/main" id="{58A66933-7FEF-4470-818E-DA451DD22CAD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43;p4">
              <a:extLst>
                <a:ext uri="{FF2B5EF4-FFF2-40B4-BE49-F238E27FC236}">
                  <a16:creationId xmlns:a16="http://schemas.microsoft.com/office/drawing/2014/main" id="{6A03AB4A-D8BC-4FB0-BC6E-406B647DB62C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44;p4">
              <a:extLst>
                <a:ext uri="{FF2B5EF4-FFF2-40B4-BE49-F238E27FC236}">
                  <a16:creationId xmlns:a16="http://schemas.microsoft.com/office/drawing/2014/main" id="{A80BE169-4407-4139-B6E7-62CC33A2EFE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845;p4">
              <a:extLst>
                <a:ext uri="{FF2B5EF4-FFF2-40B4-BE49-F238E27FC236}">
                  <a16:creationId xmlns:a16="http://schemas.microsoft.com/office/drawing/2014/main" id="{413B9425-05BF-4159-9486-92D7B8A2C854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846;p4">
              <a:extLst>
                <a:ext uri="{FF2B5EF4-FFF2-40B4-BE49-F238E27FC236}">
                  <a16:creationId xmlns:a16="http://schemas.microsoft.com/office/drawing/2014/main" id="{375053F5-0F93-4A16-903A-758A98EFAB0D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847;p4">
              <a:extLst>
                <a:ext uri="{FF2B5EF4-FFF2-40B4-BE49-F238E27FC236}">
                  <a16:creationId xmlns:a16="http://schemas.microsoft.com/office/drawing/2014/main" id="{06C7557D-EEDD-4892-9BC1-556A119D41AE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848;p4">
              <a:extLst>
                <a:ext uri="{FF2B5EF4-FFF2-40B4-BE49-F238E27FC236}">
                  <a16:creationId xmlns:a16="http://schemas.microsoft.com/office/drawing/2014/main" id="{84EBCEE1-7A85-42CA-8CE5-DA548D966A38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849;p4">
              <a:extLst>
                <a:ext uri="{FF2B5EF4-FFF2-40B4-BE49-F238E27FC236}">
                  <a16:creationId xmlns:a16="http://schemas.microsoft.com/office/drawing/2014/main" id="{E7125E1B-14F4-413C-925A-F4931496025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50;p4">
              <a:extLst>
                <a:ext uri="{FF2B5EF4-FFF2-40B4-BE49-F238E27FC236}">
                  <a16:creationId xmlns:a16="http://schemas.microsoft.com/office/drawing/2014/main" id="{3C205364-4219-4E79-BCAC-A9807AD67E1D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51;p4">
              <a:extLst>
                <a:ext uri="{FF2B5EF4-FFF2-40B4-BE49-F238E27FC236}">
                  <a16:creationId xmlns:a16="http://schemas.microsoft.com/office/drawing/2014/main" id="{AFE4BD11-67A4-4407-A97D-2967090E52F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52;p4">
              <a:extLst>
                <a:ext uri="{FF2B5EF4-FFF2-40B4-BE49-F238E27FC236}">
                  <a16:creationId xmlns:a16="http://schemas.microsoft.com/office/drawing/2014/main" id="{B4E6F31C-0585-41BC-83D6-AA46731578F8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53;p4">
              <a:extLst>
                <a:ext uri="{FF2B5EF4-FFF2-40B4-BE49-F238E27FC236}">
                  <a16:creationId xmlns:a16="http://schemas.microsoft.com/office/drawing/2014/main" id="{6AEDF235-9860-419C-BC39-80867525C750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54;p4">
              <a:extLst>
                <a:ext uri="{FF2B5EF4-FFF2-40B4-BE49-F238E27FC236}">
                  <a16:creationId xmlns:a16="http://schemas.microsoft.com/office/drawing/2014/main" id="{ABD27EAE-BC88-469C-841A-BEC3A1C4D974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5;p4">
              <a:extLst>
                <a:ext uri="{FF2B5EF4-FFF2-40B4-BE49-F238E27FC236}">
                  <a16:creationId xmlns:a16="http://schemas.microsoft.com/office/drawing/2014/main" id="{FB8605E3-4981-49C5-A6FA-9BB56E6A9441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56;p4">
              <a:extLst>
                <a:ext uri="{FF2B5EF4-FFF2-40B4-BE49-F238E27FC236}">
                  <a16:creationId xmlns:a16="http://schemas.microsoft.com/office/drawing/2014/main" id="{05865946-7760-451C-8394-2ADA7CCD47E4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57;p4">
              <a:extLst>
                <a:ext uri="{FF2B5EF4-FFF2-40B4-BE49-F238E27FC236}">
                  <a16:creationId xmlns:a16="http://schemas.microsoft.com/office/drawing/2014/main" id="{2B9D1D36-1F17-4BC2-A11A-43F4C4A893D4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58;p4">
              <a:extLst>
                <a:ext uri="{FF2B5EF4-FFF2-40B4-BE49-F238E27FC236}">
                  <a16:creationId xmlns:a16="http://schemas.microsoft.com/office/drawing/2014/main" id="{069A8C87-35A5-4AF6-906C-B5F33F5B68D1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59;p4">
              <a:extLst>
                <a:ext uri="{FF2B5EF4-FFF2-40B4-BE49-F238E27FC236}">
                  <a16:creationId xmlns:a16="http://schemas.microsoft.com/office/drawing/2014/main" id="{B2AC0E5C-20C2-49B1-91EF-B006AFFF44A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60;p4">
              <a:extLst>
                <a:ext uri="{FF2B5EF4-FFF2-40B4-BE49-F238E27FC236}">
                  <a16:creationId xmlns:a16="http://schemas.microsoft.com/office/drawing/2014/main" id="{C07425AB-E5F5-423C-98BE-0702B826E125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61;p4">
              <a:extLst>
                <a:ext uri="{FF2B5EF4-FFF2-40B4-BE49-F238E27FC236}">
                  <a16:creationId xmlns:a16="http://schemas.microsoft.com/office/drawing/2014/main" id="{B951046C-688E-473E-A64D-7899341AA464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62;p4">
              <a:extLst>
                <a:ext uri="{FF2B5EF4-FFF2-40B4-BE49-F238E27FC236}">
                  <a16:creationId xmlns:a16="http://schemas.microsoft.com/office/drawing/2014/main" id="{8DE414A4-AD5A-4EDB-A4FB-64BAB550C96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3;p4">
              <a:extLst>
                <a:ext uri="{FF2B5EF4-FFF2-40B4-BE49-F238E27FC236}">
                  <a16:creationId xmlns:a16="http://schemas.microsoft.com/office/drawing/2014/main" id="{60344E18-565D-4DA0-B10B-E3813CEF6AF7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64;p4">
              <a:extLst>
                <a:ext uri="{FF2B5EF4-FFF2-40B4-BE49-F238E27FC236}">
                  <a16:creationId xmlns:a16="http://schemas.microsoft.com/office/drawing/2014/main" id="{250C6BB7-C30A-4BDB-B935-AEE19F1B7DE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65;p4">
              <a:extLst>
                <a:ext uri="{FF2B5EF4-FFF2-40B4-BE49-F238E27FC236}">
                  <a16:creationId xmlns:a16="http://schemas.microsoft.com/office/drawing/2014/main" id="{EA0A952C-7ED9-4005-BDF7-CFC11EDC961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66;p4">
              <a:extLst>
                <a:ext uri="{FF2B5EF4-FFF2-40B4-BE49-F238E27FC236}">
                  <a16:creationId xmlns:a16="http://schemas.microsoft.com/office/drawing/2014/main" id="{B1917486-DA3B-47F1-9D53-EE13225159EA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867;p4">
              <a:extLst>
                <a:ext uri="{FF2B5EF4-FFF2-40B4-BE49-F238E27FC236}">
                  <a16:creationId xmlns:a16="http://schemas.microsoft.com/office/drawing/2014/main" id="{38D6EC56-8A4C-4E6B-B550-A4D5A2051CDA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868;p4">
              <a:extLst>
                <a:ext uri="{FF2B5EF4-FFF2-40B4-BE49-F238E27FC236}">
                  <a16:creationId xmlns:a16="http://schemas.microsoft.com/office/drawing/2014/main" id="{93744E88-761B-4485-9C89-04ECA7BC4319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869;p4">
              <a:extLst>
                <a:ext uri="{FF2B5EF4-FFF2-40B4-BE49-F238E27FC236}">
                  <a16:creationId xmlns:a16="http://schemas.microsoft.com/office/drawing/2014/main" id="{24B076E1-2A3F-48DB-96CF-D36D64988383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870;p4">
              <a:extLst>
                <a:ext uri="{FF2B5EF4-FFF2-40B4-BE49-F238E27FC236}">
                  <a16:creationId xmlns:a16="http://schemas.microsoft.com/office/drawing/2014/main" id="{0D258165-83DC-4968-A3D5-5D4C044AB774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871;p4">
              <a:extLst>
                <a:ext uri="{FF2B5EF4-FFF2-40B4-BE49-F238E27FC236}">
                  <a16:creationId xmlns:a16="http://schemas.microsoft.com/office/drawing/2014/main" id="{D4B471A9-221A-490C-9518-D483295B4200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872;p4">
              <a:extLst>
                <a:ext uri="{FF2B5EF4-FFF2-40B4-BE49-F238E27FC236}">
                  <a16:creationId xmlns:a16="http://schemas.microsoft.com/office/drawing/2014/main" id="{F41B83C8-9F03-4F19-BC06-72BA6AB747E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873;p4">
              <a:extLst>
                <a:ext uri="{FF2B5EF4-FFF2-40B4-BE49-F238E27FC236}">
                  <a16:creationId xmlns:a16="http://schemas.microsoft.com/office/drawing/2014/main" id="{E3238C6E-FABF-4D2A-A17B-677CA159562C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874;p4">
              <a:extLst>
                <a:ext uri="{FF2B5EF4-FFF2-40B4-BE49-F238E27FC236}">
                  <a16:creationId xmlns:a16="http://schemas.microsoft.com/office/drawing/2014/main" id="{6D19F513-71A8-4671-B4A4-5805FA1C816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875;p4">
              <a:extLst>
                <a:ext uri="{FF2B5EF4-FFF2-40B4-BE49-F238E27FC236}">
                  <a16:creationId xmlns:a16="http://schemas.microsoft.com/office/drawing/2014/main" id="{5793B750-93B7-4B27-A379-0009BDDEF667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876;p4">
              <a:extLst>
                <a:ext uri="{FF2B5EF4-FFF2-40B4-BE49-F238E27FC236}">
                  <a16:creationId xmlns:a16="http://schemas.microsoft.com/office/drawing/2014/main" id="{C0334392-6454-4212-A40C-92AB2F9D390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877;p4">
              <a:extLst>
                <a:ext uri="{FF2B5EF4-FFF2-40B4-BE49-F238E27FC236}">
                  <a16:creationId xmlns:a16="http://schemas.microsoft.com/office/drawing/2014/main" id="{48E42CF8-EC65-412F-99B0-CFF2A9410218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878;p4">
              <a:extLst>
                <a:ext uri="{FF2B5EF4-FFF2-40B4-BE49-F238E27FC236}">
                  <a16:creationId xmlns:a16="http://schemas.microsoft.com/office/drawing/2014/main" id="{66AC2A97-BB8E-4DFC-87F5-34080914140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879;p4">
              <a:extLst>
                <a:ext uri="{FF2B5EF4-FFF2-40B4-BE49-F238E27FC236}">
                  <a16:creationId xmlns:a16="http://schemas.microsoft.com/office/drawing/2014/main" id="{4688C744-F441-48B2-B007-5FBC53CF471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880;p4">
              <a:extLst>
                <a:ext uri="{FF2B5EF4-FFF2-40B4-BE49-F238E27FC236}">
                  <a16:creationId xmlns:a16="http://schemas.microsoft.com/office/drawing/2014/main" id="{AEEB7181-F48F-4B7D-92DE-DCE14BBE6015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881;p4">
              <a:extLst>
                <a:ext uri="{FF2B5EF4-FFF2-40B4-BE49-F238E27FC236}">
                  <a16:creationId xmlns:a16="http://schemas.microsoft.com/office/drawing/2014/main" id="{EA0629AC-A4ED-4192-A5D9-3393EE0E078A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882;p4">
              <a:extLst>
                <a:ext uri="{FF2B5EF4-FFF2-40B4-BE49-F238E27FC236}">
                  <a16:creationId xmlns:a16="http://schemas.microsoft.com/office/drawing/2014/main" id="{A9081626-0FB3-408C-A691-DEAE748C00C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883;p4">
              <a:extLst>
                <a:ext uri="{FF2B5EF4-FFF2-40B4-BE49-F238E27FC236}">
                  <a16:creationId xmlns:a16="http://schemas.microsoft.com/office/drawing/2014/main" id="{8A2F5671-3099-410D-B0DB-3233D77D6E0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884;p4">
              <a:extLst>
                <a:ext uri="{FF2B5EF4-FFF2-40B4-BE49-F238E27FC236}">
                  <a16:creationId xmlns:a16="http://schemas.microsoft.com/office/drawing/2014/main" id="{E9886735-284F-4E2D-8E66-90C1DED71017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885;p4">
              <a:extLst>
                <a:ext uri="{FF2B5EF4-FFF2-40B4-BE49-F238E27FC236}">
                  <a16:creationId xmlns:a16="http://schemas.microsoft.com/office/drawing/2014/main" id="{C299513B-182A-43D7-8579-F000688A562A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886;p4">
              <a:extLst>
                <a:ext uri="{FF2B5EF4-FFF2-40B4-BE49-F238E27FC236}">
                  <a16:creationId xmlns:a16="http://schemas.microsoft.com/office/drawing/2014/main" id="{57F972D9-D98C-4830-B156-D7EC5A32B7A6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887;p4">
              <a:extLst>
                <a:ext uri="{FF2B5EF4-FFF2-40B4-BE49-F238E27FC236}">
                  <a16:creationId xmlns:a16="http://schemas.microsoft.com/office/drawing/2014/main" id="{CD6B5C3C-F7A6-4EA2-B9D6-3A0AEC65DBA2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888;p4">
              <a:extLst>
                <a:ext uri="{FF2B5EF4-FFF2-40B4-BE49-F238E27FC236}">
                  <a16:creationId xmlns:a16="http://schemas.microsoft.com/office/drawing/2014/main" id="{1386AAED-F16E-47AF-B0EB-44FDCA9FB8B4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889;p4">
              <a:extLst>
                <a:ext uri="{FF2B5EF4-FFF2-40B4-BE49-F238E27FC236}">
                  <a16:creationId xmlns:a16="http://schemas.microsoft.com/office/drawing/2014/main" id="{AD82A8D1-C82E-4526-9885-3BA3BC0C2BA3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890;p4">
              <a:extLst>
                <a:ext uri="{FF2B5EF4-FFF2-40B4-BE49-F238E27FC236}">
                  <a16:creationId xmlns:a16="http://schemas.microsoft.com/office/drawing/2014/main" id="{26DA7C7A-C0A9-4FD4-BFAD-5E31158578CE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891;p4">
              <a:extLst>
                <a:ext uri="{FF2B5EF4-FFF2-40B4-BE49-F238E27FC236}">
                  <a16:creationId xmlns:a16="http://schemas.microsoft.com/office/drawing/2014/main" id="{B1A59FEC-C175-4F2F-80FC-EE13635CD8E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892;p4">
              <a:extLst>
                <a:ext uri="{FF2B5EF4-FFF2-40B4-BE49-F238E27FC236}">
                  <a16:creationId xmlns:a16="http://schemas.microsoft.com/office/drawing/2014/main" id="{20C7F758-D4DD-48CA-8D29-4E630EDA2B3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893;p4">
              <a:extLst>
                <a:ext uri="{FF2B5EF4-FFF2-40B4-BE49-F238E27FC236}">
                  <a16:creationId xmlns:a16="http://schemas.microsoft.com/office/drawing/2014/main" id="{DC14CCED-01D5-458E-B3E7-5477374D6112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894;p4">
              <a:extLst>
                <a:ext uri="{FF2B5EF4-FFF2-40B4-BE49-F238E27FC236}">
                  <a16:creationId xmlns:a16="http://schemas.microsoft.com/office/drawing/2014/main" id="{D2D7AFA7-F09D-4E02-A431-9638CC65648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895;p4">
              <a:extLst>
                <a:ext uri="{FF2B5EF4-FFF2-40B4-BE49-F238E27FC236}">
                  <a16:creationId xmlns:a16="http://schemas.microsoft.com/office/drawing/2014/main" id="{BB659F14-9BD6-4C55-8353-98F62A4082BC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2896;p4">
              <a:extLst>
                <a:ext uri="{FF2B5EF4-FFF2-40B4-BE49-F238E27FC236}">
                  <a16:creationId xmlns:a16="http://schemas.microsoft.com/office/drawing/2014/main" id="{902361F2-6244-4A30-B47E-88E05CE159A4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2897;p4">
              <a:extLst>
                <a:ext uri="{FF2B5EF4-FFF2-40B4-BE49-F238E27FC236}">
                  <a16:creationId xmlns:a16="http://schemas.microsoft.com/office/drawing/2014/main" id="{680686F1-CC5A-4A5A-9B9C-847B2A2B717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898;p4">
              <a:extLst>
                <a:ext uri="{FF2B5EF4-FFF2-40B4-BE49-F238E27FC236}">
                  <a16:creationId xmlns:a16="http://schemas.microsoft.com/office/drawing/2014/main" id="{086021D5-EBBE-4747-9AD1-AFAE660C65F9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899;p4">
              <a:extLst>
                <a:ext uri="{FF2B5EF4-FFF2-40B4-BE49-F238E27FC236}">
                  <a16:creationId xmlns:a16="http://schemas.microsoft.com/office/drawing/2014/main" id="{EC1377D5-3DB8-4659-A256-44E206B39C75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00;p4">
              <a:extLst>
                <a:ext uri="{FF2B5EF4-FFF2-40B4-BE49-F238E27FC236}">
                  <a16:creationId xmlns:a16="http://schemas.microsoft.com/office/drawing/2014/main" id="{68F85D68-CFB6-4AED-9F11-AAFCA6E5222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01;p4">
              <a:extLst>
                <a:ext uri="{FF2B5EF4-FFF2-40B4-BE49-F238E27FC236}">
                  <a16:creationId xmlns:a16="http://schemas.microsoft.com/office/drawing/2014/main" id="{D6B64C1B-39C1-4459-8707-14DC183CA620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02;p4">
              <a:extLst>
                <a:ext uri="{FF2B5EF4-FFF2-40B4-BE49-F238E27FC236}">
                  <a16:creationId xmlns:a16="http://schemas.microsoft.com/office/drawing/2014/main" id="{7D29B1C8-8D70-4AFA-985B-BE75A2DCF06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03;p4">
              <a:extLst>
                <a:ext uri="{FF2B5EF4-FFF2-40B4-BE49-F238E27FC236}">
                  <a16:creationId xmlns:a16="http://schemas.microsoft.com/office/drawing/2014/main" id="{DF64C58F-2284-4AC4-97B1-1FC8327F5DD5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04;p4">
              <a:extLst>
                <a:ext uri="{FF2B5EF4-FFF2-40B4-BE49-F238E27FC236}">
                  <a16:creationId xmlns:a16="http://schemas.microsoft.com/office/drawing/2014/main" id="{FDA5DB73-B61E-4B28-BEBF-94DA1813F803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05;p4">
              <a:extLst>
                <a:ext uri="{FF2B5EF4-FFF2-40B4-BE49-F238E27FC236}">
                  <a16:creationId xmlns:a16="http://schemas.microsoft.com/office/drawing/2014/main" id="{B395FC50-C35D-4654-A36B-1F646310B6C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06;p4">
              <a:extLst>
                <a:ext uri="{FF2B5EF4-FFF2-40B4-BE49-F238E27FC236}">
                  <a16:creationId xmlns:a16="http://schemas.microsoft.com/office/drawing/2014/main" id="{21280186-C6E0-440B-B033-1FFE3A48542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2907;p4">
              <a:extLst>
                <a:ext uri="{FF2B5EF4-FFF2-40B4-BE49-F238E27FC236}">
                  <a16:creationId xmlns:a16="http://schemas.microsoft.com/office/drawing/2014/main" id="{CA7161C3-27CE-47F9-9E08-6298EF4BDE4B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908;p4">
              <a:extLst>
                <a:ext uri="{FF2B5EF4-FFF2-40B4-BE49-F238E27FC236}">
                  <a16:creationId xmlns:a16="http://schemas.microsoft.com/office/drawing/2014/main" id="{42056D66-3864-4A7A-93F1-E3555DAD7A02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09;p4">
              <a:extLst>
                <a:ext uri="{FF2B5EF4-FFF2-40B4-BE49-F238E27FC236}">
                  <a16:creationId xmlns:a16="http://schemas.microsoft.com/office/drawing/2014/main" id="{2EAEAA9B-4836-4B5C-82D5-B4A20C79787D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10;p4">
              <a:extLst>
                <a:ext uri="{FF2B5EF4-FFF2-40B4-BE49-F238E27FC236}">
                  <a16:creationId xmlns:a16="http://schemas.microsoft.com/office/drawing/2014/main" id="{1CFBF1E0-0142-40BE-BFEC-9CDCB61C89E5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11;p4">
              <a:extLst>
                <a:ext uri="{FF2B5EF4-FFF2-40B4-BE49-F238E27FC236}">
                  <a16:creationId xmlns:a16="http://schemas.microsoft.com/office/drawing/2014/main" id="{0D686708-8D70-4390-8587-11E39C83A6B3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12;p4">
              <a:extLst>
                <a:ext uri="{FF2B5EF4-FFF2-40B4-BE49-F238E27FC236}">
                  <a16:creationId xmlns:a16="http://schemas.microsoft.com/office/drawing/2014/main" id="{7065936B-6C42-4405-9BAC-DAEDACAFE964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13;p4">
              <a:extLst>
                <a:ext uri="{FF2B5EF4-FFF2-40B4-BE49-F238E27FC236}">
                  <a16:creationId xmlns:a16="http://schemas.microsoft.com/office/drawing/2014/main" id="{EC5A663C-B1EE-48C8-9ECD-392E2BE4D7F8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14;p4">
              <a:extLst>
                <a:ext uri="{FF2B5EF4-FFF2-40B4-BE49-F238E27FC236}">
                  <a16:creationId xmlns:a16="http://schemas.microsoft.com/office/drawing/2014/main" id="{CA13E4D3-95F0-48A4-BD18-12005B040C51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15;p4">
              <a:extLst>
                <a:ext uri="{FF2B5EF4-FFF2-40B4-BE49-F238E27FC236}">
                  <a16:creationId xmlns:a16="http://schemas.microsoft.com/office/drawing/2014/main" id="{3E5F2D91-1B5F-47B8-8D84-D918B6DA5D65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16;p4">
              <a:extLst>
                <a:ext uri="{FF2B5EF4-FFF2-40B4-BE49-F238E27FC236}">
                  <a16:creationId xmlns:a16="http://schemas.microsoft.com/office/drawing/2014/main" id="{94CB2EE7-C516-4321-A5D9-706A6CB4D1C9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17;p4">
              <a:extLst>
                <a:ext uri="{FF2B5EF4-FFF2-40B4-BE49-F238E27FC236}">
                  <a16:creationId xmlns:a16="http://schemas.microsoft.com/office/drawing/2014/main" id="{9D27C9C1-708A-4325-BBB2-413E57F05E2A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918;p4">
              <a:extLst>
                <a:ext uri="{FF2B5EF4-FFF2-40B4-BE49-F238E27FC236}">
                  <a16:creationId xmlns:a16="http://schemas.microsoft.com/office/drawing/2014/main" id="{084A100C-B3B7-4A16-902B-1D3BFAC8875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919;p4">
              <a:extLst>
                <a:ext uri="{FF2B5EF4-FFF2-40B4-BE49-F238E27FC236}">
                  <a16:creationId xmlns:a16="http://schemas.microsoft.com/office/drawing/2014/main" id="{0F62D6D5-9B06-4FB8-B4FC-8EDF07377A28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20;p4">
              <a:extLst>
                <a:ext uri="{FF2B5EF4-FFF2-40B4-BE49-F238E27FC236}">
                  <a16:creationId xmlns:a16="http://schemas.microsoft.com/office/drawing/2014/main" id="{0B9B214C-E1DB-4032-92DC-9125DFD4C73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21;p4">
              <a:extLst>
                <a:ext uri="{FF2B5EF4-FFF2-40B4-BE49-F238E27FC236}">
                  <a16:creationId xmlns:a16="http://schemas.microsoft.com/office/drawing/2014/main" id="{DE7C5A9B-170E-4D50-A496-E35E7397B894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22;p4">
              <a:extLst>
                <a:ext uri="{FF2B5EF4-FFF2-40B4-BE49-F238E27FC236}">
                  <a16:creationId xmlns:a16="http://schemas.microsoft.com/office/drawing/2014/main" id="{C418D95C-C520-4A7F-91E3-7861A4CDDA8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23;p4">
              <a:extLst>
                <a:ext uri="{FF2B5EF4-FFF2-40B4-BE49-F238E27FC236}">
                  <a16:creationId xmlns:a16="http://schemas.microsoft.com/office/drawing/2014/main" id="{08F557E2-7CD5-4EDF-8705-F132C3020DA0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24;p4">
              <a:extLst>
                <a:ext uri="{FF2B5EF4-FFF2-40B4-BE49-F238E27FC236}">
                  <a16:creationId xmlns:a16="http://schemas.microsoft.com/office/drawing/2014/main" id="{8C5A2351-B977-4789-B75A-5FCB6C5233FC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25;p4">
              <a:extLst>
                <a:ext uri="{FF2B5EF4-FFF2-40B4-BE49-F238E27FC236}">
                  <a16:creationId xmlns:a16="http://schemas.microsoft.com/office/drawing/2014/main" id="{6B4783D0-BA90-470A-A081-E9E57715B9E5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26;p4">
              <a:extLst>
                <a:ext uri="{FF2B5EF4-FFF2-40B4-BE49-F238E27FC236}">
                  <a16:creationId xmlns:a16="http://schemas.microsoft.com/office/drawing/2014/main" id="{3215DCC2-1831-49FB-A820-94B368C9A2D4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27;p4">
              <a:extLst>
                <a:ext uri="{FF2B5EF4-FFF2-40B4-BE49-F238E27FC236}">
                  <a16:creationId xmlns:a16="http://schemas.microsoft.com/office/drawing/2014/main" id="{E5576CA5-B7D9-47CF-A569-3BDAD747824E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28;p4">
              <a:extLst>
                <a:ext uri="{FF2B5EF4-FFF2-40B4-BE49-F238E27FC236}">
                  <a16:creationId xmlns:a16="http://schemas.microsoft.com/office/drawing/2014/main" id="{ACD5A93A-F85E-41CF-8231-4E34AFB6CCA1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929;p4">
              <a:extLst>
                <a:ext uri="{FF2B5EF4-FFF2-40B4-BE49-F238E27FC236}">
                  <a16:creationId xmlns:a16="http://schemas.microsoft.com/office/drawing/2014/main" id="{2B2AEF61-7205-4E07-BCEE-140FFD1A023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2930;p4">
            <a:extLst>
              <a:ext uri="{FF2B5EF4-FFF2-40B4-BE49-F238E27FC236}">
                <a16:creationId xmlns:a16="http://schemas.microsoft.com/office/drawing/2014/main" id="{DDE9E066-9275-4DAF-97EB-E3C7AD24CB10}"/>
              </a:ext>
            </a:extLst>
          </p:cNvPr>
          <p:cNvGrpSpPr/>
          <p:nvPr/>
        </p:nvGrpSpPr>
        <p:grpSpPr>
          <a:xfrm>
            <a:off x="1279174" y="4354383"/>
            <a:ext cx="901548" cy="901548"/>
            <a:chOff x="4046220" y="2072640"/>
            <a:chExt cx="2590800" cy="2590800"/>
          </a:xfrm>
        </p:grpSpPr>
        <p:sp>
          <p:nvSpPr>
            <p:cNvPr id="354" name="Google Shape;2931;p4">
              <a:extLst>
                <a:ext uri="{FF2B5EF4-FFF2-40B4-BE49-F238E27FC236}">
                  <a16:creationId xmlns:a16="http://schemas.microsoft.com/office/drawing/2014/main" id="{C066BF88-DA65-4E52-80D3-002D35409A8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32;p4">
              <a:extLst>
                <a:ext uri="{FF2B5EF4-FFF2-40B4-BE49-F238E27FC236}">
                  <a16:creationId xmlns:a16="http://schemas.microsoft.com/office/drawing/2014/main" id="{1236F3C6-59A3-4FF4-9956-A3AA16A35DD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33;p4">
              <a:extLst>
                <a:ext uri="{FF2B5EF4-FFF2-40B4-BE49-F238E27FC236}">
                  <a16:creationId xmlns:a16="http://schemas.microsoft.com/office/drawing/2014/main" id="{00541A5B-93F8-4998-A5F1-8046FBEB6DB6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34;p4">
              <a:extLst>
                <a:ext uri="{FF2B5EF4-FFF2-40B4-BE49-F238E27FC236}">
                  <a16:creationId xmlns:a16="http://schemas.microsoft.com/office/drawing/2014/main" id="{3CAA1E35-A83C-49A8-9AB8-8D46EF6F1EA2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35;p4">
              <a:extLst>
                <a:ext uri="{FF2B5EF4-FFF2-40B4-BE49-F238E27FC236}">
                  <a16:creationId xmlns:a16="http://schemas.microsoft.com/office/drawing/2014/main" id="{D71F8170-EB78-415E-B25D-ED16998BD92A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36;p4">
              <a:extLst>
                <a:ext uri="{FF2B5EF4-FFF2-40B4-BE49-F238E27FC236}">
                  <a16:creationId xmlns:a16="http://schemas.microsoft.com/office/drawing/2014/main" id="{ED67A882-D81A-499A-A976-C1A81AE0FBD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37;p4">
              <a:extLst>
                <a:ext uri="{FF2B5EF4-FFF2-40B4-BE49-F238E27FC236}">
                  <a16:creationId xmlns:a16="http://schemas.microsoft.com/office/drawing/2014/main" id="{802FE17B-E7ED-4F07-B446-FE3C698F9900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38;p4">
              <a:extLst>
                <a:ext uri="{FF2B5EF4-FFF2-40B4-BE49-F238E27FC236}">
                  <a16:creationId xmlns:a16="http://schemas.microsoft.com/office/drawing/2014/main" id="{2FA8EF32-54E6-45D7-9B84-898B111FC928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39;p4">
              <a:extLst>
                <a:ext uri="{FF2B5EF4-FFF2-40B4-BE49-F238E27FC236}">
                  <a16:creationId xmlns:a16="http://schemas.microsoft.com/office/drawing/2014/main" id="{A71BD1D0-4295-49B8-BC59-AB6E09FA1C8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40;p4">
              <a:extLst>
                <a:ext uri="{FF2B5EF4-FFF2-40B4-BE49-F238E27FC236}">
                  <a16:creationId xmlns:a16="http://schemas.microsoft.com/office/drawing/2014/main" id="{83AEDC62-E319-42F8-B52C-F7E490F3BB0D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41;p4">
              <a:extLst>
                <a:ext uri="{FF2B5EF4-FFF2-40B4-BE49-F238E27FC236}">
                  <a16:creationId xmlns:a16="http://schemas.microsoft.com/office/drawing/2014/main" id="{EE01403A-B206-4752-8858-061D02C98B3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42;p4">
              <a:extLst>
                <a:ext uri="{FF2B5EF4-FFF2-40B4-BE49-F238E27FC236}">
                  <a16:creationId xmlns:a16="http://schemas.microsoft.com/office/drawing/2014/main" id="{350E6286-3529-4BD8-9EE2-23ACE2908C75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43;p4">
              <a:extLst>
                <a:ext uri="{FF2B5EF4-FFF2-40B4-BE49-F238E27FC236}">
                  <a16:creationId xmlns:a16="http://schemas.microsoft.com/office/drawing/2014/main" id="{DCABD9B2-A666-4909-83E1-C45D0835DDC4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44;p4">
              <a:extLst>
                <a:ext uri="{FF2B5EF4-FFF2-40B4-BE49-F238E27FC236}">
                  <a16:creationId xmlns:a16="http://schemas.microsoft.com/office/drawing/2014/main" id="{4511F679-DD7B-49D8-B0B1-EBA304F491C8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45;p4">
              <a:extLst>
                <a:ext uri="{FF2B5EF4-FFF2-40B4-BE49-F238E27FC236}">
                  <a16:creationId xmlns:a16="http://schemas.microsoft.com/office/drawing/2014/main" id="{311CC763-A777-4DE9-B569-6908D91CA8AE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46;p4">
              <a:extLst>
                <a:ext uri="{FF2B5EF4-FFF2-40B4-BE49-F238E27FC236}">
                  <a16:creationId xmlns:a16="http://schemas.microsoft.com/office/drawing/2014/main" id="{010CF3CD-45B1-47F2-B41B-F2B803687F3B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47;p4">
              <a:extLst>
                <a:ext uri="{FF2B5EF4-FFF2-40B4-BE49-F238E27FC236}">
                  <a16:creationId xmlns:a16="http://schemas.microsoft.com/office/drawing/2014/main" id="{4DBD4D7A-2FFC-4980-83F5-47F801F1AF4D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48;p4">
              <a:extLst>
                <a:ext uri="{FF2B5EF4-FFF2-40B4-BE49-F238E27FC236}">
                  <a16:creationId xmlns:a16="http://schemas.microsoft.com/office/drawing/2014/main" id="{011543AF-E714-43D4-A996-D6C86D44CD42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49;p4">
              <a:extLst>
                <a:ext uri="{FF2B5EF4-FFF2-40B4-BE49-F238E27FC236}">
                  <a16:creationId xmlns:a16="http://schemas.microsoft.com/office/drawing/2014/main" id="{DC237FE7-31BF-4C21-AACA-2DE1D6AE0E70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50;p4">
              <a:extLst>
                <a:ext uri="{FF2B5EF4-FFF2-40B4-BE49-F238E27FC236}">
                  <a16:creationId xmlns:a16="http://schemas.microsoft.com/office/drawing/2014/main" id="{FF34FCA4-97EF-4CFB-B640-BAA45B08263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951;p4">
              <a:extLst>
                <a:ext uri="{FF2B5EF4-FFF2-40B4-BE49-F238E27FC236}">
                  <a16:creationId xmlns:a16="http://schemas.microsoft.com/office/drawing/2014/main" id="{DB36F5D9-F7D9-4DD6-A2B1-F2BE14239A4D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952;p4">
              <a:extLst>
                <a:ext uri="{FF2B5EF4-FFF2-40B4-BE49-F238E27FC236}">
                  <a16:creationId xmlns:a16="http://schemas.microsoft.com/office/drawing/2014/main" id="{2BA95A44-B276-4B2F-A6E0-C5C6F53C957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53;p4">
              <a:extLst>
                <a:ext uri="{FF2B5EF4-FFF2-40B4-BE49-F238E27FC236}">
                  <a16:creationId xmlns:a16="http://schemas.microsoft.com/office/drawing/2014/main" id="{7DDBA1F6-0D31-4730-BE4A-63E83EDD08A5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54;p4">
              <a:extLst>
                <a:ext uri="{FF2B5EF4-FFF2-40B4-BE49-F238E27FC236}">
                  <a16:creationId xmlns:a16="http://schemas.microsoft.com/office/drawing/2014/main" id="{A4D236B5-A94B-432C-9F2D-91B8CC75BB94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55;p4">
              <a:extLst>
                <a:ext uri="{FF2B5EF4-FFF2-40B4-BE49-F238E27FC236}">
                  <a16:creationId xmlns:a16="http://schemas.microsoft.com/office/drawing/2014/main" id="{3A6198A2-20CA-45EA-B8CD-B33E9DC3BE5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56;p4">
              <a:extLst>
                <a:ext uri="{FF2B5EF4-FFF2-40B4-BE49-F238E27FC236}">
                  <a16:creationId xmlns:a16="http://schemas.microsoft.com/office/drawing/2014/main" id="{24ACE3A9-8A67-40CD-82D8-89CAAE83901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57;p4">
              <a:extLst>
                <a:ext uri="{FF2B5EF4-FFF2-40B4-BE49-F238E27FC236}">
                  <a16:creationId xmlns:a16="http://schemas.microsoft.com/office/drawing/2014/main" id="{A66D56F8-F930-4FDF-8170-EC203FA68EBF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58;p4">
              <a:extLst>
                <a:ext uri="{FF2B5EF4-FFF2-40B4-BE49-F238E27FC236}">
                  <a16:creationId xmlns:a16="http://schemas.microsoft.com/office/drawing/2014/main" id="{D1E4629C-FA92-4BC8-9D1B-3E9B1739B23D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59;p4">
              <a:extLst>
                <a:ext uri="{FF2B5EF4-FFF2-40B4-BE49-F238E27FC236}">
                  <a16:creationId xmlns:a16="http://schemas.microsoft.com/office/drawing/2014/main" id="{30381D46-B720-41CA-BC6F-29AEC77E9086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60;p4">
              <a:extLst>
                <a:ext uri="{FF2B5EF4-FFF2-40B4-BE49-F238E27FC236}">
                  <a16:creationId xmlns:a16="http://schemas.microsoft.com/office/drawing/2014/main" id="{08AA538B-578C-4C03-828B-BDEBE38E20B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61;p4">
              <a:extLst>
                <a:ext uri="{FF2B5EF4-FFF2-40B4-BE49-F238E27FC236}">
                  <a16:creationId xmlns:a16="http://schemas.microsoft.com/office/drawing/2014/main" id="{E58C6A5E-8D35-46BC-A485-FFA4C90E26E9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62;p4">
              <a:extLst>
                <a:ext uri="{FF2B5EF4-FFF2-40B4-BE49-F238E27FC236}">
                  <a16:creationId xmlns:a16="http://schemas.microsoft.com/office/drawing/2014/main" id="{042CC799-04F4-4636-8A82-41B87303BA0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2963;p4">
              <a:extLst>
                <a:ext uri="{FF2B5EF4-FFF2-40B4-BE49-F238E27FC236}">
                  <a16:creationId xmlns:a16="http://schemas.microsoft.com/office/drawing/2014/main" id="{657E4802-64D3-4820-9261-9F6DADD35EF9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64;p4">
              <a:extLst>
                <a:ext uri="{FF2B5EF4-FFF2-40B4-BE49-F238E27FC236}">
                  <a16:creationId xmlns:a16="http://schemas.microsoft.com/office/drawing/2014/main" id="{B476CC92-D0B8-4FCE-8971-983E1F136ADD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65;p4">
              <a:extLst>
                <a:ext uri="{FF2B5EF4-FFF2-40B4-BE49-F238E27FC236}">
                  <a16:creationId xmlns:a16="http://schemas.microsoft.com/office/drawing/2014/main" id="{1546A199-0178-433D-8E7E-069527989E33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2966;p4">
              <a:extLst>
                <a:ext uri="{FF2B5EF4-FFF2-40B4-BE49-F238E27FC236}">
                  <a16:creationId xmlns:a16="http://schemas.microsoft.com/office/drawing/2014/main" id="{03D6CC03-D998-46D1-AE9A-035B861E1D98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2967;p4">
              <a:extLst>
                <a:ext uri="{FF2B5EF4-FFF2-40B4-BE49-F238E27FC236}">
                  <a16:creationId xmlns:a16="http://schemas.microsoft.com/office/drawing/2014/main" id="{935FF265-E93D-40C3-B8D9-45B808EBF59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2968;p4">
              <a:extLst>
                <a:ext uri="{FF2B5EF4-FFF2-40B4-BE49-F238E27FC236}">
                  <a16:creationId xmlns:a16="http://schemas.microsoft.com/office/drawing/2014/main" id="{73167827-E7B6-48AB-A9C2-AA6BD8DE215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2969;p4">
              <a:extLst>
                <a:ext uri="{FF2B5EF4-FFF2-40B4-BE49-F238E27FC236}">
                  <a16:creationId xmlns:a16="http://schemas.microsoft.com/office/drawing/2014/main" id="{22037C6B-A7A4-4ED7-B8EB-90001C2BE39D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2970;p4">
              <a:extLst>
                <a:ext uri="{FF2B5EF4-FFF2-40B4-BE49-F238E27FC236}">
                  <a16:creationId xmlns:a16="http://schemas.microsoft.com/office/drawing/2014/main" id="{49ED801F-E0DD-4286-BE5C-48736C0E98CE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2971;p4">
              <a:extLst>
                <a:ext uri="{FF2B5EF4-FFF2-40B4-BE49-F238E27FC236}">
                  <a16:creationId xmlns:a16="http://schemas.microsoft.com/office/drawing/2014/main" id="{1102E769-0926-438C-BA3F-EBD1B8BFA889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2972;p4">
              <a:extLst>
                <a:ext uri="{FF2B5EF4-FFF2-40B4-BE49-F238E27FC236}">
                  <a16:creationId xmlns:a16="http://schemas.microsoft.com/office/drawing/2014/main" id="{15E5AD5E-8EE1-4BC7-B096-4A458BE7FB0D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2973;p4">
              <a:extLst>
                <a:ext uri="{FF2B5EF4-FFF2-40B4-BE49-F238E27FC236}">
                  <a16:creationId xmlns:a16="http://schemas.microsoft.com/office/drawing/2014/main" id="{16915426-CD94-428B-ACA8-A4B855BDE52E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2974;p4">
              <a:extLst>
                <a:ext uri="{FF2B5EF4-FFF2-40B4-BE49-F238E27FC236}">
                  <a16:creationId xmlns:a16="http://schemas.microsoft.com/office/drawing/2014/main" id="{91491EAC-B6D5-490F-BA19-7F6CA04A904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2975;p4">
              <a:extLst>
                <a:ext uri="{FF2B5EF4-FFF2-40B4-BE49-F238E27FC236}">
                  <a16:creationId xmlns:a16="http://schemas.microsoft.com/office/drawing/2014/main" id="{D3158FF2-914A-448D-A983-726ADC1AF23E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2976;p4">
              <a:extLst>
                <a:ext uri="{FF2B5EF4-FFF2-40B4-BE49-F238E27FC236}">
                  <a16:creationId xmlns:a16="http://schemas.microsoft.com/office/drawing/2014/main" id="{F6B8FB4A-7705-46A6-887E-19532274E5B5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2977;p4">
              <a:extLst>
                <a:ext uri="{FF2B5EF4-FFF2-40B4-BE49-F238E27FC236}">
                  <a16:creationId xmlns:a16="http://schemas.microsoft.com/office/drawing/2014/main" id="{5CF73C0B-1CA7-423A-85C5-FD487C78ED0E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2978;p4">
              <a:extLst>
                <a:ext uri="{FF2B5EF4-FFF2-40B4-BE49-F238E27FC236}">
                  <a16:creationId xmlns:a16="http://schemas.microsoft.com/office/drawing/2014/main" id="{6F40DF3F-2DD2-4E5B-B7C3-32BAB5ABE7F0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2979;p4">
              <a:extLst>
                <a:ext uri="{FF2B5EF4-FFF2-40B4-BE49-F238E27FC236}">
                  <a16:creationId xmlns:a16="http://schemas.microsoft.com/office/drawing/2014/main" id="{59EC46B6-4C27-47B1-80A2-2AC8B58B8833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2980;p4">
              <a:extLst>
                <a:ext uri="{FF2B5EF4-FFF2-40B4-BE49-F238E27FC236}">
                  <a16:creationId xmlns:a16="http://schemas.microsoft.com/office/drawing/2014/main" id="{28222DB6-2ADB-45D9-87B3-BBD11EF9FE80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2981;p4">
              <a:extLst>
                <a:ext uri="{FF2B5EF4-FFF2-40B4-BE49-F238E27FC236}">
                  <a16:creationId xmlns:a16="http://schemas.microsoft.com/office/drawing/2014/main" id="{72DC4058-6268-4454-A523-28DBDE0D8A78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2982;p4">
              <a:extLst>
                <a:ext uri="{FF2B5EF4-FFF2-40B4-BE49-F238E27FC236}">
                  <a16:creationId xmlns:a16="http://schemas.microsoft.com/office/drawing/2014/main" id="{2EB4A795-F440-4D0D-BFF9-CB85D06F34A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2983;p4">
              <a:extLst>
                <a:ext uri="{FF2B5EF4-FFF2-40B4-BE49-F238E27FC236}">
                  <a16:creationId xmlns:a16="http://schemas.microsoft.com/office/drawing/2014/main" id="{0B8DEC02-7FB1-4590-88CA-5E3B09474C1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2984;p4">
              <a:extLst>
                <a:ext uri="{FF2B5EF4-FFF2-40B4-BE49-F238E27FC236}">
                  <a16:creationId xmlns:a16="http://schemas.microsoft.com/office/drawing/2014/main" id="{EC3B7FE8-1845-40F3-A6E5-A2F5D5D05D44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2985;p4">
              <a:extLst>
                <a:ext uri="{FF2B5EF4-FFF2-40B4-BE49-F238E27FC236}">
                  <a16:creationId xmlns:a16="http://schemas.microsoft.com/office/drawing/2014/main" id="{7580B9CE-B200-462E-908C-D886EA17B61A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2986;p4">
              <a:extLst>
                <a:ext uri="{FF2B5EF4-FFF2-40B4-BE49-F238E27FC236}">
                  <a16:creationId xmlns:a16="http://schemas.microsoft.com/office/drawing/2014/main" id="{43B9BA83-F1A4-4F15-A1B6-F4E803833B7F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2987;p4">
              <a:extLst>
                <a:ext uri="{FF2B5EF4-FFF2-40B4-BE49-F238E27FC236}">
                  <a16:creationId xmlns:a16="http://schemas.microsoft.com/office/drawing/2014/main" id="{6BA2DE0E-F767-42A7-818F-74F0DCE37EE2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2988;p4">
              <a:extLst>
                <a:ext uri="{FF2B5EF4-FFF2-40B4-BE49-F238E27FC236}">
                  <a16:creationId xmlns:a16="http://schemas.microsoft.com/office/drawing/2014/main" id="{4985092B-E229-49D5-BE1A-AC7E7B542AAD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2989;p4">
              <a:extLst>
                <a:ext uri="{FF2B5EF4-FFF2-40B4-BE49-F238E27FC236}">
                  <a16:creationId xmlns:a16="http://schemas.microsoft.com/office/drawing/2014/main" id="{53528055-46A5-44A4-9289-2A2FEE9DF61D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2990;p4">
              <a:extLst>
                <a:ext uri="{FF2B5EF4-FFF2-40B4-BE49-F238E27FC236}">
                  <a16:creationId xmlns:a16="http://schemas.microsoft.com/office/drawing/2014/main" id="{C80AFDDF-652B-425B-BA6E-97C5042D9A5C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2991;p4">
              <a:extLst>
                <a:ext uri="{FF2B5EF4-FFF2-40B4-BE49-F238E27FC236}">
                  <a16:creationId xmlns:a16="http://schemas.microsoft.com/office/drawing/2014/main" id="{8560C3DD-3F8C-4676-A272-91862056BDC4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2992;p4">
              <a:extLst>
                <a:ext uri="{FF2B5EF4-FFF2-40B4-BE49-F238E27FC236}">
                  <a16:creationId xmlns:a16="http://schemas.microsoft.com/office/drawing/2014/main" id="{B1BF25F0-C75F-4737-90DE-15807617E5C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2993;p4">
              <a:extLst>
                <a:ext uri="{FF2B5EF4-FFF2-40B4-BE49-F238E27FC236}">
                  <a16:creationId xmlns:a16="http://schemas.microsoft.com/office/drawing/2014/main" id="{C78B6E07-CF6E-475A-A442-5A763D4043D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2994;p4">
              <a:extLst>
                <a:ext uri="{FF2B5EF4-FFF2-40B4-BE49-F238E27FC236}">
                  <a16:creationId xmlns:a16="http://schemas.microsoft.com/office/drawing/2014/main" id="{7AFC5FC8-17FD-4803-8D39-25540916C8A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2995;p4">
              <a:extLst>
                <a:ext uri="{FF2B5EF4-FFF2-40B4-BE49-F238E27FC236}">
                  <a16:creationId xmlns:a16="http://schemas.microsoft.com/office/drawing/2014/main" id="{8AFCA660-EA81-4E30-B730-E8557E8FAFD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2996;p4">
              <a:extLst>
                <a:ext uri="{FF2B5EF4-FFF2-40B4-BE49-F238E27FC236}">
                  <a16:creationId xmlns:a16="http://schemas.microsoft.com/office/drawing/2014/main" id="{F40DE583-A0A0-43B5-B507-3D4D9B46F31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2997;p4">
              <a:extLst>
                <a:ext uri="{FF2B5EF4-FFF2-40B4-BE49-F238E27FC236}">
                  <a16:creationId xmlns:a16="http://schemas.microsoft.com/office/drawing/2014/main" id="{385D799F-89A1-41AD-A099-C8D2E63C9F3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2998;p4">
              <a:extLst>
                <a:ext uri="{FF2B5EF4-FFF2-40B4-BE49-F238E27FC236}">
                  <a16:creationId xmlns:a16="http://schemas.microsoft.com/office/drawing/2014/main" id="{6B597189-0705-4023-8919-5DC7D0859C5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2999;p4">
              <a:extLst>
                <a:ext uri="{FF2B5EF4-FFF2-40B4-BE49-F238E27FC236}">
                  <a16:creationId xmlns:a16="http://schemas.microsoft.com/office/drawing/2014/main" id="{782D42FD-BFA7-42E1-99BD-8F8B58E47FD4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3000;p4">
              <a:extLst>
                <a:ext uri="{FF2B5EF4-FFF2-40B4-BE49-F238E27FC236}">
                  <a16:creationId xmlns:a16="http://schemas.microsoft.com/office/drawing/2014/main" id="{016C3D85-CEF9-45C5-AE23-9453E4890C3C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3001;p4">
              <a:extLst>
                <a:ext uri="{FF2B5EF4-FFF2-40B4-BE49-F238E27FC236}">
                  <a16:creationId xmlns:a16="http://schemas.microsoft.com/office/drawing/2014/main" id="{D87DF26F-3CFB-45E3-8C5B-64D46B0D868F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3002;p4">
              <a:extLst>
                <a:ext uri="{FF2B5EF4-FFF2-40B4-BE49-F238E27FC236}">
                  <a16:creationId xmlns:a16="http://schemas.microsoft.com/office/drawing/2014/main" id="{B1D2A81C-0CD7-42C7-A683-35487EDC1715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3003;p4">
              <a:extLst>
                <a:ext uri="{FF2B5EF4-FFF2-40B4-BE49-F238E27FC236}">
                  <a16:creationId xmlns:a16="http://schemas.microsoft.com/office/drawing/2014/main" id="{98454E78-510C-48B7-B2B9-728A83FB1962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3004;p4">
              <a:extLst>
                <a:ext uri="{FF2B5EF4-FFF2-40B4-BE49-F238E27FC236}">
                  <a16:creationId xmlns:a16="http://schemas.microsoft.com/office/drawing/2014/main" id="{B51DEE47-23DE-46DF-AE4F-434181EB469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3005;p4">
              <a:extLst>
                <a:ext uri="{FF2B5EF4-FFF2-40B4-BE49-F238E27FC236}">
                  <a16:creationId xmlns:a16="http://schemas.microsoft.com/office/drawing/2014/main" id="{5DA28F81-887A-43EB-B006-E31505A5EAFF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3006;p4">
              <a:extLst>
                <a:ext uri="{FF2B5EF4-FFF2-40B4-BE49-F238E27FC236}">
                  <a16:creationId xmlns:a16="http://schemas.microsoft.com/office/drawing/2014/main" id="{1972AEBC-7EC3-44B6-B6A8-CBD9CAA8030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3007;p4">
              <a:extLst>
                <a:ext uri="{FF2B5EF4-FFF2-40B4-BE49-F238E27FC236}">
                  <a16:creationId xmlns:a16="http://schemas.microsoft.com/office/drawing/2014/main" id="{24F77629-36B6-4612-9883-555845DAB956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3008;p4">
              <a:extLst>
                <a:ext uri="{FF2B5EF4-FFF2-40B4-BE49-F238E27FC236}">
                  <a16:creationId xmlns:a16="http://schemas.microsoft.com/office/drawing/2014/main" id="{FA6C79C3-42B9-440B-A86A-F1C09DF65311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3009;p4">
              <a:extLst>
                <a:ext uri="{FF2B5EF4-FFF2-40B4-BE49-F238E27FC236}">
                  <a16:creationId xmlns:a16="http://schemas.microsoft.com/office/drawing/2014/main" id="{D065332C-9178-4DF4-92B4-2CA7913783B1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3010;p4">
              <a:extLst>
                <a:ext uri="{FF2B5EF4-FFF2-40B4-BE49-F238E27FC236}">
                  <a16:creationId xmlns:a16="http://schemas.microsoft.com/office/drawing/2014/main" id="{3D800D88-5829-4220-A88B-1E8A9877519A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3011;p4">
              <a:extLst>
                <a:ext uri="{FF2B5EF4-FFF2-40B4-BE49-F238E27FC236}">
                  <a16:creationId xmlns:a16="http://schemas.microsoft.com/office/drawing/2014/main" id="{7D3F36E7-F614-4447-A6DA-F7F711E110E3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3012;p4">
              <a:extLst>
                <a:ext uri="{FF2B5EF4-FFF2-40B4-BE49-F238E27FC236}">
                  <a16:creationId xmlns:a16="http://schemas.microsoft.com/office/drawing/2014/main" id="{28005CD6-71DC-4033-BEBB-CA0C895C5213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3013;p4">
              <a:extLst>
                <a:ext uri="{FF2B5EF4-FFF2-40B4-BE49-F238E27FC236}">
                  <a16:creationId xmlns:a16="http://schemas.microsoft.com/office/drawing/2014/main" id="{8D9C34AE-D4BC-4417-8DEA-EAE0F416CADD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3014;p4">
              <a:extLst>
                <a:ext uri="{FF2B5EF4-FFF2-40B4-BE49-F238E27FC236}">
                  <a16:creationId xmlns:a16="http://schemas.microsoft.com/office/drawing/2014/main" id="{A781CF6D-E6AD-4BFF-B9A6-9F93C33ED3A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3015;p4">
              <a:extLst>
                <a:ext uri="{FF2B5EF4-FFF2-40B4-BE49-F238E27FC236}">
                  <a16:creationId xmlns:a16="http://schemas.microsoft.com/office/drawing/2014/main" id="{F202B664-A5C5-472B-AF9C-8FEC4B1B562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3016;p4">
              <a:extLst>
                <a:ext uri="{FF2B5EF4-FFF2-40B4-BE49-F238E27FC236}">
                  <a16:creationId xmlns:a16="http://schemas.microsoft.com/office/drawing/2014/main" id="{3AAA371E-A3CE-4FAD-92E8-8E886E0730AC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3017;p4">
              <a:extLst>
                <a:ext uri="{FF2B5EF4-FFF2-40B4-BE49-F238E27FC236}">
                  <a16:creationId xmlns:a16="http://schemas.microsoft.com/office/drawing/2014/main" id="{0B00EA42-99C4-4654-A53B-19BF0B1F220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3018;p4">
              <a:extLst>
                <a:ext uri="{FF2B5EF4-FFF2-40B4-BE49-F238E27FC236}">
                  <a16:creationId xmlns:a16="http://schemas.microsoft.com/office/drawing/2014/main" id="{2ADB2EAA-38C6-4867-888A-7FE30AEA9A4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3019;p4">
              <a:extLst>
                <a:ext uri="{FF2B5EF4-FFF2-40B4-BE49-F238E27FC236}">
                  <a16:creationId xmlns:a16="http://schemas.microsoft.com/office/drawing/2014/main" id="{B73E8EDE-F604-4820-B7E8-22496074B283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3020;p4">
              <a:extLst>
                <a:ext uri="{FF2B5EF4-FFF2-40B4-BE49-F238E27FC236}">
                  <a16:creationId xmlns:a16="http://schemas.microsoft.com/office/drawing/2014/main" id="{1817178B-0D86-43D6-A188-4E5EF7BDCC29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3021;p4">
              <a:extLst>
                <a:ext uri="{FF2B5EF4-FFF2-40B4-BE49-F238E27FC236}">
                  <a16:creationId xmlns:a16="http://schemas.microsoft.com/office/drawing/2014/main" id="{17F58BA2-2B03-4FC2-AD6F-ED46DA6E928B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3022;p4">
              <a:extLst>
                <a:ext uri="{FF2B5EF4-FFF2-40B4-BE49-F238E27FC236}">
                  <a16:creationId xmlns:a16="http://schemas.microsoft.com/office/drawing/2014/main" id="{D5F6B472-FF24-418D-A491-8A3C0F65C677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3023;p4">
              <a:extLst>
                <a:ext uri="{FF2B5EF4-FFF2-40B4-BE49-F238E27FC236}">
                  <a16:creationId xmlns:a16="http://schemas.microsoft.com/office/drawing/2014/main" id="{23017604-0813-4C29-B177-E8EBE8492F0C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3024;p4">
              <a:extLst>
                <a:ext uri="{FF2B5EF4-FFF2-40B4-BE49-F238E27FC236}">
                  <a16:creationId xmlns:a16="http://schemas.microsoft.com/office/drawing/2014/main" id="{0AF7E17C-A41F-4728-9E7F-B4614554FE9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3025;p4">
              <a:extLst>
                <a:ext uri="{FF2B5EF4-FFF2-40B4-BE49-F238E27FC236}">
                  <a16:creationId xmlns:a16="http://schemas.microsoft.com/office/drawing/2014/main" id="{8AEBCBA6-8D32-4F26-A218-12ACE0605040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3026;p4">
              <a:extLst>
                <a:ext uri="{FF2B5EF4-FFF2-40B4-BE49-F238E27FC236}">
                  <a16:creationId xmlns:a16="http://schemas.microsoft.com/office/drawing/2014/main" id="{ACD9260D-C93C-468A-9512-F42CC7794E69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3027;p4">
              <a:extLst>
                <a:ext uri="{FF2B5EF4-FFF2-40B4-BE49-F238E27FC236}">
                  <a16:creationId xmlns:a16="http://schemas.microsoft.com/office/drawing/2014/main" id="{60695E68-2D01-43C0-9376-012131C9F43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3028;p4">
              <a:extLst>
                <a:ext uri="{FF2B5EF4-FFF2-40B4-BE49-F238E27FC236}">
                  <a16:creationId xmlns:a16="http://schemas.microsoft.com/office/drawing/2014/main" id="{6AB58F5D-8ECA-4499-8EC1-B6628C32A2C7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3029;p4">
              <a:extLst>
                <a:ext uri="{FF2B5EF4-FFF2-40B4-BE49-F238E27FC236}">
                  <a16:creationId xmlns:a16="http://schemas.microsoft.com/office/drawing/2014/main" id="{B25BB175-3EC5-4874-9944-CD688BA4F4F9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3030;p4">
              <a:extLst>
                <a:ext uri="{FF2B5EF4-FFF2-40B4-BE49-F238E27FC236}">
                  <a16:creationId xmlns:a16="http://schemas.microsoft.com/office/drawing/2014/main" id="{1A3D0D78-2FB5-422D-AC32-DFD1A091021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3031;p4">
            <a:extLst>
              <a:ext uri="{FF2B5EF4-FFF2-40B4-BE49-F238E27FC236}">
                <a16:creationId xmlns:a16="http://schemas.microsoft.com/office/drawing/2014/main" id="{49BFDA66-024C-4609-A2D1-23154EC29A9A}"/>
              </a:ext>
            </a:extLst>
          </p:cNvPr>
          <p:cNvGrpSpPr/>
          <p:nvPr/>
        </p:nvGrpSpPr>
        <p:grpSpPr>
          <a:xfrm>
            <a:off x="1279174" y="5367133"/>
            <a:ext cx="901548" cy="901548"/>
            <a:chOff x="4046220" y="2072640"/>
            <a:chExt cx="2590800" cy="2590800"/>
          </a:xfrm>
        </p:grpSpPr>
        <p:sp>
          <p:nvSpPr>
            <p:cNvPr id="455" name="Google Shape;3032;p4">
              <a:extLst>
                <a:ext uri="{FF2B5EF4-FFF2-40B4-BE49-F238E27FC236}">
                  <a16:creationId xmlns:a16="http://schemas.microsoft.com/office/drawing/2014/main" id="{6E7FBFEA-AD32-4F96-B6F2-DF435037BE8F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3033;p4">
              <a:extLst>
                <a:ext uri="{FF2B5EF4-FFF2-40B4-BE49-F238E27FC236}">
                  <a16:creationId xmlns:a16="http://schemas.microsoft.com/office/drawing/2014/main" id="{B508D745-F747-43B6-A674-C03D6ADBDD13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3034;p4">
              <a:extLst>
                <a:ext uri="{FF2B5EF4-FFF2-40B4-BE49-F238E27FC236}">
                  <a16:creationId xmlns:a16="http://schemas.microsoft.com/office/drawing/2014/main" id="{7EEC1A74-8D3E-4110-9DB0-0FF81120603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3035;p4">
              <a:extLst>
                <a:ext uri="{FF2B5EF4-FFF2-40B4-BE49-F238E27FC236}">
                  <a16:creationId xmlns:a16="http://schemas.microsoft.com/office/drawing/2014/main" id="{AE5B637D-D0BF-4FDF-8AD2-B09ADAEBB3DD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3036;p4">
              <a:extLst>
                <a:ext uri="{FF2B5EF4-FFF2-40B4-BE49-F238E27FC236}">
                  <a16:creationId xmlns:a16="http://schemas.microsoft.com/office/drawing/2014/main" id="{01493943-61D6-46B2-9ED0-FBC4E6DE6F6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3037;p4">
              <a:extLst>
                <a:ext uri="{FF2B5EF4-FFF2-40B4-BE49-F238E27FC236}">
                  <a16:creationId xmlns:a16="http://schemas.microsoft.com/office/drawing/2014/main" id="{6854C799-1305-41DB-90BF-0482891C2EC6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3038;p4">
              <a:extLst>
                <a:ext uri="{FF2B5EF4-FFF2-40B4-BE49-F238E27FC236}">
                  <a16:creationId xmlns:a16="http://schemas.microsoft.com/office/drawing/2014/main" id="{5E21382A-FBD4-4E4F-AC77-A1A934FBABB1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3039;p4">
              <a:extLst>
                <a:ext uri="{FF2B5EF4-FFF2-40B4-BE49-F238E27FC236}">
                  <a16:creationId xmlns:a16="http://schemas.microsoft.com/office/drawing/2014/main" id="{F5E99A50-6C55-411A-896A-D1552440A26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3040;p4">
              <a:extLst>
                <a:ext uri="{FF2B5EF4-FFF2-40B4-BE49-F238E27FC236}">
                  <a16:creationId xmlns:a16="http://schemas.microsoft.com/office/drawing/2014/main" id="{1F879249-088C-43B9-B0C0-26039A88D92A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3041;p4">
              <a:extLst>
                <a:ext uri="{FF2B5EF4-FFF2-40B4-BE49-F238E27FC236}">
                  <a16:creationId xmlns:a16="http://schemas.microsoft.com/office/drawing/2014/main" id="{7687F86E-0F26-4D89-962D-FE5A00697FD4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3042;p4">
              <a:extLst>
                <a:ext uri="{FF2B5EF4-FFF2-40B4-BE49-F238E27FC236}">
                  <a16:creationId xmlns:a16="http://schemas.microsoft.com/office/drawing/2014/main" id="{5817FE83-4986-40A6-946A-04A76FD5847D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3043;p4">
              <a:extLst>
                <a:ext uri="{FF2B5EF4-FFF2-40B4-BE49-F238E27FC236}">
                  <a16:creationId xmlns:a16="http://schemas.microsoft.com/office/drawing/2014/main" id="{254E9974-4812-4B1C-8270-03BAFEAF382A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3044;p4">
              <a:extLst>
                <a:ext uri="{FF2B5EF4-FFF2-40B4-BE49-F238E27FC236}">
                  <a16:creationId xmlns:a16="http://schemas.microsoft.com/office/drawing/2014/main" id="{EA8614E5-926A-4FC1-827B-B8AC7A68505F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3045;p4">
              <a:extLst>
                <a:ext uri="{FF2B5EF4-FFF2-40B4-BE49-F238E27FC236}">
                  <a16:creationId xmlns:a16="http://schemas.microsoft.com/office/drawing/2014/main" id="{1D7F65DB-091B-4E01-816B-611215BF99E0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3046;p4">
              <a:extLst>
                <a:ext uri="{FF2B5EF4-FFF2-40B4-BE49-F238E27FC236}">
                  <a16:creationId xmlns:a16="http://schemas.microsoft.com/office/drawing/2014/main" id="{B3AEAC0C-62DD-4549-93E2-6FC34226D43B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3047;p4">
              <a:extLst>
                <a:ext uri="{FF2B5EF4-FFF2-40B4-BE49-F238E27FC236}">
                  <a16:creationId xmlns:a16="http://schemas.microsoft.com/office/drawing/2014/main" id="{5A187CC4-447A-4EBB-95E5-16C2F68B1899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3048;p4">
              <a:extLst>
                <a:ext uri="{FF2B5EF4-FFF2-40B4-BE49-F238E27FC236}">
                  <a16:creationId xmlns:a16="http://schemas.microsoft.com/office/drawing/2014/main" id="{E29CDE3F-F0D7-43D8-8D83-12469712D70A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3049;p4">
              <a:extLst>
                <a:ext uri="{FF2B5EF4-FFF2-40B4-BE49-F238E27FC236}">
                  <a16:creationId xmlns:a16="http://schemas.microsoft.com/office/drawing/2014/main" id="{6E7CE0AA-0C26-4C97-92C8-E6CE276BAC04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3050;p4">
              <a:extLst>
                <a:ext uri="{FF2B5EF4-FFF2-40B4-BE49-F238E27FC236}">
                  <a16:creationId xmlns:a16="http://schemas.microsoft.com/office/drawing/2014/main" id="{B4AE8E2A-389F-491C-9C30-A4844134BFC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3051;p4">
              <a:extLst>
                <a:ext uri="{FF2B5EF4-FFF2-40B4-BE49-F238E27FC236}">
                  <a16:creationId xmlns:a16="http://schemas.microsoft.com/office/drawing/2014/main" id="{EE574A78-21DE-4E15-ACBD-D0A0D83ACA3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3052;p4">
              <a:extLst>
                <a:ext uri="{FF2B5EF4-FFF2-40B4-BE49-F238E27FC236}">
                  <a16:creationId xmlns:a16="http://schemas.microsoft.com/office/drawing/2014/main" id="{887A0EE6-CCD0-461D-ABFF-F1DE4FB79972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3053;p4">
              <a:extLst>
                <a:ext uri="{FF2B5EF4-FFF2-40B4-BE49-F238E27FC236}">
                  <a16:creationId xmlns:a16="http://schemas.microsoft.com/office/drawing/2014/main" id="{AA16F2FA-CB0F-4A34-8511-15D5D1010FD1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3054;p4">
              <a:extLst>
                <a:ext uri="{FF2B5EF4-FFF2-40B4-BE49-F238E27FC236}">
                  <a16:creationId xmlns:a16="http://schemas.microsoft.com/office/drawing/2014/main" id="{238E1C2F-F379-48D5-BC6E-E5DDADB1BCF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3055;p4">
              <a:extLst>
                <a:ext uri="{FF2B5EF4-FFF2-40B4-BE49-F238E27FC236}">
                  <a16:creationId xmlns:a16="http://schemas.microsoft.com/office/drawing/2014/main" id="{8B502850-CE29-4234-9268-7448C1B7F95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3056;p4">
              <a:extLst>
                <a:ext uri="{FF2B5EF4-FFF2-40B4-BE49-F238E27FC236}">
                  <a16:creationId xmlns:a16="http://schemas.microsoft.com/office/drawing/2014/main" id="{991A31D8-6ABE-4B08-8F5E-2800EBC247C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3057;p4">
              <a:extLst>
                <a:ext uri="{FF2B5EF4-FFF2-40B4-BE49-F238E27FC236}">
                  <a16:creationId xmlns:a16="http://schemas.microsoft.com/office/drawing/2014/main" id="{32963C74-A02E-476C-9423-23A4E1613084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3058;p4">
              <a:extLst>
                <a:ext uri="{FF2B5EF4-FFF2-40B4-BE49-F238E27FC236}">
                  <a16:creationId xmlns:a16="http://schemas.microsoft.com/office/drawing/2014/main" id="{67B95551-585B-4C85-8C07-D642DD97E872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3059;p4">
              <a:extLst>
                <a:ext uri="{FF2B5EF4-FFF2-40B4-BE49-F238E27FC236}">
                  <a16:creationId xmlns:a16="http://schemas.microsoft.com/office/drawing/2014/main" id="{22F0DA12-7280-45A2-8AA5-B943E1C1A284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3060;p4">
              <a:extLst>
                <a:ext uri="{FF2B5EF4-FFF2-40B4-BE49-F238E27FC236}">
                  <a16:creationId xmlns:a16="http://schemas.microsoft.com/office/drawing/2014/main" id="{B3FA443C-B889-42AC-A51A-45562E265B5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3061;p4">
              <a:extLst>
                <a:ext uri="{FF2B5EF4-FFF2-40B4-BE49-F238E27FC236}">
                  <a16:creationId xmlns:a16="http://schemas.microsoft.com/office/drawing/2014/main" id="{77164E25-24FE-471E-BAD4-AE519EF7CC7F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3062;p4">
              <a:extLst>
                <a:ext uri="{FF2B5EF4-FFF2-40B4-BE49-F238E27FC236}">
                  <a16:creationId xmlns:a16="http://schemas.microsoft.com/office/drawing/2014/main" id="{5071FE0A-6565-4507-8043-4A053B7C534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3063;p4">
              <a:extLst>
                <a:ext uri="{FF2B5EF4-FFF2-40B4-BE49-F238E27FC236}">
                  <a16:creationId xmlns:a16="http://schemas.microsoft.com/office/drawing/2014/main" id="{F47BFAFF-A783-49D1-92E4-92D8B82DEFA7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3064;p4">
              <a:extLst>
                <a:ext uri="{FF2B5EF4-FFF2-40B4-BE49-F238E27FC236}">
                  <a16:creationId xmlns:a16="http://schemas.microsoft.com/office/drawing/2014/main" id="{F1F1BE08-296B-4C3C-A99F-8826DB8A180E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3065;p4">
              <a:extLst>
                <a:ext uri="{FF2B5EF4-FFF2-40B4-BE49-F238E27FC236}">
                  <a16:creationId xmlns:a16="http://schemas.microsoft.com/office/drawing/2014/main" id="{C53D812D-4F0A-48A9-9857-86FE952AB837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3066;p4">
              <a:extLst>
                <a:ext uri="{FF2B5EF4-FFF2-40B4-BE49-F238E27FC236}">
                  <a16:creationId xmlns:a16="http://schemas.microsoft.com/office/drawing/2014/main" id="{F046D8C6-D1E7-4203-9C79-A85FBE24D573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3067;p4">
              <a:extLst>
                <a:ext uri="{FF2B5EF4-FFF2-40B4-BE49-F238E27FC236}">
                  <a16:creationId xmlns:a16="http://schemas.microsoft.com/office/drawing/2014/main" id="{8DD837DF-8567-4E7C-9ED2-884C9D39D049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3068;p4">
              <a:extLst>
                <a:ext uri="{FF2B5EF4-FFF2-40B4-BE49-F238E27FC236}">
                  <a16:creationId xmlns:a16="http://schemas.microsoft.com/office/drawing/2014/main" id="{8BF92820-424E-4827-8055-C8E8E78F8C35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3069;p4">
              <a:extLst>
                <a:ext uri="{FF2B5EF4-FFF2-40B4-BE49-F238E27FC236}">
                  <a16:creationId xmlns:a16="http://schemas.microsoft.com/office/drawing/2014/main" id="{A89E9163-6C65-4BC3-9C5F-22B5BF5DCAF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3070;p4">
              <a:extLst>
                <a:ext uri="{FF2B5EF4-FFF2-40B4-BE49-F238E27FC236}">
                  <a16:creationId xmlns:a16="http://schemas.microsoft.com/office/drawing/2014/main" id="{60DD4E48-3EA8-4BD5-A5DA-75D705666C72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3071;p4">
              <a:extLst>
                <a:ext uri="{FF2B5EF4-FFF2-40B4-BE49-F238E27FC236}">
                  <a16:creationId xmlns:a16="http://schemas.microsoft.com/office/drawing/2014/main" id="{9FD4C9B9-AC59-4521-A207-C5C262512CD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3072;p4">
              <a:extLst>
                <a:ext uri="{FF2B5EF4-FFF2-40B4-BE49-F238E27FC236}">
                  <a16:creationId xmlns:a16="http://schemas.microsoft.com/office/drawing/2014/main" id="{C71EF9F9-B6F4-4B61-A161-0BBFC02A10A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3073;p4">
              <a:extLst>
                <a:ext uri="{FF2B5EF4-FFF2-40B4-BE49-F238E27FC236}">
                  <a16:creationId xmlns:a16="http://schemas.microsoft.com/office/drawing/2014/main" id="{EBB23F33-D80D-43DB-AAA7-59322C6C558D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3074;p4">
              <a:extLst>
                <a:ext uri="{FF2B5EF4-FFF2-40B4-BE49-F238E27FC236}">
                  <a16:creationId xmlns:a16="http://schemas.microsoft.com/office/drawing/2014/main" id="{4342D0DE-144E-473A-AF1D-F5532F18FFD7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3075;p4">
              <a:extLst>
                <a:ext uri="{FF2B5EF4-FFF2-40B4-BE49-F238E27FC236}">
                  <a16:creationId xmlns:a16="http://schemas.microsoft.com/office/drawing/2014/main" id="{51B10F2A-3107-4659-906E-B1ECEAD76177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3076;p4">
              <a:extLst>
                <a:ext uri="{FF2B5EF4-FFF2-40B4-BE49-F238E27FC236}">
                  <a16:creationId xmlns:a16="http://schemas.microsoft.com/office/drawing/2014/main" id="{B40ACEFA-DFF0-43DB-AF67-1C0B80A6F01B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3077;p4">
              <a:extLst>
                <a:ext uri="{FF2B5EF4-FFF2-40B4-BE49-F238E27FC236}">
                  <a16:creationId xmlns:a16="http://schemas.microsoft.com/office/drawing/2014/main" id="{13BA823D-1A38-492B-ADDE-ECFD75B488D4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3078;p4">
              <a:extLst>
                <a:ext uri="{FF2B5EF4-FFF2-40B4-BE49-F238E27FC236}">
                  <a16:creationId xmlns:a16="http://schemas.microsoft.com/office/drawing/2014/main" id="{4592F042-819D-458F-8D36-FB058FB3AAD7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3079;p4">
              <a:extLst>
                <a:ext uri="{FF2B5EF4-FFF2-40B4-BE49-F238E27FC236}">
                  <a16:creationId xmlns:a16="http://schemas.microsoft.com/office/drawing/2014/main" id="{4DCD81C7-9A8E-444E-AA97-A9EF0B9989D9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3080;p4">
              <a:extLst>
                <a:ext uri="{FF2B5EF4-FFF2-40B4-BE49-F238E27FC236}">
                  <a16:creationId xmlns:a16="http://schemas.microsoft.com/office/drawing/2014/main" id="{BDD395BB-A6AF-46C6-B900-E3C67829A44F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3081;p4">
              <a:extLst>
                <a:ext uri="{FF2B5EF4-FFF2-40B4-BE49-F238E27FC236}">
                  <a16:creationId xmlns:a16="http://schemas.microsoft.com/office/drawing/2014/main" id="{565E214A-5A33-46E7-84B2-A97AE1468C0D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3082;p4">
              <a:extLst>
                <a:ext uri="{FF2B5EF4-FFF2-40B4-BE49-F238E27FC236}">
                  <a16:creationId xmlns:a16="http://schemas.microsoft.com/office/drawing/2014/main" id="{87022B22-A5EC-4976-80F9-C1BFDE5D9569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3083;p4">
              <a:extLst>
                <a:ext uri="{FF2B5EF4-FFF2-40B4-BE49-F238E27FC236}">
                  <a16:creationId xmlns:a16="http://schemas.microsoft.com/office/drawing/2014/main" id="{5DF3BC2E-3219-491E-9799-B4C98A7DA8B7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3084;p4">
              <a:extLst>
                <a:ext uri="{FF2B5EF4-FFF2-40B4-BE49-F238E27FC236}">
                  <a16:creationId xmlns:a16="http://schemas.microsoft.com/office/drawing/2014/main" id="{83D195AA-736A-4B10-A642-F1F5803D026C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3085;p4">
              <a:extLst>
                <a:ext uri="{FF2B5EF4-FFF2-40B4-BE49-F238E27FC236}">
                  <a16:creationId xmlns:a16="http://schemas.microsoft.com/office/drawing/2014/main" id="{A5123CC7-6941-4DE4-9EBF-B50A2A434636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3086;p4">
              <a:extLst>
                <a:ext uri="{FF2B5EF4-FFF2-40B4-BE49-F238E27FC236}">
                  <a16:creationId xmlns:a16="http://schemas.microsoft.com/office/drawing/2014/main" id="{35A57C90-2F35-4F92-A22D-5FC5667BCF5D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3087;p4">
              <a:extLst>
                <a:ext uri="{FF2B5EF4-FFF2-40B4-BE49-F238E27FC236}">
                  <a16:creationId xmlns:a16="http://schemas.microsoft.com/office/drawing/2014/main" id="{FAB5195D-556D-44DA-9568-EFE30F3D1502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3088;p4">
              <a:extLst>
                <a:ext uri="{FF2B5EF4-FFF2-40B4-BE49-F238E27FC236}">
                  <a16:creationId xmlns:a16="http://schemas.microsoft.com/office/drawing/2014/main" id="{E5E9A1DF-FE2E-4E87-A50F-986E32E65295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3089;p4">
              <a:extLst>
                <a:ext uri="{FF2B5EF4-FFF2-40B4-BE49-F238E27FC236}">
                  <a16:creationId xmlns:a16="http://schemas.microsoft.com/office/drawing/2014/main" id="{C63F252A-213A-40B5-8FDD-370B85C4E9C8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3090;p4">
              <a:extLst>
                <a:ext uri="{FF2B5EF4-FFF2-40B4-BE49-F238E27FC236}">
                  <a16:creationId xmlns:a16="http://schemas.microsoft.com/office/drawing/2014/main" id="{F31B916D-1CAB-488D-9A97-4F8EE55B3D3F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3091;p4">
              <a:extLst>
                <a:ext uri="{FF2B5EF4-FFF2-40B4-BE49-F238E27FC236}">
                  <a16:creationId xmlns:a16="http://schemas.microsoft.com/office/drawing/2014/main" id="{AB65C3D5-98E2-4F01-838A-2CA239C48375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3092;p4">
              <a:extLst>
                <a:ext uri="{FF2B5EF4-FFF2-40B4-BE49-F238E27FC236}">
                  <a16:creationId xmlns:a16="http://schemas.microsoft.com/office/drawing/2014/main" id="{8310401E-CD7A-468E-A681-353DE441175C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3093;p4">
              <a:extLst>
                <a:ext uri="{FF2B5EF4-FFF2-40B4-BE49-F238E27FC236}">
                  <a16:creationId xmlns:a16="http://schemas.microsoft.com/office/drawing/2014/main" id="{597199DD-CE43-4D79-A9FA-FC55B38F31DD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3094;p4">
              <a:extLst>
                <a:ext uri="{FF2B5EF4-FFF2-40B4-BE49-F238E27FC236}">
                  <a16:creationId xmlns:a16="http://schemas.microsoft.com/office/drawing/2014/main" id="{78697598-B57E-4D01-BDB7-7B76CFE720AE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3095;p4">
              <a:extLst>
                <a:ext uri="{FF2B5EF4-FFF2-40B4-BE49-F238E27FC236}">
                  <a16:creationId xmlns:a16="http://schemas.microsoft.com/office/drawing/2014/main" id="{F6A94D98-E7C9-43DF-8155-CCC3685913C7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3096;p4">
              <a:extLst>
                <a:ext uri="{FF2B5EF4-FFF2-40B4-BE49-F238E27FC236}">
                  <a16:creationId xmlns:a16="http://schemas.microsoft.com/office/drawing/2014/main" id="{1AD7306A-6703-4EFA-8C2A-E77FC87C50A8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3097;p4">
              <a:extLst>
                <a:ext uri="{FF2B5EF4-FFF2-40B4-BE49-F238E27FC236}">
                  <a16:creationId xmlns:a16="http://schemas.microsoft.com/office/drawing/2014/main" id="{FED6B634-E6A3-41F9-A249-238341F01EC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3098;p4">
              <a:extLst>
                <a:ext uri="{FF2B5EF4-FFF2-40B4-BE49-F238E27FC236}">
                  <a16:creationId xmlns:a16="http://schemas.microsoft.com/office/drawing/2014/main" id="{0A7062F5-F5D8-46D6-9534-B9CB4863C772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3099;p4">
              <a:extLst>
                <a:ext uri="{FF2B5EF4-FFF2-40B4-BE49-F238E27FC236}">
                  <a16:creationId xmlns:a16="http://schemas.microsoft.com/office/drawing/2014/main" id="{7288470C-C2DB-4AA9-9C4F-56030C4E871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3100;p4">
              <a:extLst>
                <a:ext uri="{FF2B5EF4-FFF2-40B4-BE49-F238E27FC236}">
                  <a16:creationId xmlns:a16="http://schemas.microsoft.com/office/drawing/2014/main" id="{53DF215A-96BE-4635-A8FD-26689B38280E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3101;p4">
              <a:extLst>
                <a:ext uri="{FF2B5EF4-FFF2-40B4-BE49-F238E27FC236}">
                  <a16:creationId xmlns:a16="http://schemas.microsoft.com/office/drawing/2014/main" id="{BF9990EE-3103-437E-B990-1B85FD35EED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3102;p4">
              <a:extLst>
                <a:ext uri="{FF2B5EF4-FFF2-40B4-BE49-F238E27FC236}">
                  <a16:creationId xmlns:a16="http://schemas.microsoft.com/office/drawing/2014/main" id="{D8766C9E-606F-4603-AF17-D0A041EF7B39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3103;p4">
              <a:extLst>
                <a:ext uri="{FF2B5EF4-FFF2-40B4-BE49-F238E27FC236}">
                  <a16:creationId xmlns:a16="http://schemas.microsoft.com/office/drawing/2014/main" id="{E91DB192-0CD9-4CA5-91CB-3E4C3A97B09C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3104;p4">
              <a:extLst>
                <a:ext uri="{FF2B5EF4-FFF2-40B4-BE49-F238E27FC236}">
                  <a16:creationId xmlns:a16="http://schemas.microsoft.com/office/drawing/2014/main" id="{81DD8F63-C0D0-4E5B-80DB-A326C9407C8B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3105;p4">
              <a:extLst>
                <a:ext uri="{FF2B5EF4-FFF2-40B4-BE49-F238E27FC236}">
                  <a16:creationId xmlns:a16="http://schemas.microsoft.com/office/drawing/2014/main" id="{AE5EE9E6-307C-4EC0-91EC-A31559D4929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3106;p4">
              <a:extLst>
                <a:ext uri="{FF2B5EF4-FFF2-40B4-BE49-F238E27FC236}">
                  <a16:creationId xmlns:a16="http://schemas.microsoft.com/office/drawing/2014/main" id="{46E7DA4A-5FC4-4869-AFFF-E5813A9EA242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3107;p4">
              <a:extLst>
                <a:ext uri="{FF2B5EF4-FFF2-40B4-BE49-F238E27FC236}">
                  <a16:creationId xmlns:a16="http://schemas.microsoft.com/office/drawing/2014/main" id="{5E93D243-F671-4A20-AAFB-AE812E7E3DF4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3108;p4">
              <a:extLst>
                <a:ext uri="{FF2B5EF4-FFF2-40B4-BE49-F238E27FC236}">
                  <a16:creationId xmlns:a16="http://schemas.microsoft.com/office/drawing/2014/main" id="{CF799947-814D-4ADE-88D7-E7B357FF702E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3109;p4">
              <a:extLst>
                <a:ext uri="{FF2B5EF4-FFF2-40B4-BE49-F238E27FC236}">
                  <a16:creationId xmlns:a16="http://schemas.microsoft.com/office/drawing/2014/main" id="{EF8031BF-E949-432C-8ADB-2981D86F5FBF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3110;p4">
              <a:extLst>
                <a:ext uri="{FF2B5EF4-FFF2-40B4-BE49-F238E27FC236}">
                  <a16:creationId xmlns:a16="http://schemas.microsoft.com/office/drawing/2014/main" id="{2A968C12-01C8-415F-B052-9239E6FFD8B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3111;p4">
              <a:extLst>
                <a:ext uri="{FF2B5EF4-FFF2-40B4-BE49-F238E27FC236}">
                  <a16:creationId xmlns:a16="http://schemas.microsoft.com/office/drawing/2014/main" id="{6A95C044-A5CC-4259-B037-130DAC746C8B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3112;p4">
              <a:extLst>
                <a:ext uri="{FF2B5EF4-FFF2-40B4-BE49-F238E27FC236}">
                  <a16:creationId xmlns:a16="http://schemas.microsoft.com/office/drawing/2014/main" id="{8100BE66-A9C5-4F29-A020-3DD4B5B09A8D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3113;p4">
              <a:extLst>
                <a:ext uri="{FF2B5EF4-FFF2-40B4-BE49-F238E27FC236}">
                  <a16:creationId xmlns:a16="http://schemas.microsoft.com/office/drawing/2014/main" id="{B8012C3C-372B-47CA-8C84-B90310E12179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3114;p4">
              <a:extLst>
                <a:ext uri="{FF2B5EF4-FFF2-40B4-BE49-F238E27FC236}">
                  <a16:creationId xmlns:a16="http://schemas.microsoft.com/office/drawing/2014/main" id="{479B37A7-1FB4-4F01-AC9F-40560AF7557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3115;p4">
              <a:extLst>
                <a:ext uri="{FF2B5EF4-FFF2-40B4-BE49-F238E27FC236}">
                  <a16:creationId xmlns:a16="http://schemas.microsoft.com/office/drawing/2014/main" id="{DA11817E-FDD6-4F09-99B3-E456CE9AD05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3116;p4">
              <a:extLst>
                <a:ext uri="{FF2B5EF4-FFF2-40B4-BE49-F238E27FC236}">
                  <a16:creationId xmlns:a16="http://schemas.microsoft.com/office/drawing/2014/main" id="{049044D5-2D51-4AF2-B57D-4A53E2A61F55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3117;p4">
              <a:extLst>
                <a:ext uri="{FF2B5EF4-FFF2-40B4-BE49-F238E27FC236}">
                  <a16:creationId xmlns:a16="http://schemas.microsoft.com/office/drawing/2014/main" id="{8FF5529F-EE37-4601-AFF4-6EA45768B94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3118;p4">
              <a:extLst>
                <a:ext uri="{FF2B5EF4-FFF2-40B4-BE49-F238E27FC236}">
                  <a16:creationId xmlns:a16="http://schemas.microsoft.com/office/drawing/2014/main" id="{11F6A791-041A-4B74-A832-CFE6724E6EF7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3119;p4">
              <a:extLst>
                <a:ext uri="{FF2B5EF4-FFF2-40B4-BE49-F238E27FC236}">
                  <a16:creationId xmlns:a16="http://schemas.microsoft.com/office/drawing/2014/main" id="{BB0D9A99-4CE8-46EA-9AF7-2E2C88F1145B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3120;p4">
              <a:extLst>
                <a:ext uri="{FF2B5EF4-FFF2-40B4-BE49-F238E27FC236}">
                  <a16:creationId xmlns:a16="http://schemas.microsoft.com/office/drawing/2014/main" id="{01F7F687-627A-491F-B349-C7A49E7C753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3121;p4">
              <a:extLst>
                <a:ext uri="{FF2B5EF4-FFF2-40B4-BE49-F238E27FC236}">
                  <a16:creationId xmlns:a16="http://schemas.microsoft.com/office/drawing/2014/main" id="{56DE60E4-3821-422D-B79A-84B522845CFB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3122;p4">
              <a:extLst>
                <a:ext uri="{FF2B5EF4-FFF2-40B4-BE49-F238E27FC236}">
                  <a16:creationId xmlns:a16="http://schemas.microsoft.com/office/drawing/2014/main" id="{2DAD1FAC-48B1-4786-AC6A-17966A48249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3123;p4">
              <a:extLst>
                <a:ext uri="{FF2B5EF4-FFF2-40B4-BE49-F238E27FC236}">
                  <a16:creationId xmlns:a16="http://schemas.microsoft.com/office/drawing/2014/main" id="{E80C8EBF-0D21-4692-BDD9-79009FDBFF1A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3124;p4">
              <a:extLst>
                <a:ext uri="{FF2B5EF4-FFF2-40B4-BE49-F238E27FC236}">
                  <a16:creationId xmlns:a16="http://schemas.microsoft.com/office/drawing/2014/main" id="{3A18097F-1419-45FF-8724-10B57BCE4331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3125;p4">
              <a:extLst>
                <a:ext uri="{FF2B5EF4-FFF2-40B4-BE49-F238E27FC236}">
                  <a16:creationId xmlns:a16="http://schemas.microsoft.com/office/drawing/2014/main" id="{D83A3DDA-C5E8-4FAC-B43C-306A9E59196F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3126;p4">
              <a:extLst>
                <a:ext uri="{FF2B5EF4-FFF2-40B4-BE49-F238E27FC236}">
                  <a16:creationId xmlns:a16="http://schemas.microsoft.com/office/drawing/2014/main" id="{2BCEAFD9-BA9D-4185-AE3D-F91931553474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3127;p4">
              <a:extLst>
                <a:ext uri="{FF2B5EF4-FFF2-40B4-BE49-F238E27FC236}">
                  <a16:creationId xmlns:a16="http://schemas.microsoft.com/office/drawing/2014/main" id="{3FB3A2C2-40B1-4E99-BAEA-E6FC69BE520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3128;p4">
              <a:extLst>
                <a:ext uri="{FF2B5EF4-FFF2-40B4-BE49-F238E27FC236}">
                  <a16:creationId xmlns:a16="http://schemas.microsoft.com/office/drawing/2014/main" id="{0C4FE777-3641-4000-B800-C6640C1C1B4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3129;p4">
              <a:extLst>
                <a:ext uri="{FF2B5EF4-FFF2-40B4-BE49-F238E27FC236}">
                  <a16:creationId xmlns:a16="http://schemas.microsoft.com/office/drawing/2014/main" id="{28BFFF6A-BB61-4A6F-BDE5-18A59CA3D3B3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3130;p4">
              <a:extLst>
                <a:ext uri="{FF2B5EF4-FFF2-40B4-BE49-F238E27FC236}">
                  <a16:creationId xmlns:a16="http://schemas.microsoft.com/office/drawing/2014/main" id="{1AAE8CFF-AC58-4104-85EC-8AEF5A9AC8C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3131;p4">
              <a:extLst>
                <a:ext uri="{FF2B5EF4-FFF2-40B4-BE49-F238E27FC236}">
                  <a16:creationId xmlns:a16="http://schemas.microsoft.com/office/drawing/2014/main" id="{DC78C3DD-C0C1-473F-A2FA-A1806D47B9F3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3132;p4">
            <a:extLst>
              <a:ext uri="{FF2B5EF4-FFF2-40B4-BE49-F238E27FC236}">
                <a16:creationId xmlns:a16="http://schemas.microsoft.com/office/drawing/2014/main" id="{603132DA-E2B3-46A6-8954-359C688F0F71}"/>
              </a:ext>
            </a:extLst>
          </p:cNvPr>
          <p:cNvGrpSpPr/>
          <p:nvPr/>
        </p:nvGrpSpPr>
        <p:grpSpPr>
          <a:xfrm>
            <a:off x="2981232" y="4354383"/>
            <a:ext cx="724576" cy="901548"/>
            <a:chOff x="2846886" y="1604312"/>
            <a:chExt cx="724576" cy="901548"/>
          </a:xfrm>
        </p:grpSpPr>
        <p:grpSp>
          <p:nvGrpSpPr>
            <p:cNvPr id="556" name="Google Shape;3133;p4">
              <a:extLst>
                <a:ext uri="{FF2B5EF4-FFF2-40B4-BE49-F238E27FC236}">
                  <a16:creationId xmlns:a16="http://schemas.microsoft.com/office/drawing/2014/main" id="{0A6F5C64-D6E6-4BA5-9B01-F265915635D8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00" name="Google Shape;3134;p4">
                <a:extLst>
                  <a:ext uri="{FF2B5EF4-FFF2-40B4-BE49-F238E27FC236}">
                    <a16:creationId xmlns:a16="http://schemas.microsoft.com/office/drawing/2014/main" id="{EEAE700D-2684-4D8D-AC79-7D0DBC88586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3135;p4">
                <a:extLst>
                  <a:ext uri="{FF2B5EF4-FFF2-40B4-BE49-F238E27FC236}">
                    <a16:creationId xmlns:a16="http://schemas.microsoft.com/office/drawing/2014/main" id="{44335FB1-16B4-4D8A-AF9B-D77459D487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3136;p4">
                <a:extLst>
                  <a:ext uri="{FF2B5EF4-FFF2-40B4-BE49-F238E27FC236}">
                    <a16:creationId xmlns:a16="http://schemas.microsoft.com/office/drawing/2014/main" id="{2DF43B3D-2556-4FA6-919E-707C71822F7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3137;p4">
                <a:extLst>
                  <a:ext uri="{FF2B5EF4-FFF2-40B4-BE49-F238E27FC236}">
                    <a16:creationId xmlns:a16="http://schemas.microsoft.com/office/drawing/2014/main" id="{3EAA171F-0B86-410C-A78F-99E0A896053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3138;p4">
                <a:extLst>
                  <a:ext uri="{FF2B5EF4-FFF2-40B4-BE49-F238E27FC236}">
                    <a16:creationId xmlns:a16="http://schemas.microsoft.com/office/drawing/2014/main" id="{609C0000-670E-44A5-B186-9687D59AEFF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3139;p4">
                <a:extLst>
                  <a:ext uri="{FF2B5EF4-FFF2-40B4-BE49-F238E27FC236}">
                    <a16:creationId xmlns:a16="http://schemas.microsoft.com/office/drawing/2014/main" id="{2DFD5E86-6706-456F-A263-6D6E03D19D4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3140;p4">
                <a:extLst>
                  <a:ext uri="{FF2B5EF4-FFF2-40B4-BE49-F238E27FC236}">
                    <a16:creationId xmlns:a16="http://schemas.microsoft.com/office/drawing/2014/main" id="{01B4D00D-4829-4EAD-B671-98EBE31E759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3141;p4">
                <a:extLst>
                  <a:ext uri="{FF2B5EF4-FFF2-40B4-BE49-F238E27FC236}">
                    <a16:creationId xmlns:a16="http://schemas.microsoft.com/office/drawing/2014/main" id="{52CBB99E-D9E2-4842-9063-7C67B33233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3142;p4">
                <a:extLst>
                  <a:ext uri="{FF2B5EF4-FFF2-40B4-BE49-F238E27FC236}">
                    <a16:creationId xmlns:a16="http://schemas.microsoft.com/office/drawing/2014/main" id="{EE348B3A-9583-4980-B996-71C59F542EB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3143;p4">
                <a:extLst>
                  <a:ext uri="{FF2B5EF4-FFF2-40B4-BE49-F238E27FC236}">
                    <a16:creationId xmlns:a16="http://schemas.microsoft.com/office/drawing/2014/main" id="{DA086910-D5CE-402F-A3AC-65DFA33B326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7" name="Google Shape;3144;p4">
              <a:extLst>
                <a:ext uri="{FF2B5EF4-FFF2-40B4-BE49-F238E27FC236}">
                  <a16:creationId xmlns:a16="http://schemas.microsoft.com/office/drawing/2014/main" id="{84DCD51B-8FD7-4E5D-893C-8F1185C4EA80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90" name="Google Shape;3145;p4">
                <a:extLst>
                  <a:ext uri="{FF2B5EF4-FFF2-40B4-BE49-F238E27FC236}">
                    <a16:creationId xmlns:a16="http://schemas.microsoft.com/office/drawing/2014/main" id="{EA5F41C3-7434-48EF-810D-43302273729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3146;p4">
                <a:extLst>
                  <a:ext uri="{FF2B5EF4-FFF2-40B4-BE49-F238E27FC236}">
                    <a16:creationId xmlns:a16="http://schemas.microsoft.com/office/drawing/2014/main" id="{5A47BF19-EEAF-4112-BB3B-436743D902E8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3147;p4">
                <a:extLst>
                  <a:ext uri="{FF2B5EF4-FFF2-40B4-BE49-F238E27FC236}">
                    <a16:creationId xmlns:a16="http://schemas.microsoft.com/office/drawing/2014/main" id="{C333A2BE-C28C-4230-9104-98E0C837FEC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3148;p4">
                <a:extLst>
                  <a:ext uri="{FF2B5EF4-FFF2-40B4-BE49-F238E27FC236}">
                    <a16:creationId xmlns:a16="http://schemas.microsoft.com/office/drawing/2014/main" id="{BFAF9511-1CEB-4BC4-8B7D-F218E8C724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3149;p4">
                <a:extLst>
                  <a:ext uri="{FF2B5EF4-FFF2-40B4-BE49-F238E27FC236}">
                    <a16:creationId xmlns:a16="http://schemas.microsoft.com/office/drawing/2014/main" id="{4DFDA8F8-73DA-4CC6-AFE7-F38EB1B3A45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3150;p4">
                <a:extLst>
                  <a:ext uri="{FF2B5EF4-FFF2-40B4-BE49-F238E27FC236}">
                    <a16:creationId xmlns:a16="http://schemas.microsoft.com/office/drawing/2014/main" id="{B985084A-7BE1-42F8-A676-4DB90802B84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3151;p4">
                <a:extLst>
                  <a:ext uri="{FF2B5EF4-FFF2-40B4-BE49-F238E27FC236}">
                    <a16:creationId xmlns:a16="http://schemas.microsoft.com/office/drawing/2014/main" id="{87979B75-AEE6-4AB3-9B05-1D831392437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3152;p4">
                <a:extLst>
                  <a:ext uri="{FF2B5EF4-FFF2-40B4-BE49-F238E27FC236}">
                    <a16:creationId xmlns:a16="http://schemas.microsoft.com/office/drawing/2014/main" id="{92351950-966D-46F6-B132-B54ADE87EA6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3153;p4">
                <a:extLst>
                  <a:ext uri="{FF2B5EF4-FFF2-40B4-BE49-F238E27FC236}">
                    <a16:creationId xmlns:a16="http://schemas.microsoft.com/office/drawing/2014/main" id="{31742DAA-673E-4F6D-8F4C-3F5064D7F35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3154;p4">
                <a:extLst>
                  <a:ext uri="{FF2B5EF4-FFF2-40B4-BE49-F238E27FC236}">
                    <a16:creationId xmlns:a16="http://schemas.microsoft.com/office/drawing/2014/main" id="{DBB3F69D-6CFD-449C-9C98-DCF100DB671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3155;p4">
              <a:extLst>
                <a:ext uri="{FF2B5EF4-FFF2-40B4-BE49-F238E27FC236}">
                  <a16:creationId xmlns:a16="http://schemas.microsoft.com/office/drawing/2014/main" id="{7BB9E87F-6169-47CF-8BC4-263F80713BE0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80" name="Google Shape;3156;p4">
                <a:extLst>
                  <a:ext uri="{FF2B5EF4-FFF2-40B4-BE49-F238E27FC236}">
                    <a16:creationId xmlns:a16="http://schemas.microsoft.com/office/drawing/2014/main" id="{191651C3-7B1A-4CE6-959D-B66CB7232BB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3157;p4">
                <a:extLst>
                  <a:ext uri="{FF2B5EF4-FFF2-40B4-BE49-F238E27FC236}">
                    <a16:creationId xmlns:a16="http://schemas.microsoft.com/office/drawing/2014/main" id="{0C32B88D-CB80-4DC5-8895-42E1E37723C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3158;p4">
                <a:extLst>
                  <a:ext uri="{FF2B5EF4-FFF2-40B4-BE49-F238E27FC236}">
                    <a16:creationId xmlns:a16="http://schemas.microsoft.com/office/drawing/2014/main" id="{AABC77B9-337E-4195-AF2F-F12BE1DD7E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3159;p4">
                <a:extLst>
                  <a:ext uri="{FF2B5EF4-FFF2-40B4-BE49-F238E27FC236}">
                    <a16:creationId xmlns:a16="http://schemas.microsoft.com/office/drawing/2014/main" id="{08C4CBED-A2E8-44DC-A3A9-1B8A0A5688B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3160;p4">
                <a:extLst>
                  <a:ext uri="{FF2B5EF4-FFF2-40B4-BE49-F238E27FC236}">
                    <a16:creationId xmlns:a16="http://schemas.microsoft.com/office/drawing/2014/main" id="{B579C109-C440-44A0-95D0-8403FEBEB2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3161;p4">
                <a:extLst>
                  <a:ext uri="{FF2B5EF4-FFF2-40B4-BE49-F238E27FC236}">
                    <a16:creationId xmlns:a16="http://schemas.microsoft.com/office/drawing/2014/main" id="{4D6ADB9A-C640-4F90-AC0C-663332B9BE1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3162;p4">
                <a:extLst>
                  <a:ext uri="{FF2B5EF4-FFF2-40B4-BE49-F238E27FC236}">
                    <a16:creationId xmlns:a16="http://schemas.microsoft.com/office/drawing/2014/main" id="{DD121D36-FE15-44ED-A319-7A97545DEF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3163;p4">
                <a:extLst>
                  <a:ext uri="{FF2B5EF4-FFF2-40B4-BE49-F238E27FC236}">
                    <a16:creationId xmlns:a16="http://schemas.microsoft.com/office/drawing/2014/main" id="{E058EFDE-BC97-417E-B886-D259B11B7A1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3164;p4">
                <a:extLst>
                  <a:ext uri="{FF2B5EF4-FFF2-40B4-BE49-F238E27FC236}">
                    <a16:creationId xmlns:a16="http://schemas.microsoft.com/office/drawing/2014/main" id="{4DCFEACE-27F2-480A-B71F-6529DC809D1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3165;p4">
                <a:extLst>
                  <a:ext uri="{FF2B5EF4-FFF2-40B4-BE49-F238E27FC236}">
                    <a16:creationId xmlns:a16="http://schemas.microsoft.com/office/drawing/2014/main" id="{B4738CD8-DD0A-4744-8CC9-9D2E0714A3C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9" name="Google Shape;3166;p4">
              <a:extLst>
                <a:ext uri="{FF2B5EF4-FFF2-40B4-BE49-F238E27FC236}">
                  <a16:creationId xmlns:a16="http://schemas.microsoft.com/office/drawing/2014/main" id="{23171032-6BA4-4694-A6CC-055BECDFC098}"/>
                </a:ext>
              </a:extLst>
            </p:cNvPr>
            <p:cNvGrpSpPr/>
            <p:nvPr/>
          </p:nvGrpSpPr>
          <p:grpSpPr>
            <a:xfrm>
              <a:off x="3311838" y="1604312"/>
              <a:ext cx="259624" cy="901548"/>
              <a:chOff x="7152671" y="1595686"/>
              <a:chExt cx="259624" cy="901548"/>
            </a:xfrm>
          </p:grpSpPr>
          <p:sp>
            <p:nvSpPr>
              <p:cNvPr id="560" name="Google Shape;3167;p4">
                <a:extLst>
                  <a:ext uri="{FF2B5EF4-FFF2-40B4-BE49-F238E27FC236}">
                    <a16:creationId xmlns:a16="http://schemas.microsoft.com/office/drawing/2014/main" id="{767E2981-1DA9-46B6-A909-162C0D2A9D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3168;p4">
                <a:extLst>
                  <a:ext uri="{FF2B5EF4-FFF2-40B4-BE49-F238E27FC236}">
                    <a16:creationId xmlns:a16="http://schemas.microsoft.com/office/drawing/2014/main" id="{78E30DBF-D894-422B-8817-824BA84E590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3169;p4">
                <a:extLst>
                  <a:ext uri="{FF2B5EF4-FFF2-40B4-BE49-F238E27FC236}">
                    <a16:creationId xmlns:a16="http://schemas.microsoft.com/office/drawing/2014/main" id="{B51341F2-635F-4A25-9306-C8FF16294E4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3170;p4">
                <a:extLst>
                  <a:ext uri="{FF2B5EF4-FFF2-40B4-BE49-F238E27FC236}">
                    <a16:creationId xmlns:a16="http://schemas.microsoft.com/office/drawing/2014/main" id="{40477AC1-0D29-48FF-BCFB-EEEE95BFBBC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3171;p4">
                <a:extLst>
                  <a:ext uri="{FF2B5EF4-FFF2-40B4-BE49-F238E27FC236}">
                    <a16:creationId xmlns:a16="http://schemas.microsoft.com/office/drawing/2014/main" id="{097B6E4B-1970-43BF-9666-7FCF1B10B3C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3172;p4">
                <a:extLst>
                  <a:ext uri="{FF2B5EF4-FFF2-40B4-BE49-F238E27FC236}">
                    <a16:creationId xmlns:a16="http://schemas.microsoft.com/office/drawing/2014/main" id="{A47D9ABE-89BB-4993-8814-716EB9F7C26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3173;p4">
                <a:extLst>
                  <a:ext uri="{FF2B5EF4-FFF2-40B4-BE49-F238E27FC236}">
                    <a16:creationId xmlns:a16="http://schemas.microsoft.com/office/drawing/2014/main" id="{B15499C7-B7B5-41FB-9B35-CEB8602A0A7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3174;p4">
                <a:extLst>
                  <a:ext uri="{FF2B5EF4-FFF2-40B4-BE49-F238E27FC236}">
                    <a16:creationId xmlns:a16="http://schemas.microsoft.com/office/drawing/2014/main" id="{7C350907-CE6C-4094-AC07-BCE9F03C4FF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3175;p4">
                <a:extLst>
                  <a:ext uri="{FF2B5EF4-FFF2-40B4-BE49-F238E27FC236}">
                    <a16:creationId xmlns:a16="http://schemas.microsoft.com/office/drawing/2014/main" id="{854E7790-19B2-4BE8-A4D1-AD57DC3C682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3176;p4">
                <a:extLst>
                  <a:ext uri="{FF2B5EF4-FFF2-40B4-BE49-F238E27FC236}">
                    <a16:creationId xmlns:a16="http://schemas.microsoft.com/office/drawing/2014/main" id="{AB26EA91-8887-4C23-98D7-A7C73B72879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3177;p4">
                <a:extLst>
                  <a:ext uri="{FF2B5EF4-FFF2-40B4-BE49-F238E27FC236}">
                    <a16:creationId xmlns:a16="http://schemas.microsoft.com/office/drawing/2014/main" id="{45961A61-C557-4D50-9B6B-2D92A65C1ACB}"/>
                  </a:ext>
                </a:extLst>
              </p:cNvPr>
              <p:cNvSpPr/>
              <p:nvPr/>
            </p:nvSpPr>
            <p:spPr>
              <a:xfrm>
                <a:off x="7322140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3178;p4">
                <a:extLst>
                  <a:ext uri="{FF2B5EF4-FFF2-40B4-BE49-F238E27FC236}">
                    <a16:creationId xmlns:a16="http://schemas.microsoft.com/office/drawing/2014/main" id="{B09C259B-4FA7-4C9F-861F-904770263657}"/>
                  </a:ext>
                </a:extLst>
              </p:cNvPr>
              <p:cNvSpPr/>
              <p:nvPr/>
            </p:nvSpPr>
            <p:spPr>
              <a:xfrm>
                <a:off x="7322140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3179;p4">
                <a:extLst>
                  <a:ext uri="{FF2B5EF4-FFF2-40B4-BE49-F238E27FC236}">
                    <a16:creationId xmlns:a16="http://schemas.microsoft.com/office/drawing/2014/main" id="{DF6F9BF5-8803-46DC-9BC5-BFF8B2AF6F01}"/>
                  </a:ext>
                </a:extLst>
              </p:cNvPr>
              <p:cNvSpPr/>
              <p:nvPr/>
            </p:nvSpPr>
            <p:spPr>
              <a:xfrm>
                <a:off x="7322140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3180;p4">
                <a:extLst>
                  <a:ext uri="{FF2B5EF4-FFF2-40B4-BE49-F238E27FC236}">
                    <a16:creationId xmlns:a16="http://schemas.microsoft.com/office/drawing/2014/main" id="{93289C9D-7A34-4522-860E-D9C61E82D2C4}"/>
                  </a:ext>
                </a:extLst>
              </p:cNvPr>
              <p:cNvSpPr/>
              <p:nvPr/>
            </p:nvSpPr>
            <p:spPr>
              <a:xfrm>
                <a:off x="7322140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3181;p4">
                <a:extLst>
                  <a:ext uri="{FF2B5EF4-FFF2-40B4-BE49-F238E27FC236}">
                    <a16:creationId xmlns:a16="http://schemas.microsoft.com/office/drawing/2014/main" id="{39800C1B-E522-49A5-B420-B6EAF36E9902}"/>
                  </a:ext>
                </a:extLst>
              </p:cNvPr>
              <p:cNvSpPr/>
              <p:nvPr/>
            </p:nvSpPr>
            <p:spPr>
              <a:xfrm>
                <a:off x="7322140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3182;p4">
                <a:extLst>
                  <a:ext uri="{FF2B5EF4-FFF2-40B4-BE49-F238E27FC236}">
                    <a16:creationId xmlns:a16="http://schemas.microsoft.com/office/drawing/2014/main" id="{7185C2A5-F072-4650-982F-0B2198FA84D4}"/>
                  </a:ext>
                </a:extLst>
              </p:cNvPr>
              <p:cNvSpPr/>
              <p:nvPr/>
            </p:nvSpPr>
            <p:spPr>
              <a:xfrm>
                <a:off x="7322140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3183;p4">
                <a:extLst>
                  <a:ext uri="{FF2B5EF4-FFF2-40B4-BE49-F238E27FC236}">
                    <a16:creationId xmlns:a16="http://schemas.microsoft.com/office/drawing/2014/main" id="{CAA96358-791C-4CEA-AAB0-B821C5BD99AC}"/>
                  </a:ext>
                </a:extLst>
              </p:cNvPr>
              <p:cNvSpPr/>
              <p:nvPr/>
            </p:nvSpPr>
            <p:spPr>
              <a:xfrm>
                <a:off x="7322140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3184;p4">
                <a:extLst>
                  <a:ext uri="{FF2B5EF4-FFF2-40B4-BE49-F238E27FC236}">
                    <a16:creationId xmlns:a16="http://schemas.microsoft.com/office/drawing/2014/main" id="{E5267583-A75C-4885-B4C6-B8ECA9D4E326}"/>
                  </a:ext>
                </a:extLst>
              </p:cNvPr>
              <p:cNvSpPr/>
              <p:nvPr/>
            </p:nvSpPr>
            <p:spPr>
              <a:xfrm>
                <a:off x="7322140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3185;p4">
                <a:extLst>
                  <a:ext uri="{FF2B5EF4-FFF2-40B4-BE49-F238E27FC236}">
                    <a16:creationId xmlns:a16="http://schemas.microsoft.com/office/drawing/2014/main" id="{D0AD3965-A31F-4F60-8533-57680F77209D}"/>
                  </a:ext>
                </a:extLst>
              </p:cNvPr>
              <p:cNvSpPr/>
              <p:nvPr/>
            </p:nvSpPr>
            <p:spPr>
              <a:xfrm>
                <a:off x="7322140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3186;p4">
                <a:extLst>
                  <a:ext uri="{FF2B5EF4-FFF2-40B4-BE49-F238E27FC236}">
                    <a16:creationId xmlns:a16="http://schemas.microsoft.com/office/drawing/2014/main" id="{6217085C-AB99-4362-8F0A-76AF33A98A8A}"/>
                  </a:ext>
                </a:extLst>
              </p:cNvPr>
              <p:cNvSpPr/>
              <p:nvPr/>
            </p:nvSpPr>
            <p:spPr>
              <a:xfrm>
                <a:off x="7322140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" name="Google Shape;3187;p4">
            <a:extLst>
              <a:ext uri="{FF2B5EF4-FFF2-40B4-BE49-F238E27FC236}">
                <a16:creationId xmlns:a16="http://schemas.microsoft.com/office/drawing/2014/main" id="{E20690AA-2330-4F4F-8BAD-815D26A9E773}"/>
              </a:ext>
            </a:extLst>
          </p:cNvPr>
          <p:cNvGrpSpPr/>
          <p:nvPr/>
        </p:nvGrpSpPr>
        <p:grpSpPr>
          <a:xfrm>
            <a:off x="2983959" y="5382984"/>
            <a:ext cx="396066" cy="901548"/>
            <a:chOff x="2846886" y="1604312"/>
            <a:chExt cx="396066" cy="901548"/>
          </a:xfrm>
        </p:grpSpPr>
        <p:grpSp>
          <p:nvGrpSpPr>
            <p:cNvPr id="611" name="Google Shape;3188;p4">
              <a:extLst>
                <a:ext uri="{FF2B5EF4-FFF2-40B4-BE49-F238E27FC236}">
                  <a16:creationId xmlns:a16="http://schemas.microsoft.com/office/drawing/2014/main" id="{E768A023-752A-4B15-8AB1-9EF6E4152C2C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34" name="Google Shape;3189;p4">
                <a:extLst>
                  <a:ext uri="{FF2B5EF4-FFF2-40B4-BE49-F238E27FC236}">
                    <a16:creationId xmlns:a16="http://schemas.microsoft.com/office/drawing/2014/main" id="{CF241565-A3DB-401B-A2CD-F7C35263DF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3190;p4">
                <a:extLst>
                  <a:ext uri="{FF2B5EF4-FFF2-40B4-BE49-F238E27FC236}">
                    <a16:creationId xmlns:a16="http://schemas.microsoft.com/office/drawing/2014/main" id="{978CD1B4-0FA6-41C2-8D0D-8EB20D6E409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3191;p4">
                <a:extLst>
                  <a:ext uri="{FF2B5EF4-FFF2-40B4-BE49-F238E27FC236}">
                    <a16:creationId xmlns:a16="http://schemas.microsoft.com/office/drawing/2014/main" id="{4ED6186E-5373-4E16-8AF0-85F9D67F6C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3192;p4">
                <a:extLst>
                  <a:ext uri="{FF2B5EF4-FFF2-40B4-BE49-F238E27FC236}">
                    <a16:creationId xmlns:a16="http://schemas.microsoft.com/office/drawing/2014/main" id="{971E12E7-F9D2-4698-8A5B-4DE39C2C987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3193;p4">
                <a:extLst>
                  <a:ext uri="{FF2B5EF4-FFF2-40B4-BE49-F238E27FC236}">
                    <a16:creationId xmlns:a16="http://schemas.microsoft.com/office/drawing/2014/main" id="{A7D5ACF3-0E78-4430-8FBA-8FEB46701CA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3194;p4">
                <a:extLst>
                  <a:ext uri="{FF2B5EF4-FFF2-40B4-BE49-F238E27FC236}">
                    <a16:creationId xmlns:a16="http://schemas.microsoft.com/office/drawing/2014/main" id="{7EA6885C-BDF6-4A53-A8BA-7007956D9E8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3195;p4">
                <a:extLst>
                  <a:ext uri="{FF2B5EF4-FFF2-40B4-BE49-F238E27FC236}">
                    <a16:creationId xmlns:a16="http://schemas.microsoft.com/office/drawing/2014/main" id="{7403588E-3EA7-4BAD-B692-812981CFF77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3196;p4">
                <a:extLst>
                  <a:ext uri="{FF2B5EF4-FFF2-40B4-BE49-F238E27FC236}">
                    <a16:creationId xmlns:a16="http://schemas.microsoft.com/office/drawing/2014/main" id="{31922617-6AB2-4DAC-964A-5EE0CC78831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3197;p4">
                <a:extLst>
                  <a:ext uri="{FF2B5EF4-FFF2-40B4-BE49-F238E27FC236}">
                    <a16:creationId xmlns:a16="http://schemas.microsoft.com/office/drawing/2014/main" id="{4E688BE3-0287-499E-BAE2-410E7823C14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3198;p4">
                <a:extLst>
                  <a:ext uri="{FF2B5EF4-FFF2-40B4-BE49-F238E27FC236}">
                    <a16:creationId xmlns:a16="http://schemas.microsoft.com/office/drawing/2014/main" id="{F8282BEA-B100-48E1-82BE-F68A688D576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2" name="Google Shape;3199;p4">
              <a:extLst>
                <a:ext uri="{FF2B5EF4-FFF2-40B4-BE49-F238E27FC236}">
                  <a16:creationId xmlns:a16="http://schemas.microsoft.com/office/drawing/2014/main" id="{19E6842A-0773-44D5-B030-CFCD20AD4695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24" name="Google Shape;3200;p4">
                <a:extLst>
                  <a:ext uri="{FF2B5EF4-FFF2-40B4-BE49-F238E27FC236}">
                    <a16:creationId xmlns:a16="http://schemas.microsoft.com/office/drawing/2014/main" id="{64BC199B-C10F-4AEA-86DE-70D29BC001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3201;p4">
                <a:extLst>
                  <a:ext uri="{FF2B5EF4-FFF2-40B4-BE49-F238E27FC236}">
                    <a16:creationId xmlns:a16="http://schemas.microsoft.com/office/drawing/2014/main" id="{55E36DB5-CD6F-4B78-9D1D-28809245D02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3202;p4">
                <a:extLst>
                  <a:ext uri="{FF2B5EF4-FFF2-40B4-BE49-F238E27FC236}">
                    <a16:creationId xmlns:a16="http://schemas.microsoft.com/office/drawing/2014/main" id="{9D43A19F-7716-4E19-9FAD-4F63F01F94C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3203;p4">
                <a:extLst>
                  <a:ext uri="{FF2B5EF4-FFF2-40B4-BE49-F238E27FC236}">
                    <a16:creationId xmlns:a16="http://schemas.microsoft.com/office/drawing/2014/main" id="{20242868-55FC-4D2C-9AD6-BF945364E01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3204;p4">
                <a:extLst>
                  <a:ext uri="{FF2B5EF4-FFF2-40B4-BE49-F238E27FC236}">
                    <a16:creationId xmlns:a16="http://schemas.microsoft.com/office/drawing/2014/main" id="{E2313D0E-BA08-4FA7-BD81-DD19510054B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3205;p4">
                <a:extLst>
                  <a:ext uri="{FF2B5EF4-FFF2-40B4-BE49-F238E27FC236}">
                    <a16:creationId xmlns:a16="http://schemas.microsoft.com/office/drawing/2014/main" id="{0544424E-A333-4A50-A2A7-44F2C26950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3206;p4">
                <a:extLst>
                  <a:ext uri="{FF2B5EF4-FFF2-40B4-BE49-F238E27FC236}">
                    <a16:creationId xmlns:a16="http://schemas.microsoft.com/office/drawing/2014/main" id="{6E642D21-6788-4B89-A55C-AEFF902E878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3207;p4">
                <a:extLst>
                  <a:ext uri="{FF2B5EF4-FFF2-40B4-BE49-F238E27FC236}">
                    <a16:creationId xmlns:a16="http://schemas.microsoft.com/office/drawing/2014/main" id="{F2D6FDBA-6C3A-49A6-AB40-8AC6FE6D29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3208;p4">
                <a:extLst>
                  <a:ext uri="{FF2B5EF4-FFF2-40B4-BE49-F238E27FC236}">
                    <a16:creationId xmlns:a16="http://schemas.microsoft.com/office/drawing/2014/main" id="{CE6F9744-B210-482D-8043-ADEEDDC4F69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3209;p4">
                <a:extLst>
                  <a:ext uri="{FF2B5EF4-FFF2-40B4-BE49-F238E27FC236}">
                    <a16:creationId xmlns:a16="http://schemas.microsoft.com/office/drawing/2014/main" id="{2E8EEE8E-B67E-43C3-B12A-9F28957D05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3" name="Google Shape;3210;p4">
              <a:extLst>
                <a:ext uri="{FF2B5EF4-FFF2-40B4-BE49-F238E27FC236}">
                  <a16:creationId xmlns:a16="http://schemas.microsoft.com/office/drawing/2014/main" id="{4B49D32D-2BD4-4CED-993F-4FD85F92B996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14" name="Google Shape;3211;p4">
                <a:extLst>
                  <a:ext uri="{FF2B5EF4-FFF2-40B4-BE49-F238E27FC236}">
                    <a16:creationId xmlns:a16="http://schemas.microsoft.com/office/drawing/2014/main" id="{5B53D593-CA4B-4CBF-A3BA-8B20DDF9DF5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3212;p4">
                <a:extLst>
                  <a:ext uri="{FF2B5EF4-FFF2-40B4-BE49-F238E27FC236}">
                    <a16:creationId xmlns:a16="http://schemas.microsoft.com/office/drawing/2014/main" id="{E1BFF1B8-EA18-42A1-9622-7FC087E4BDF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3213;p4">
                <a:extLst>
                  <a:ext uri="{FF2B5EF4-FFF2-40B4-BE49-F238E27FC236}">
                    <a16:creationId xmlns:a16="http://schemas.microsoft.com/office/drawing/2014/main" id="{5D05D418-DEDF-4183-8458-156C4B25402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3214;p4">
                <a:extLst>
                  <a:ext uri="{FF2B5EF4-FFF2-40B4-BE49-F238E27FC236}">
                    <a16:creationId xmlns:a16="http://schemas.microsoft.com/office/drawing/2014/main" id="{60E53AA0-7A08-40EC-820C-BDCD66C89F2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3215;p4">
                <a:extLst>
                  <a:ext uri="{FF2B5EF4-FFF2-40B4-BE49-F238E27FC236}">
                    <a16:creationId xmlns:a16="http://schemas.microsoft.com/office/drawing/2014/main" id="{1D3226A0-8156-477A-9172-837A2E201CD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3216;p4">
                <a:extLst>
                  <a:ext uri="{FF2B5EF4-FFF2-40B4-BE49-F238E27FC236}">
                    <a16:creationId xmlns:a16="http://schemas.microsoft.com/office/drawing/2014/main" id="{F67DEB97-A91A-49A0-BF27-812E7836D00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3217;p4">
                <a:extLst>
                  <a:ext uri="{FF2B5EF4-FFF2-40B4-BE49-F238E27FC236}">
                    <a16:creationId xmlns:a16="http://schemas.microsoft.com/office/drawing/2014/main" id="{165CB97F-9B94-4C12-9F75-854CB4DBF96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3218;p4">
                <a:extLst>
                  <a:ext uri="{FF2B5EF4-FFF2-40B4-BE49-F238E27FC236}">
                    <a16:creationId xmlns:a16="http://schemas.microsoft.com/office/drawing/2014/main" id="{B35CDBBF-3206-4BC0-910F-0F68532A363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3219;p4">
                <a:extLst>
                  <a:ext uri="{FF2B5EF4-FFF2-40B4-BE49-F238E27FC236}">
                    <a16:creationId xmlns:a16="http://schemas.microsoft.com/office/drawing/2014/main" id="{1C257567-682D-4D8C-A4B6-A237673B493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3220;p4">
                <a:extLst>
                  <a:ext uri="{FF2B5EF4-FFF2-40B4-BE49-F238E27FC236}">
                    <a16:creationId xmlns:a16="http://schemas.microsoft.com/office/drawing/2014/main" id="{EE7A318D-BAA7-4E29-BC27-1FF15DC8A9D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4" name="Google Shape;3221;p4">
            <a:extLst>
              <a:ext uri="{FF2B5EF4-FFF2-40B4-BE49-F238E27FC236}">
                <a16:creationId xmlns:a16="http://schemas.microsoft.com/office/drawing/2014/main" id="{9B929B6A-0853-4389-9338-48C070019096}"/>
              </a:ext>
            </a:extLst>
          </p:cNvPr>
          <p:cNvGrpSpPr/>
          <p:nvPr/>
        </p:nvGrpSpPr>
        <p:grpSpPr>
          <a:xfrm>
            <a:off x="4939780" y="5553434"/>
            <a:ext cx="90155" cy="726843"/>
            <a:chOff x="4824133" y="1438424"/>
            <a:chExt cx="90155" cy="726843"/>
          </a:xfrm>
        </p:grpSpPr>
        <p:sp>
          <p:nvSpPr>
            <p:cNvPr id="645" name="Google Shape;3222;p4">
              <a:extLst>
                <a:ext uri="{FF2B5EF4-FFF2-40B4-BE49-F238E27FC236}">
                  <a16:creationId xmlns:a16="http://schemas.microsoft.com/office/drawing/2014/main" id="{B638DC5B-93BF-489C-A4AF-CDBDA6CCC5B1}"/>
                </a:ext>
              </a:extLst>
            </p:cNvPr>
            <p:cNvSpPr/>
            <p:nvPr/>
          </p:nvSpPr>
          <p:spPr>
            <a:xfrm>
              <a:off x="4824133" y="1438424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3223;p4">
              <a:extLst>
                <a:ext uri="{FF2B5EF4-FFF2-40B4-BE49-F238E27FC236}">
                  <a16:creationId xmlns:a16="http://schemas.microsoft.com/office/drawing/2014/main" id="{041B34B8-6456-42DB-A10F-C1494B3C4369}"/>
                </a:ext>
              </a:extLst>
            </p:cNvPr>
            <p:cNvSpPr/>
            <p:nvPr/>
          </p:nvSpPr>
          <p:spPr>
            <a:xfrm>
              <a:off x="4824133" y="156689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3224;p4">
              <a:extLst>
                <a:ext uri="{FF2B5EF4-FFF2-40B4-BE49-F238E27FC236}">
                  <a16:creationId xmlns:a16="http://schemas.microsoft.com/office/drawing/2014/main" id="{CA254AFF-7AFD-4D60-B69A-27697E2ECA7C}"/>
                </a:ext>
              </a:extLst>
            </p:cNvPr>
            <p:cNvSpPr/>
            <p:nvPr/>
          </p:nvSpPr>
          <p:spPr>
            <a:xfrm>
              <a:off x="4824133" y="1695155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3225;p4">
              <a:extLst>
                <a:ext uri="{FF2B5EF4-FFF2-40B4-BE49-F238E27FC236}">
                  <a16:creationId xmlns:a16="http://schemas.microsoft.com/office/drawing/2014/main" id="{8DEE09C5-9DD8-4C88-9DA0-F0E8C17E91C4}"/>
                </a:ext>
              </a:extLst>
            </p:cNvPr>
            <p:cNvSpPr/>
            <p:nvPr/>
          </p:nvSpPr>
          <p:spPr>
            <a:xfrm>
              <a:off x="4824133" y="18234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3226;p4">
              <a:extLst>
                <a:ext uri="{FF2B5EF4-FFF2-40B4-BE49-F238E27FC236}">
                  <a16:creationId xmlns:a16="http://schemas.microsoft.com/office/drawing/2014/main" id="{56ABD037-1032-4DCE-9FF2-E311D63C833D}"/>
                </a:ext>
              </a:extLst>
            </p:cNvPr>
            <p:cNvSpPr/>
            <p:nvPr/>
          </p:nvSpPr>
          <p:spPr>
            <a:xfrm>
              <a:off x="4824133" y="194928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3227;p4">
              <a:extLst>
                <a:ext uri="{FF2B5EF4-FFF2-40B4-BE49-F238E27FC236}">
                  <a16:creationId xmlns:a16="http://schemas.microsoft.com/office/drawing/2014/main" id="{372A2375-352D-4543-BB2C-1E53DA7D7FFB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3228;p4">
            <a:extLst>
              <a:ext uri="{FF2B5EF4-FFF2-40B4-BE49-F238E27FC236}">
                <a16:creationId xmlns:a16="http://schemas.microsoft.com/office/drawing/2014/main" id="{97243062-6D8C-4FA5-A739-B32259B854DB}"/>
              </a:ext>
            </a:extLst>
          </p:cNvPr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586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254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3229;p4">
            <a:extLst>
              <a:ext uri="{FF2B5EF4-FFF2-40B4-BE49-F238E27FC236}">
                <a16:creationId xmlns:a16="http://schemas.microsoft.com/office/drawing/2014/main" id="{AE4A8AD6-79EC-4634-8604-E689766A7E7F}"/>
              </a:ext>
            </a:extLst>
          </p:cNvPr>
          <p:cNvSpPr txBox="1"/>
          <p:nvPr/>
        </p:nvSpPr>
        <p:spPr>
          <a:xfrm>
            <a:off x="5685054" y="197832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3" name="Google Shape;3230;p4">
            <a:extLst>
              <a:ext uri="{FF2B5EF4-FFF2-40B4-BE49-F238E27FC236}">
                <a16:creationId xmlns:a16="http://schemas.microsoft.com/office/drawing/2014/main" id="{9CC9D52F-88C9-4C9C-9DC8-05D9DE9AEA52}"/>
              </a:ext>
            </a:extLst>
          </p:cNvPr>
          <p:cNvCxnSpPr/>
          <p:nvPr/>
        </p:nvCxnSpPr>
        <p:spPr>
          <a:xfrm>
            <a:off x="5745480" y="3002786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4" name="Google Shape;3231;p4">
            <a:extLst>
              <a:ext uri="{FF2B5EF4-FFF2-40B4-BE49-F238E27FC236}">
                <a16:creationId xmlns:a16="http://schemas.microsoft.com/office/drawing/2014/main" id="{7AF6C116-805F-4A50-B098-543AC3913478}"/>
              </a:ext>
            </a:extLst>
          </p:cNvPr>
          <p:cNvSpPr txBox="1"/>
          <p:nvPr/>
        </p:nvSpPr>
        <p:spPr>
          <a:xfrm>
            <a:off x="6446339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3232;p4">
            <a:extLst>
              <a:ext uri="{FF2B5EF4-FFF2-40B4-BE49-F238E27FC236}">
                <a16:creationId xmlns:a16="http://schemas.microsoft.com/office/drawing/2014/main" id="{42CB3F64-1292-474C-86A1-B00232D68A0E}"/>
              </a:ext>
            </a:extLst>
          </p:cNvPr>
          <p:cNvSpPr txBox="1"/>
          <p:nvPr/>
        </p:nvSpPr>
        <p:spPr>
          <a:xfrm>
            <a:off x="7519403" y="1396815"/>
            <a:ext cx="4708692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2,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6" name="Google Shape;3233;p4">
            <a:extLst>
              <a:ext uri="{FF2B5EF4-FFF2-40B4-BE49-F238E27FC236}">
                <a16:creationId xmlns:a16="http://schemas.microsoft.com/office/drawing/2014/main" id="{85739203-83B9-44A9-A240-F11EFB1F666F}"/>
              </a:ext>
            </a:extLst>
          </p:cNvPr>
          <p:cNvCxnSpPr/>
          <p:nvPr/>
        </p:nvCxnSpPr>
        <p:spPr>
          <a:xfrm flipH="1">
            <a:off x="4894703" y="550625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7" name="Google Shape;3234;p4">
            <a:extLst>
              <a:ext uri="{FF2B5EF4-FFF2-40B4-BE49-F238E27FC236}">
                <a16:creationId xmlns:a16="http://schemas.microsoft.com/office/drawing/2014/main" id="{6373F21B-8BF8-4B31-83A5-DED937EACCDF}"/>
              </a:ext>
            </a:extLst>
          </p:cNvPr>
          <p:cNvCxnSpPr/>
          <p:nvPr/>
        </p:nvCxnSpPr>
        <p:spPr>
          <a:xfrm flipH="1">
            <a:off x="4894703" y="564521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8" name="Google Shape;3235;p4">
            <a:extLst>
              <a:ext uri="{FF2B5EF4-FFF2-40B4-BE49-F238E27FC236}">
                <a16:creationId xmlns:a16="http://schemas.microsoft.com/office/drawing/2014/main" id="{F08C3E4A-8630-401F-AEC6-102CCCED8503}"/>
              </a:ext>
            </a:extLst>
          </p:cNvPr>
          <p:cNvCxnSpPr/>
          <p:nvPr/>
        </p:nvCxnSpPr>
        <p:spPr>
          <a:xfrm flipH="1">
            <a:off x="4894703" y="5772063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9" name="Google Shape;3236;p4">
            <a:extLst>
              <a:ext uri="{FF2B5EF4-FFF2-40B4-BE49-F238E27FC236}">
                <a16:creationId xmlns:a16="http://schemas.microsoft.com/office/drawing/2014/main" id="{657DE686-19AA-4A4A-B2B9-2CF1DB2C543E}"/>
              </a:ext>
            </a:extLst>
          </p:cNvPr>
          <p:cNvCxnSpPr/>
          <p:nvPr/>
        </p:nvCxnSpPr>
        <p:spPr>
          <a:xfrm flipH="1">
            <a:off x="4894703" y="589207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0" name="Google Shape;3237;p4">
            <a:extLst>
              <a:ext uri="{FF2B5EF4-FFF2-40B4-BE49-F238E27FC236}">
                <a16:creationId xmlns:a16="http://schemas.microsoft.com/office/drawing/2014/main" id="{AA987671-5FEB-4A1C-8438-B9B0AD7F06DB}"/>
              </a:ext>
            </a:extLst>
          </p:cNvPr>
          <p:cNvCxnSpPr/>
          <p:nvPr/>
        </p:nvCxnSpPr>
        <p:spPr>
          <a:xfrm flipH="1">
            <a:off x="2825614" y="432775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1" name="Google Shape;3238;p4">
            <a:extLst>
              <a:ext uri="{FF2B5EF4-FFF2-40B4-BE49-F238E27FC236}">
                <a16:creationId xmlns:a16="http://schemas.microsoft.com/office/drawing/2014/main" id="{CADD6086-1D04-46BB-B11E-93D6773DF2FE}"/>
              </a:ext>
            </a:extLst>
          </p:cNvPr>
          <p:cNvSpPr txBox="1"/>
          <p:nvPr/>
        </p:nvSpPr>
        <p:spPr>
          <a:xfrm>
            <a:off x="6188398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3239;p4">
            <a:extLst>
              <a:ext uri="{FF2B5EF4-FFF2-40B4-BE49-F238E27FC236}">
                <a16:creationId xmlns:a16="http://schemas.microsoft.com/office/drawing/2014/main" id="{99760124-AEE0-4040-A26E-7801B293D5A2}"/>
              </a:ext>
            </a:extLst>
          </p:cNvPr>
          <p:cNvCxnSpPr/>
          <p:nvPr/>
        </p:nvCxnSpPr>
        <p:spPr>
          <a:xfrm flipH="1">
            <a:off x="1234097" y="125567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3" name="Google Shape;3240;p4">
            <a:extLst>
              <a:ext uri="{FF2B5EF4-FFF2-40B4-BE49-F238E27FC236}">
                <a16:creationId xmlns:a16="http://schemas.microsoft.com/office/drawing/2014/main" id="{72C13D77-2CB4-4F14-9D84-434AD74797FC}"/>
              </a:ext>
            </a:extLst>
          </p:cNvPr>
          <p:cNvCxnSpPr/>
          <p:nvPr/>
        </p:nvCxnSpPr>
        <p:spPr>
          <a:xfrm flipH="1">
            <a:off x="1234097" y="2272688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4" name="Google Shape;3241;p4">
            <a:extLst>
              <a:ext uri="{FF2B5EF4-FFF2-40B4-BE49-F238E27FC236}">
                <a16:creationId xmlns:a16="http://schemas.microsoft.com/office/drawing/2014/main" id="{BA2EF81B-6F70-40EA-85BC-71ED5B217D17}"/>
              </a:ext>
            </a:extLst>
          </p:cNvPr>
          <p:cNvSpPr txBox="1"/>
          <p:nvPr/>
        </p:nvSpPr>
        <p:spPr>
          <a:xfrm>
            <a:off x="5921805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5" name="Google Shape;3242;p4">
            <a:extLst>
              <a:ext uri="{FF2B5EF4-FFF2-40B4-BE49-F238E27FC236}">
                <a16:creationId xmlns:a16="http://schemas.microsoft.com/office/drawing/2014/main" id="{FF708CDE-4B2C-4440-8F37-877F089A0276}"/>
              </a:ext>
            </a:extLst>
          </p:cNvPr>
          <p:cNvGrpSpPr/>
          <p:nvPr/>
        </p:nvGrpSpPr>
        <p:grpSpPr>
          <a:xfrm>
            <a:off x="6723978" y="5354394"/>
            <a:ext cx="3900930" cy="936030"/>
            <a:chOff x="6881370" y="4098709"/>
            <a:chExt cx="3900930" cy="936030"/>
          </a:xfrm>
        </p:grpSpPr>
        <p:sp>
          <p:nvSpPr>
            <p:cNvPr id="666" name="Google Shape;3243;p4">
              <a:extLst>
                <a:ext uri="{FF2B5EF4-FFF2-40B4-BE49-F238E27FC236}">
                  <a16:creationId xmlns:a16="http://schemas.microsoft.com/office/drawing/2014/main" id="{F930A1BE-90BE-4728-A062-3DE37C0C9522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8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586 – 254 = 332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3244;p4">
              <a:extLst>
                <a:ext uri="{FF2B5EF4-FFF2-40B4-BE49-F238E27FC236}">
                  <a16:creationId xmlns:a16="http://schemas.microsoft.com/office/drawing/2014/main" id="{4595D466-AAAD-44FE-8981-624B5EEC6AFA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89F287-1A79-4DC9-9796-3D7EAD6E3A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8410" y="2507551"/>
            <a:ext cx="720000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0753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B8F89D-0C32-4005-B287-15CFD5E606BC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0C511A5-4FBB-424F-8437-19F29798C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3540E42-5960-452B-BCF9-0E43BE9A3AE2}"/>
              </a:ext>
            </a:extLst>
          </p:cNvPr>
          <p:cNvGrpSpPr/>
          <p:nvPr/>
        </p:nvGrpSpPr>
        <p:grpSpPr>
          <a:xfrm>
            <a:off x="777451" y="537365"/>
            <a:ext cx="10838471" cy="1592674"/>
            <a:chOff x="675399" y="914400"/>
            <a:chExt cx="10838471" cy="15926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455F014-9045-4D93-A81E-AB07B5BC8239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563ACD8-DF5C-44D3-B858-8B5691FFFD39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9838162-23C2-40C5-9DAE-B21E4D4A2A81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11E781-E327-4CC0-A575-3CAF1A25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99" y="1055626"/>
              <a:ext cx="1390255" cy="13902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5F9019-BE17-4F26-80F5-9B2E95BA7253}"/>
                </a:ext>
              </a:extLst>
            </p:cNvPr>
            <p:cNvSpPr txBox="1"/>
            <p:nvPr/>
          </p:nvSpPr>
          <p:spPr>
            <a:xfrm>
              <a:off x="1245125" y="1091664"/>
              <a:ext cx="969901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lang="en-US" sz="4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bánh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lò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nướng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sz="34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5DC65B5-CC11-4590-85D0-4939DE45B43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2406400" y="3106269"/>
            <a:ext cx="573952" cy="645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3FDEE-EED4-4C04-8D61-D4BAFB002FC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5904095" y="3106269"/>
            <a:ext cx="573952" cy="6454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E9522-E3D9-4A11-B92A-C786B0ABAB7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9311906" y="3195973"/>
            <a:ext cx="573952" cy="645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F73BED-C7C9-4574-8EC9-57C6D026E8D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6494034" y="4528980"/>
            <a:ext cx="573952" cy="645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55DF29-F02A-4B71-A3B3-098878E3D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F601D1-CF78-472F-B4E6-B02703920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80B472-CFAC-47E2-A693-25A744861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2211A2-7366-44B7-A821-632920009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1B9FF1-8BF0-48F8-BA6C-069701FD3332}"/>
              </a:ext>
            </a:extLst>
          </p:cNvPr>
          <p:cNvSpPr txBox="1"/>
          <p:nvPr/>
        </p:nvSpPr>
        <p:spPr>
          <a:xfrm>
            <a:off x="1246845" y="2333124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467 - 240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B173C-6042-41FF-A5F6-7632ABB368CA}"/>
              </a:ext>
            </a:extLst>
          </p:cNvPr>
          <p:cNvSpPr txBox="1"/>
          <p:nvPr/>
        </p:nvSpPr>
        <p:spPr>
          <a:xfrm>
            <a:off x="4732971" y="2333124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732 - 412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F20FF0-B10F-4A13-B358-CA2BAECBCAC7}"/>
              </a:ext>
            </a:extLst>
          </p:cNvPr>
          <p:cNvSpPr txBox="1"/>
          <p:nvPr/>
        </p:nvSpPr>
        <p:spPr>
          <a:xfrm>
            <a:off x="8280374" y="2333123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291 - 250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378235-EE1D-4963-98E5-DE5E0C5FAD52}"/>
              </a:ext>
            </a:extLst>
          </p:cNvPr>
          <p:cNvSpPr txBox="1"/>
          <p:nvPr/>
        </p:nvSpPr>
        <p:spPr>
          <a:xfrm>
            <a:off x="5396110" y="3729435"/>
            <a:ext cx="278922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991 - 530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B9E102-79AA-495D-86E4-801677997AA7}"/>
              </a:ext>
            </a:extLst>
          </p:cNvPr>
          <p:cNvGrpSpPr/>
          <p:nvPr/>
        </p:nvGrpSpPr>
        <p:grpSpPr>
          <a:xfrm>
            <a:off x="4243243" y="5269783"/>
            <a:ext cx="3435786" cy="1563461"/>
            <a:chOff x="3722255" y="1490091"/>
            <a:chExt cx="5046771" cy="2074467"/>
          </a:xfrm>
        </p:grpSpPr>
        <p:grpSp>
          <p:nvGrpSpPr>
            <p:cNvPr id="28" name="Graphic 7">
              <a:extLst>
                <a:ext uri="{FF2B5EF4-FFF2-40B4-BE49-F238E27FC236}">
                  <a16:creationId xmlns:a16="http://schemas.microsoft.com/office/drawing/2014/main" id="{21BB9397-DA42-4327-952C-A344C6A32780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525400A-0604-462B-88B3-578C8B2CBA62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" name="Graphic 7">
                <a:extLst>
                  <a:ext uri="{FF2B5EF4-FFF2-40B4-BE49-F238E27FC236}">
                    <a16:creationId xmlns:a16="http://schemas.microsoft.com/office/drawing/2014/main" id="{797DD34D-67B9-4F54-9C3A-75D3DE244D8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32" name="Graphic 7">
                  <a:extLst>
                    <a:ext uri="{FF2B5EF4-FFF2-40B4-BE49-F238E27FC236}">
                      <a16:creationId xmlns:a16="http://schemas.microsoft.com/office/drawing/2014/main" id="{60BCE273-7748-4922-ABEE-E3AE5006376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B829C53E-069A-4040-B131-A445BBC16FFB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1F195E36-BADA-4568-B19D-4FED5D17ADA5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" name="Graphic 7">
                  <a:extLst>
                    <a:ext uri="{FF2B5EF4-FFF2-40B4-BE49-F238E27FC236}">
                      <a16:creationId xmlns:a16="http://schemas.microsoft.com/office/drawing/2014/main" id="{279C9A80-AEC4-4F07-8779-9CFE659EBAD7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2D76A030-CDC4-4AC5-AB3C-2613CC5522E9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83B91929-DF95-4542-B3E6-8CC9C9D7BE6C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" name="Graphic 7">
                  <a:extLst>
                    <a:ext uri="{FF2B5EF4-FFF2-40B4-BE49-F238E27FC236}">
                      <a16:creationId xmlns:a16="http://schemas.microsoft.com/office/drawing/2014/main" id="{9DD85069-576C-4067-8D0D-833C2B4B0AD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9B3EE3F5-54E3-45DD-8308-B3F8B68926CF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AB8A6CF-A878-4516-91E2-6A1C345A90F2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55208923-1DD7-4E01-934C-401484794E7F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1F113240-6981-406A-BA36-B4ABFA5DE846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126C41-6FB5-498F-B39D-BC7A606AF8BF}"/>
                </a:ext>
              </a:extLst>
            </p:cNvPr>
            <p:cNvSpPr txBox="1"/>
            <p:nvPr/>
          </p:nvSpPr>
          <p:spPr>
            <a:xfrm>
              <a:off x="4913235" y="1617920"/>
              <a:ext cx="3113474" cy="1796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2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112EEC-9CE4-451B-95EF-C9B71807F4FF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796F68-2EA4-4D6C-AA6C-2A4A767E1BC6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DA12E4-5DFE-41D8-A59D-6676D3AD8573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36C1DE51-7219-4834-8A4C-D25C3722D7B7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77EAED5-7136-49E8-9181-116771924D73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100A23-9AA8-4E96-A327-5D59BDC6F1EE}"/>
              </a:ext>
            </a:extLst>
          </p:cNvPr>
          <p:cNvSpPr txBox="1"/>
          <p:nvPr/>
        </p:nvSpPr>
        <p:spPr>
          <a:xfrm>
            <a:off x="1693703" y="329350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2DB18-3F09-4EED-8D0B-A44C0D064035}"/>
              </a:ext>
            </a:extLst>
          </p:cNvPr>
          <p:cNvSpPr txBox="1"/>
          <p:nvPr/>
        </p:nvSpPr>
        <p:spPr>
          <a:xfrm>
            <a:off x="1762057" y="4309163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B5545-8B12-4482-9A4F-1BB55073F74C}"/>
              </a:ext>
            </a:extLst>
          </p:cNvPr>
          <p:cNvSpPr txBox="1"/>
          <p:nvPr/>
        </p:nvSpPr>
        <p:spPr>
          <a:xfrm>
            <a:off x="1776371" y="5308721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227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54A3277-E716-4811-9633-27BDD2114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5600" y="5562600"/>
            <a:ext cx="1593451" cy="1120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544D9-79A5-45D7-8406-22C0E48929AA}"/>
              </a:ext>
            </a:extLst>
          </p:cNvPr>
          <p:cNvGrpSpPr/>
          <p:nvPr/>
        </p:nvGrpSpPr>
        <p:grpSpPr>
          <a:xfrm>
            <a:off x="772638" y="115003"/>
            <a:ext cx="10838471" cy="1592674"/>
            <a:chOff x="675399" y="914400"/>
            <a:chExt cx="10838471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1B572-1978-447F-9C8D-1E7DB157FAA7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F005F3-2C92-4A7B-9E09-957A1AA9C7BE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1725371-55B3-4A2C-8405-D5E5AB44249E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3BE41E-7E1D-4A2A-818D-DD0AFDDC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99" y="1055626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919986-A37A-41CD-85FF-FE1D3E576072}"/>
                </a:ext>
              </a:extLst>
            </p:cNvPr>
            <p:cNvSpPr txBox="1"/>
            <p:nvPr/>
          </p:nvSpPr>
          <p:spPr>
            <a:xfrm>
              <a:off x="1245125" y="1091664"/>
              <a:ext cx="969901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lò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4EA47E0-E974-49DE-8AC2-BC13CC9653D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2464173" y="2850956"/>
            <a:ext cx="355227" cy="399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76809-79E6-42E3-9C97-263A4D21A85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5961868" y="2850956"/>
            <a:ext cx="355227" cy="399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64C27E-E74D-45D3-8428-723013C0E88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9354175" y="2796149"/>
            <a:ext cx="355227" cy="3994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75012F-47A2-402D-B71A-68853A827B8A}"/>
              </a:ext>
            </a:extLst>
          </p:cNvPr>
          <p:cNvSpPr txBox="1"/>
          <p:nvPr/>
        </p:nvSpPr>
        <p:spPr>
          <a:xfrm>
            <a:off x="1304618" y="2077810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467 - 240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A231E-063A-4BED-BFF3-B1DACD39C71F}"/>
              </a:ext>
            </a:extLst>
          </p:cNvPr>
          <p:cNvSpPr txBox="1"/>
          <p:nvPr/>
        </p:nvSpPr>
        <p:spPr>
          <a:xfrm>
            <a:off x="4790744" y="2077810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732 - 412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775F08-0348-46C0-8C94-7C341A158AAB}"/>
              </a:ext>
            </a:extLst>
          </p:cNvPr>
          <p:cNvSpPr txBox="1"/>
          <p:nvPr/>
        </p:nvSpPr>
        <p:spPr>
          <a:xfrm>
            <a:off x="8338147" y="2077809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291 - 250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977167-CD2F-4A88-B58B-74C5F5D494A7}"/>
              </a:ext>
            </a:extLst>
          </p:cNvPr>
          <p:cNvCxnSpPr>
            <a:cxnSpLocks/>
          </p:cNvCxnSpPr>
          <p:nvPr/>
        </p:nvCxnSpPr>
        <p:spPr>
          <a:xfrm>
            <a:off x="1762057" y="5223102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A48D79-B636-4DB0-A80A-DE127EC66DBE}"/>
              </a:ext>
            </a:extLst>
          </p:cNvPr>
          <p:cNvSpPr txBox="1"/>
          <p:nvPr/>
        </p:nvSpPr>
        <p:spPr>
          <a:xfrm>
            <a:off x="1236021" y="3708737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6FC6C8-8092-4FC7-93FB-A7BA8AE4A3F6}"/>
              </a:ext>
            </a:extLst>
          </p:cNvPr>
          <p:cNvSpPr txBox="1"/>
          <p:nvPr/>
        </p:nvSpPr>
        <p:spPr>
          <a:xfrm>
            <a:off x="5500866" y="327212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640C01-54B4-4A01-AA8E-E84FE752DC01}"/>
              </a:ext>
            </a:extLst>
          </p:cNvPr>
          <p:cNvSpPr txBox="1"/>
          <p:nvPr/>
        </p:nvSpPr>
        <p:spPr>
          <a:xfrm>
            <a:off x="5569220" y="428779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4CCA34-013D-4D33-A986-364589933324}"/>
              </a:ext>
            </a:extLst>
          </p:cNvPr>
          <p:cNvSpPr txBox="1"/>
          <p:nvPr/>
        </p:nvSpPr>
        <p:spPr>
          <a:xfrm>
            <a:off x="5583534" y="528734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D1BC64-2145-47E8-9DFC-6363DC7522AF}"/>
              </a:ext>
            </a:extLst>
          </p:cNvPr>
          <p:cNvCxnSpPr>
            <a:cxnSpLocks/>
          </p:cNvCxnSpPr>
          <p:nvPr/>
        </p:nvCxnSpPr>
        <p:spPr>
          <a:xfrm>
            <a:off x="5569220" y="5201729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6C612E0-C9AA-4357-84A6-C019697F1EF6}"/>
              </a:ext>
            </a:extLst>
          </p:cNvPr>
          <p:cNvSpPr txBox="1"/>
          <p:nvPr/>
        </p:nvSpPr>
        <p:spPr>
          <a:xfrm>
            <a:off x="5043184" y="3687364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D1F6A2-05C0-4E06-AF34-365F68FA96CE}"/>
              </a:ext>
            </a:extLst>
          </p:cNvPr>
          <p:cNvSpPr txBox="1"/>
          <p:nvPr/>
        </p:nvSpPr>
        <p:spPr>
          <a:xfrm>
            <a:off x="8828705" y="327212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D1CBE4-1FA6-4209-9AB7-2C80119C8C10}"/>
              </a:ext>
            </a:extLst>
          </p:cNvPr>
          <p:cNvSpPr txBox="1"/>
          <p:nvPr/>
        </p:nvSpPr>
        <p:spPr>
          <a:xfrm>
            <a:off x="8897059" y="428779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AAB4B-1EC0-4010-BFA3-9460B74EB0B8}"/>
              </a:ext>
            </a:extLst>
          </p:cNvPr>
          <p:cNvSpPr txBox="1"/>
          <p:nvPr/>
        </p:nvSpPr>
        <p:spPr>
          <a:xfrm>
            <a:off x="9379451" y="5287348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A97FC4-1700-4163-B09A-E0043EAB8568}"/>
              </a:ext>
            </a:extLst>
          </p:cNvPr>
          <p:cNvCxnSpPr>
            <a:cxnSpLocks/>
          </p:cNvCxnSpPr>
          <p:nvPr/>
        </p:nvCxnSpPr>
        <p:spPr>
          <a:xfrm>
            <a:off x="8897059" y="5201729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49B258E-2AB3-4E18-8F0B-A6CB2DC45400}"/>
              </a:ext>
            </a:extLst>
          </p:cNvPr>
          <p:cNvSpPr txBox="1"/>
          <p:nvPr/>
        </p:nvSpPr>
        <p:spPr>
          <a:xfrm>
            <a:off x="8371023" y="3687364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697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59259E-6 L 0.6931 0.448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42161 0.45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1319 0.466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112EEC-9CE4-451B-95EF-C9B71807F4FF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796F68-2EA4-4D6C-AA6C-2A4A767E1BC6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DA12E4-5DFE-41D8-A59D-6676D3AD8573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36C1DE51-7219-4834-8A4C-D25C3722D7B7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77EAED5-7136-49E8-9181-116771924D73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D54A3277-E716-4811-9633-27BDD2114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5600" y="5562600"/>
            <a:ext cx="1593451" cy="1120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544D9-79A5-45D7-8406-22C0E48929AA}"/>
              </a:ext>
            </a:extLst>
          </p:cNvPr>
          <p:cNvGrpSpPr/>
          <p:nvPr/>
        </p:nvGrpSpPr>
        <p:grpSpPr>
          <a:xfrm>
            <a:off x="772638" y="115003"/>
            <a:ext cx="10838471" cy="1592674"/>
            <a:chOff x="675399" y="914400"/>
            <a:chExt cx="10838471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1B572-1978-447F-9C8D-1E7DB157FAA7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F005F3-2C92-4A7B-9E09-957A1AA9C7BE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1725371-55B3-4A2C-8405-D5E5AB44249E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3BE41E-7E1D-4A2A-818D-DD0AFDDC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99" y="1055626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919986-A37A-41CD-85FF-FE1D3E576072}"/>
                </a:ext>
              </a:extLst>
            </p:cNvPr>
            <p:cNvSpPr txBox="1"/>
            <p:nvPr/>
          </p:nvSpPr>
          <p:spPr>
            <a:xfrm>
              <a:off x="1245125" y="1091664"/>
              <a:ext cx="969901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 tính rồi tính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 cho được số bánh vào lò nướng:</a:t>
              </a:r>
              <a:endPara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76809-79E6-42E3-9C97-263A4D21A85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5961868" y="2850956"/>
            <a:ext cx="355227" cy="3994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BA231E-063A-4BED-BFF3-B1DACD39C71F}"/>
              </a:ext>
            </a:extLst>
          </p:cNvPr>
          <p:cNvSpPr txBox="1"/>
          <p:nvPr/>
        </p:nvSpPr>
        <p:spPr>
          <a:xfrm>
            <a:off x="4790744" y="2077810"/>
            <a:ext cx="278922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991 - 530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D0890B-9EFD-4568-A58D-327DB4795ED7}"/>
              </a:ext>
            </a:extLst>
          </p:cNvPr>
          <p:cNvCxnSpPr/>
          <p:nvPr/>
        </p:nvCxnSpPr>
        <p:spPr>
          <a:xfrm flipV="1">
            <a:off x="4324973" y="913727"/>
            <a:ext cx="4013174" cy="18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D6FC6C8-8092-4FC7-93FB-A7BA8AE4A3F6}"/>
              </a:ext>
            </a:extLst>
          </p:cNvPr>
          <p:cNvSpPr txBox="1"/>
          <p:nvPr/>
        </p:nvSpPr>
        <p:spPr>
          <a:xfrm>
            <a:off x="5500866" y="327212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991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640C01-54B4-4A01-AA8E-E84FE752DC01}"/>
              </a:ext>
            </a:extLst>
          </p:cNvPr>
          <p:cNvSpPr txBox="1"/>
          <p:nvPr/>
        </p:nvSpPr>
        <p:spPr>
          <a:xfrm>
            <a:off x="5569220" y="428779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530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4CCA34-013D-4D33-A986-364589933324}"/>
              </a:ext>
            </a:extLst>
          </p:cNvPr>
          <p:cNvSpPr txBox="1"/>
          <p:nvPr/>
        </p:nvSpPr>
        <p:spPr>
          <a:xfrm>
            <a:off x="5583534" y="528734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D1BC64-2145-47E8-9DFC-6363DC7522AF}"/>
              </a:ext>
            </a:extLst>
          </p:cNvPr>
          <p:cNvCxnSpPr>
            <a:cxnSpLocks/>
          </p:cNvCxnSpPr>
          <p:nvPr/>
        </p:nvCxnSpPr>
        <p:spPr>
          <a:xfrm>
            <a:off x="5569220" y="5201729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6C612E0-C9AA-4357-84A6-C019697F1EF6}"/>
              </a:ext>
            </a:extLst>
          </p:cNvPr>
          <p:cNvSpPr txBox="1"/>
          <p:nvPr/>
        </p:nvSpPr>
        <p:spPr>
          <a:xfrm>
            <a:off x="5043184" y="3687364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573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42161 0.456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069D-17D5-47A5-9749-F7803AC3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8D7A9-1072-4A10-9505-37FF28BA5DB1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FBF80E-8EE1-439B-BF60-D336D7FCD159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7939F7-2877-4209-8431-CFE7C0AA6FF8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95C7AB6-C67A-4EA2-8C03-2B45FE08595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EC869E59-81F5-4DAD-92F7-2B343037414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D3DD98-D5ED-4898-9819-32D38F7A8D2A}"/>
              </a:ext>
            </a:extLst>
          </p:cNvPr>
          <p:cNvSpPr txBox="1"/>
          <p:nvPr/>
        </p:nvSpPr>
        <p:spPr>
          <a:xfrm>
            <a:off x="1364094" y="329350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543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5D90A-6DB3-4C3E-BBBE-F11FC1E222ED}"/>
              </a:ext>
            </a:extLst>
          </p:cNvPr>
          <p:cNvSpPr txBox="1"/>
          <p:nvPr/>
        </p:nvSpPr>
        <p:spPr>
          <a:xfrm>
            <a:off x="1432448" y="4309163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31B63D-C2B8-4854-BC26-2853DCD1E487}"/>
              </a:ext>
            </a:extLst>
          </p:cNvPr>
          <p:cNvSpPr txBox="1"/>
          <p:nvPr/>
        </p:nvSpPr>
        <p:spPr>
          <a:xfrm>
            <a:off x="1446762" y="5308721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140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F2A683-2E8F-4360-A8D8-60AB8EB75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8549" y="5737296"/>
            <a:ext cx="1593451" cy="1120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1D8A34C-0FAE-45A5-9C4C-D012D6550BBD}"/>
              </a:ext>
            </a:extLst>
          </p:cNvPr>
          <p:cNvGrpSpPr/>
          <p:nvPr/>
        </p:nvGrpSpPr>
        <p:grpSpPr>
          <a:xfrm>
            <a:off x="538722" y="115003"/>
            <a:ext cx="11072387" cy="1592674"/>
            <a:chOff x="441483" y="914400"/>
            <a:chExt cx="11072387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3A1C28-C0FF-48E6-A594-3CE5B7CC6E41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FE0942E-5B5B-4226-BFFE-0FA16911BCE5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FCB21D6-13F0-40B6-9F8D-3572804EEBC0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77A456-23B1-4EC1-97D0-828A191E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3" y="1044993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31B1A3-D82B-469B-A961-02C7537D1883}"/>
                </a:ext>
              </a:extLst>
            </p:cNvPr>
            <p:cNvSpPr txBox="1"/>
            <p:nvPr/>
          </p:nvSpPr>
          <p:spPr>
            <a:xfrm>
              <a:off x="1625235" y="1091664"/>
              <a:ext cx="931890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lò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580252F-54EB-4E58-825C-C15B61ADB51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2134564" y="2850956"/>
            <a:ext cx="355227" cy="399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71A81C-BE80-479C-BB51-CCFB059BFE9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4186231" y="2861588"/>
            <a:ext cx="355227" cy="399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8E88B3-7CD9-4FA8-B50C-B36E525A104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6451487" y="2817414"/>
            <a:ext cx="355227" cy="39948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B44F3C-A71D-4E1B-838D-DD74687FEFEE}"/>
              </a:ext>
            </a:extLst>
          </p:cNvPr>
          <p:cNvCxnSpPr/>
          <p:nvPr/>
        </p:nvCxnSpPr>
        <p:spPr>
          <a:xfrm flipV="1">
            <a:off x="4324973" y="913727"/>
            <a:ext cx="4013174" cy="18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0EE27F-856D-4A34-8A7C-DF54B23ED107}"/>
              </a:ext>
            </a:extLst>
          </p:cNvPr>
          <p:cNvCxnSpPr>
            <a:cxnSpLocks/>
          </p:cNvCxnSpPr>
          <p:nvPr/>
        </p:nvCxnSpPr>
        <p:spPr>
          <a:xfrm>
            <a:off x="1432448" y="5223102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F37535-DF7C-4CEC-98C5-29BA5C0E41F6}"/>
              </a:ext>
            </a:extLst>
          </p:cNvPr>
          <p:cNvSpPr txBox="1"/>
          <p:nvPr/>
        </p:nvSpPr>
        <p:spPr>
          <a:xfrm>
            <a:off x="906412" y="3708737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FB169A-2AC6-4F67-BFD4-79186DCA0B69}"/>
              </a:ext>
            </a:extLst>
          </p:cNvPr>
          <p:cNvSpPr txBox="1"/>
          <p:nvPr/>
        </p:nvSpPr>
        <p:spPr>
          <a:xfrm>
            <a:off x="3725229" y="3282759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B98316-A486-438C-B2B1-BF3BD4BAEFBB}"/>
              </a:ext>
            </a:extLst>
          </p:cNvPr>
          <p:cNvSpPr txBox="1"/>
          <p:nvPr/>
        </p:nvSpPr>
        <p:spPr>
          <a:xfrm>
            <a:off x="3793583" y="4298422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708162-92D7-4C4E-804D-609533FA459C}"/>
              </a:ext>
            </a:extLst>
          </p:cNvPr>
          <p:cNvSpPr txBox="1"/>
          <p:nvPr/>
        </p:nvSpPr>
        <p:spPr>
          <a:xfrm>
            <a:off x="3807897" y="529798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412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A60781-AA85-4C59-B2EE-8FEF036830A9}"/>
              </a:ext>
            </a:extLst>
          </p:cNvPr>
          <p:cNvCxnSpPr>
            <a:cxnSpLocks/>
          </p:cNvCxnSpPr>
          <p:nvPr/>
        </p:nvCxnSpPr>
        <p:spPr>
          <a:xfrm>
            <a:off x="3793583" y="5212361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74ED5E1-E00F-407A-A773-4EA3B14C5720}"/>
              </a:ext>
            </a:extLst>
          </p:cNvPr>
          <p:cNvSpPr txBox="1"/>
          <p:nvPr/>
        </p:nvSpPr>
        <p:spPr>
          <a:xfrm>
            <a:off x="3267547" y="3697996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626AEB-712B-4402-A147-C6554CFF0769}"/>
              </a:ext>
            </a:extLst>
          </p:cNvPr>
          <p:cNvSpPr txBox="1"/>
          <p:nvPr/>
        </p:nvSpPr>
        <p:spPr>
          <a:xfrm>
            <a:off x="5926017" y="3293392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758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0F0A08-4EAC-463F-B027-A13D6355CF97}"/>
              </a:ext>
            </a:extLst>
          </p:cNvPr>
          <p:cNvSpPr txBox="1"/>
          <p:nvPr/>
        </p:nvSpPr>
        <p:spPr>
          <a:xfrm>
            <a:off x="5994371" y="4309055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727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CA9AA9-A3FB-4EDC-838E-F24D5837D7F3}"/>
              </a:ext>
            </a:extLst>
          </p:cNvPr>
          <p:cNvSpPr txBox="1"/>
          <p:nvPr/>
        </p:nvSpPr>
        <p:spPr>
          <a:xfrm>
            <a:off x="6476763" y="5308613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B6629C-3DFA-468D-9EEF-A6D1BAB2C4D1}"/>
              </a:ext>
            </a:extLst>
          </p:cNvPr>
          <p:cNvCxnSpPr>
            <a:cxnSpLocks/>
          </p:cNvCxnSpPr>
          <p:nvPr/>
        </p:nvCxnSpPr>
        <p:spPr>
          <a:xfrm>
            <a:off x="5994371" y="5222994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FDE25C5-4E25-4F33-98A5-91DDDE260C70}"/>
              </a:ext>
            </a:extLst>
          </p:cNvPr>
          <p:cNvSpPr txBox="1"/>
          <p:nvPr/>
        </p:nvSpPr>
        <p:spPr>
          <a:xfrm>
            <a:off x="5468335" y="3708629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344C20-33B4-45BE-AA96-D2E9AFF735C0}"/>
              </a:ext>
            </a:extLst>
          </p:cNvPr>
          <p:cNvSpPr txBox="1"/>
          <p:nvPr/>
        </p:nvSpPr>
        <p:spPr>
          <a:xfrm>
            <a:off x="928124" y="1959062"/>
            <a:ext cx="237725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543 – 403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F2E889-EB88-4BF4-BB23-F027019F06A5}"/>
              </a:ext>
            </a:extLst>
          </p:cNvPr>
          <p:cNvSpPr txBox="1"/>
          <p:nvPr/>
        </p:nvSpPr>
        <p:spPr>
          <a:xfrm>
            <a:off x="3595544" y="1916531"/>
            <a:ext cx="237725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619 – 207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8C6040-6011-411D-90BC-114E34259AB5}"/>
              </a:ext>
            </a:extLst>
          </p:cNvPr>
          <p:cNvSpPr txBox="1"/>
          <p:nvPr/>
        </p:nvSpPr>
        <p:spPr>
          <a:xfrm>
            <a:off x="6260444" y="1937796"/>
            <a:ext cx="214161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758 - 727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71BD7B-43BC-4856-899E-8D7C16F70EE1}"/>
              </a:ext>
            </a:extLst>
          </p:cNvPr>
          <p:cNvSpPr txBox="1"/>
          <p:nvPr/>
        </p:nvSpPr>
        <p:spPr>
          <a:xfrm>
            <a:off x="8737830" y="1916531"/>
            <a:ext cx="226985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347 - 120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642AB5-96DE-4EB3-92DA-02EEBB119918}"/>
              </a:ext>
            </a:extLst>
          </p:cNvPr>
          <p:cNvSpPr txBox="1"/>
          <p:nvPr/>
        </p:nvSpPr>
        <p:spPr>
          <a:xfrm>
            <a:off x="8551703" y="328286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2A1E44-25A1-4DFA-B9A1-9938C3FB25E9}"/>
              </a:ext>
            </a:extLst>
          </p:cNvPr>
          <p:cNvSpPr txBox="1"/>
          <p:nvPr/>
        </p:nvSpPr>
        <p:spPr>
          <a:xfrm>
            <a:off x="8620057" y="4298531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1A99E9-521F-4659-8F6C-CEF489745194}"/>
              </a:ext>
            </a:extLst>
          </p:cNvPr>
          <p:cNvSpPr txBox="1"/>
          <p:nvPr/>
        </p:nvSpPr>
        <p:spPr>
          <a:xfrm>
            <a:off x="8634371" y="5298089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227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1332B83-F80B-48A2-B86B-56FACD08405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9322173" y="2840324"/>
            <a:ext cx="355227" cy="399485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386C7B8-BA7F-452B-9798-ED71CC2DAB4A}"/>
              </a:ext>
            </a:extLst>
          </p:cNvPr>
          <p:cNvCxnSpPr>
            <a:cxnSpLocks/>
          </p:cNvCxnSpPr>
          <p:nvPr/>
        </p:nvCxnSpPr>
        <p:spPr>
          <a:xfrm>
            <a:off x="8620057" y="5212470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289304D-300D-43CB-B90D-E36C7A5E23A0}"/>
              </a:ext>
            </a:extLst>
          </p:cNvPr>
          <p:cNvSpPr txBox="1"/>
          <p:nvPr/>
        </p:nvSpPr>
        <p:spPr>
          <a:xfrm>
            <a:off x="8094021" y="3698105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173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59259E-6 L 0.75222 0.4930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56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56654 0.4530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20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36497 0.4965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96296E-6 L 0.16354 0.4527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45" grpId="0"/>
      <p:bldP spid="46" grpId="0"/>
      <p:bldP spid="47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1237" y="141957"/>
            <a:ext cx="10451805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9876" y="690736"/>
              <a:ext cx="4577566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8524" y="2713672"/>
            <a:ext cx="7554953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069D-17D5-47A5-9749-F7803AC3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8D7A9-1072-4A10-9505-37FF28BA5DB1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FBF80E-8EE1-439B-BF60-D336D7FCD159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7939F7-2877-4209-8431-CFE7C0AA6FF8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95C7AB6-C67A-4EA2-8C03-2B45FE08595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EC869E59-81F5-4DAD-92F7-2B343037414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D8A34C-0FAE-45A5-9C4C-D012D6550BBD}"/>
              </a:ext>
            </a:extLst>
          </p:cNvPr>
          <p:cNvGrpSpPr/>
          <p:nvPr/>
        </p:nvGrpSpPr>
        <p:grpSpPr>
          <a:xfrm>
            <a:off x="538722" y="115003"/>
            <a:ext cx="11072387" cy="1592674"/>
            <a:chOff x="441483" y="914400"/>
            <a:chExt cx="11072387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3A1C28-C0FF-48E6-A594-3CE5B7CC6E41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FE0942E-5B5B-4226-BFFE-0FA16911BCE5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FCB21D6-13F0-40B6-9F8D-3572804EEBC0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77A456-23B1-4EC1-97D0-828A191E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3" y="1044993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31B1A3-D82B-469B-A961-02C7537D1883}"/>
                </a:ext>
              </a:extLst>
            </p:cNvPr>
            <p:cNvSpPr txBox="1"/>
            <p:nvPr/>
          </p:nvSpPr>
          <p:spPr>
            <a:xfrm>
              <a:off x="1625235" y="1091664"/>
              <a:ext cx="9318909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nhẩm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).</a:t>
              </a:r>
            </a:p>
          </p:txBody>
        </p:sp>
      </p:grpSp>
      <p:sp>
        <p:nvSpPr>
          <p:cNvPr id="44" name="Google Shape;3321;p8">
            <a:extLst>
              <a:ext uri="{FF2B5EF4-FFF2-40B4-BE49-F238E27FC236}">
                <a16:creationId xmlns:a16="http://schemas.microsoft.com/office/drawing/2014/main" id="{0C03AEC9-9945-44EB-BDFF-712AA71967AB}"/>
              </a:ext>
            </a:extLst>
          </p:cNvPr>
          <p:cNvSpPr txBox="1"/>
          <p:nvPr/>
        </p:nvSpPr>
        <p:spPr>
          <a:xfrm>
            <a:off x="879777" y="2475392"/>
            <a:ext cx="5469330" cy="26776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400 + 200 = 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Nhẩm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600   -   200  =  400</a:t>
            </a:r>
            <a:endParaRPr dirty="0"/>
          </a:p>
        </p:txBody>
      </p:sp>
      <p:sp>
        <p:nvSpPr>
          <p:cNvPr id="51" name="Google Shape;3322;p8">
            <a:extLst>
              <a:ext uri="{FF2B5EF4-FFF2-40B4-BE49-F238E27FC236}">
                <a16:creationId xmlns:a16="http://schemas.microsoft.com/office/drawing/2014/main" id="{6E8B8156-F9DA-405B-978A-A36917B362C5}"/>
              </a:ext>
            </a:extLst>
          </p:cNvPr>
          <p:cNvSpPr txBox="1"/>
          <p:nvPr/>
        </p:nvSpPr>
        <p:spPr>
          <a:xfrm>
            <a:off x="7967330" y="21506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700 - 300 = 400</a:t>
            </a:r>
            <a:endParaRPr b="1" dirty="0"/>
          </a:p>
        </p:txBody>
      </p:sp>
      <p:sp>
        <p:nvSpPr>
          <p:cNvPr id="52" name="Google Shape;3323;p8">
            <a:extLst>
              <a:ext uri="{FF2B5EF4-FFF2-40B4-BE49-F238E27FC236}">
                <a16:creationId xmlns:a16="http://schemas.microsoft.com/office/drawing/2014/main" id="{4904512A-F235-45E3-A516-066B52F8E382}"/>
              </a:ext>
            </a:extLst>
          </p:cNvPr>
          <p:cNvSpPr txBox="1"/>
          <p:nvPr/>
        </p:nvSpPr>
        <p:spPr>
          <a:xfrm>
            <a:off x="7967330" y="29507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800 - 500 = 300</a:t>
            </a:r>
            <a:endParaRPr b="1"/>
          </a:p>
        </p:txBody>
      </p:sp>
      <p:sp>
        <p:nvSpPr>
          <p:cNvPr id="53" name="Google Shape;3324;p8">
            <a:extLst>
              <a:ext uri="{FF2B5EF4-FFF2-40B4-BE49-F238E27FC236}">
                <a16:creationId xmlns:a16="http://schemas.microsoft.com/office/drawing/2014/main" id="{2F2E2A3F-E648-42A8-A553-60E794546ABB}"/>
              </a:ext>
            </a:extLst>
          </p:cNvPr>
          <p:cNvSpPr txBox="1"/>
          <p:nvPr/>
        </p:nvSpPr>
        <p:spPr>
          <a:xfrm>
            <a:off x="7967330" y="38855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600 - 400 = 200</a:t>
            </a:r>
            <a:endParaRPr b="1" dirty="0"/>
          </a:p>
        </p:txBody>
      </p:sp>
      <p:sp>
        <p:nvSpPr>
          <p:cNvPr id="54" name="Google Shape;3325;p8">
            <a:extLst>
              <a:ext uri="{FF2B5EF4-FFF2-40B4-BE49-F238E27FC236}">
                <a16:creationId xmlns:a16="http://schemas.microsoft.com/office/drawing/2014/main" id="{ADB6724B-F5BC-43E0-9A74-3E7A0D0DF46C}"/>
              </a:ext>
            </a:extLst>
          </p:cNvPr>
          <p:cNvSpPr txBox="1"/>
          <p:nvPr/>
        </p:nvSpPr>
        <p:spPr>
          <a:xfrm>
            <a:off x="7967330" y="46856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900 - 700 = 200</a:t>
            </a:r>
            <a:endParaRPr b="1"/>
          </a:p>
        </p:txBody>
      </p:sp>
      <p:sp>
        <p:nvSpPr>
          <p:cNvPr id="55" name="Google Shape;3326;p8">
            <a:extLst>
              <a:ext uri="{FF2B5EF4-FFF2-40B4-BE49-F238E27FC236}">
                <a16:creationId xmlns:a16="http://schemas.microsoft.com/office/drawing/2014/main" id="{D7D81751-8462-4F13-873F-B550FF7895C5}"/>
              </a:ext>
            </a:extLst>
          </p:cNvPr>
          <p:cNvSpPr/>
          <p:nvPr/>
        </p:nvSpPr>
        <p:spPr>
          <a:xfrm>
            <a:off x="9786022" y="2330941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3327;p8">
            <a:extLst>
              <a:ext uri="{FF2B5EF4-FFF2-40B4-BE49-F238E27FC236}">
                <a16:creationId xmlns:a16="http://schemas.microsoft.com/office/drawing/2014/main" id="{3070D40B-E4B8-4B31-90E8-A2A53B3171EF}"/>
              </a:ext>
            </a:extLst>
          </p:cNvPr>
          <p:cNvSpPr/>
          <p:nvPr/>
        </p:nvSpPr>
        <p:spPr>
          <a:xfrm>
            <a:off x="9761078" y="2989776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3328;p8">
            <a:extLst>
              <a:ext uri="{FF2B5EF4-FFF2-40B4-BE49-F238E27FC236}">
                <a16:creationId xmlns:a16="http://schemas.microsoft.com/office/drawing/2014/main" id="{7654837D-8AA3-4506-A016-8876B9B62045}"/>
              </a:ext>
            </a:extLst>
          </p:cNvPr>
          <p:cNvSpPr/>
          <p:nvPr/>
        </p:nvSpPr>
        <p:spPr>
          <a:xfrm>
            <a:off x="9887622" y="4065824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3329;p8">
            <a:extLst>
              <a:ext uri="{FF2B5EF4-FFF2-40B4-BE49-F238E27FC236}">
                <a16:creationId xmlns:a16="http://schemas.microsoft.com/office/drawing/2014/main" id="{0B81966E-A32A-430F-A29E-88119BECF4FC}"/>
              </a:ext>
            </a:extLst>
          </p:cNvPr>
          <p:cNvSpPr/>
          <p:nvPr/>
        </p:nvSpPr>
        <p:spPr>
          <a:xfrm>
            <a:off x="9862678" y="4724659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Picture 38" descr="A picture containing dishware, tableware, plate, porcelain&#10;&#10;Description automatically generated">
            <a:extLst>
              <a:ext uri="{FF2B5EF4-FFF2-40B4-BE49-F238E27FC236}">
                <a16:creationId xmlns:a16="http://schemas.microsoft.com/office/drawing/2014/main" id="{3002EB16-6155-4C2E-B298-33AF7F430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16" y="5169194"/>
            <a:ext cx="2146005" cy="214600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6E713CF-141C-40A4-B4A2-0898BBFFA0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74" y="1851470"/>
            <a:ext cx="911585" cy="91158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8AB368D-6BBA-4240-B691-EF0F93A894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569" y="2744605"/>
            <a:ext cx="911585" cy="91158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277EC8D-8C00-4268-A504-4BD1D69959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936" y="3712168"/>
            <a:ext cx="911585" cy="91158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64E4298-7DDE-461C-8536-C023A04CB2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201" y="4573406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0.09101 0.51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-0.04388 0.386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04909 0.1814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1237" y="141957"/>
            <a:ext cx="10451805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9876" y="690736"/>
              <a:ext cx="4314831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thưởng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03B3DB-31DD-9850-04AC-24DB68008DBA}"/>
              </a:ext>
            </a:extLst>
          </p:cNvPr>
          <p:cNvGrpSpPr/>
          <p:nvPr/>
        </p:nvGrpSpPr>
        <p:grpSpPr>
          <a:xfrm>
            <a:off x="761132" y="1692829"/>
            <a:ext cx="4303237" cy="4432147"/>
            <a:chOff x="469035" y="1707893"/>
            <a:chExt cx="3408022" cy="421843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A2DAFD8-6CAD-092C-DD57-C5A5AC4A61C4}"/>
                </a:ext>
              </a:extLst>
            </p:cNvPr>
            <p:cNvSpPr/>
            <p:nvPr/>
          </p:nvSpPr>
          <p:spPr>
            <a:xfrm>
              <a:off x="469035" y="1707893"/>
              <a:ext cx="3408022" cy="4218432"/>
            </a:xfrm>
            <a:prstGeom prst="roundRect">
              <a:avLst/>
            </a:prstGeom>
            <a:solidFill>
              <a:srgbClr val="BAE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DEE704-BABC-D097-48CB-203736961C2E}"/>
                </a:ext>
              </a:extLst>
            </p:cNvPr>
            <p:cNvSpPr/>
            <p:nvPr/>
          </p:nvSpPr>
          <p:spPr>
            <a:xfrm>
              <a:off x="469035" y="1831950"/>
              <a:ext cx="3408022" cy="3813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Sơn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580 kg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thóc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Hùng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ít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Sơn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40 kg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thóc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Hùng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bao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ki-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thóc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Hình ảnh 7">
            <a:extLst>
              <a:ext uri="{FF2B5EF4-FFF2-40B4-BE49-F238E27FC236}">
                <a16:creationId xmlns:a16="http://schemas.microsoft.com/office/drawing/2014/main" id="{97A5F567-DED2-5EDE-6868-2D96E8658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9" y="1542901"/>
            <a:ext cx="6635262" cy="4432148"/>
          </a:xfrm>
          <a:prstGeom prst="rect">
            <a:avLst/>
          </a:prstGeom>
        </p:spPr>
      </p:pic>
      <p:pic>
        <p:nvPicPr>
          <p:cNvPr id="13" name="Hình ảnh 8">
            <a:extLst>
              <a:ext uri="{FF2B5EF4-FFF2-40B4-BE49-F238E27FC236}">
                <a16:creationId xmlns:a16="http://schemas.microsoft.com/office/drawing/2014/main" id="{46A74E6E-825F-7B65-DBC1-F7975A4B8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92" y="609599"/>
            <a:ext cx="3147731" cy="12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Hình ảnh 7">
            <a:extLst>
              <a:ext uri="{FF2B5EF4-FFF2-40B4-BE49-F238E27FC236}">
                <a16:creationId xmlns:a16="http://schemas.microsoft.com/office/drawing/2014/main" id="{CC16307A-A9CE-A8E2-38A5-EB5046D77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76" y="1067824"/>
            <a:ext cx="5134256" cy="3429523"/>
          </a:xfrm>
          <a:prstGeom prst="rect">
            <a:avLst/>
          </a:prstGeom>
        </p:spPr>
      </p:pic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EC084843-E893-E123-3F16-FE4BF00926CC}"/>
              </a:ext>
            </a:extLst>
          </p:cNvPr>
          <p:cNvSpPr txBox="1"/>
          <p:nvPr/>
        </p:nvSpPr>
        <p:spPr>
          <a:xfrm>
            <a:off x="599468" y="2256444"/>
            <a:ext cx="6014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2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óm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tắt</a:t>
            </a:r>
            <a:endParaRPr lang="vi-VN" sz="2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Sơn: 580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vi-VN" sz="2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Hùng thu hoạch ít hơn bác Sơn: 40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vi-VN" sz="2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Hùng: ...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E73765CE-5CFC-3A33-1A6A-69BF0BEF9D1B}"/>
              </a:ext>
            </a:extLst>
          </p:cNvPr>
          <p:cNvSpPr txBox="1"/>
          <p:nvPr/>
        </p:nvSpPr>
        <p:spPr>
          <a:xfrm>
            <a:off x="2249159" y="4389718"/>
            <a:ext cx="7308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vi-VN" sz="24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 latinLnBrk="0"/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Hùng thu hoạch được số ki-lô-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gam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thóc nếp là:</a:t>
            </a:r>
          </a:p>
          <a:p>
            <a:pPr algn="ctr" latinLnBrk="0"/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580 – 40 = 540 (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 latinLnBrk="0"/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540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thóc nếp.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C45C399-746F-C44B-866C-C6493163D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92" y="699911"/>
            <a:ext cx="3147731" cy="12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ilet, vector graphics&#10;&#10;Description automatically generated">
            <a:extLst>
              <a:ext uri="{FF2B5EF4-FFF2-40B4-BE49-F238E27FC236}">
                <a16:creationId xmlns:a16="http://schemas.microsoft.com/office/drawing/2014/main" id="{6A55DC2E-3AB0-44F0-A49E-ED2E7B7B4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6" y="1185225"/>
            <a:ext cx="6096012" cy="60960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99955C8-AACF-4D8A-85AE-B58C32E4EBDD}"/>
              </a:ext>
            </a:extLst>
          </p:cNvPr>
          <p:cNvGrpSpPr/>
          <p:nvPr/>
        </p:nvGrpSpPr>
        <p:grpSpPr>
          <a:xfrm>
            <a:off x="2489812" y="0"/>
            <a:ext cx="7060531" cy="1759726"/>
            <a:chOff x="437263" y="445235"/>
            <a:chExt cx="4971839" cy="23669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588233-45B5-4D61-9A97-6D7A169EE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D315D7-95B8-487D-AABC-D5A22F16ECE7}"/>
                </a:ext>
              </a:extLst>
            </p:cNvPr>
            <p:cNvSpPr txBox="1"/>
            <p:nvPr/>
          </p:nvSpPr>
          <p:spPr>
            <a:xfrm>
              <a:off x="709876" y="690736"/>
              <a:ext cx="43148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Wow. Bánh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ngon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quá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ơn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0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215AD5-1181-4C30-98C6-4951B2C52C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8884" y="2432832"/>
            <a:ext cx="6242845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7377" y="2065688"/>
            <a:ext cx="5362366" cy="2458302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NHAU </a:t>
            </a:r>
          </a:p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 BẾP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26795" y="1255295"/>
              <a:ext cx="2138406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CHẶNG 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9979" y="762370"/>
            <a:ext cx="540853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263 + 4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26162" y="30333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265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52378" y="30582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266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378643" y="5077673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267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568195" y="762370"/>
              <a:ext cx="6032101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263 + 14 = ?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26162" y="30333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277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52378" y="30582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278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378643" y="5077673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279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865822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6412" y="762370"/>
            <a:ext cx="6655668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263 + 214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26162" y="30333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475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52378" y="30582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476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378643" y="5077673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477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7589" y="1827273"/>
              <a:ext cx="7391400" cy="2391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Cảm ơn các bạn đã giúp mình</a:t>
              </a:r>
              <a:b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 bị dụng cụ làm bánh.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Bây giờ, chúng ta cùng nhau làm ra những chiếc bánh ngọt thật ngon nhé!</a:t>
              </a:r>
            </a:p>
          </p:txBody>
        </p:sp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897" y="1607804"/>
            <a:ext cx="7644809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423945"/>
            <a:ext cx="3273317" cy="4307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40842" y="2223703"/>
            <a:ext cx="133536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66147" y="457200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503110" y="664324"/>
              <a:ext cx="518578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5465" y="2279575"/>
            <a:ext cx="3269212" cy="4310246"/>
          </a:xfrm>
          <a:prstGeom prst="rect">
            <a:avLst/>
          </a:prstGeom>
        </p:spPr>
      </p:pic>
      <p:pic>
        <p:nvPicPr>
          <p:cNvPr id="4" name="Hình ảnh 2">
            <a:extLst>
              <a:ext uri="{FF2B5EF4-FFF2-40B4-BE49-F238E27FC236}">
                <a16:creationId xmlns:a16="http://schemas.microsoft.com/office/drawing/2014/main" id="{0A7FC845-C2AE-5608-EC5F-FD15309108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8233" y="2815400"/>
            <a:ext cx="4611116" cy="1316872"/>
          </a:xfrm>
          <a:prstGeom prst="rect">
            <a:avLst/>
          </a:prstGeom>
        </p:spPr>
      </p:pic>
      <p:pic>
        <p:nvPicPr>
          <p:cNvPr id="6" name="Hình ảnh 6">
            <a:extLst>
              <a:ext uri="{FF2B5EF4-FFF2-40B4-BE49-F238E27FC236}">
                <a16:creationId xmlns:a16="http://schemas.microsoft.com/office/drawing/2014/main" id="{96E3E0E0-A1A8-6C77-DBF3-6411D42F2E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74827" y="4092478"/>
            <a:ext cx="5629017" cy="6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CDAE3-1843-4D4E-A898-29B5C3E76C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5164" y="2344464"/>
            <a:ext cx="740118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519</Words>
  <Application>Microsoft Office PowerPoint</Application>
  <PresentationFormat>Widescreen</PresentationFormat>
  <Paragraphs>149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#9Slide02 Noi dung dai</vt:lpstr>
      <vt:lpstr>等线</vt:lpstr>
      <vt:lpstr>#9Slide03 BoosterNextFYBlack</vt:lpstr>
      <vt:lpstr>Arial</vt:lpstr>
      <vt:lpstr>Arial-Rounded</vt:lpstr>
      <vt:lpstr>Calibri</vt:lpstr>
      <vt:lpstr>Cambria</vt:lpstr>
      <vt:lpstr>iCiel Cadena</vt:lpstr>
      <vt:lpstr>Tahoma</vt:lpstr>
      <vt:lpstr>UTM Avo</vt:lpstr>
      <vt:lpstr>自定义设计方案</vt:lpstr>
      <vt:lpstr>Office 主题​​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56</cp:revision>
  <dcterms:created xsi:type="dcterms:W3CDTF">2021-07-09T06:30:31Z</dcterms:created>
  <dcterms:modified xsi:type="dcterms:W3CDTF">2025-02-20T07:52:45Z</dcterms:modified>
</cp:coreProperties>
</file>