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8"/>
  </p:notesMasterIdLst>
  <p:sldIdLst>
    <p:sldId id="309" r:id="rId6"/>
    <p:sldId id="258" r:id="rId7"/>
    <p:sldId id="401" r:id="rId8"/>
    <p:sldId id="308" r:id="rId9"/>
    <p:sldId id="262" r:id="rId10"/>
    <p:sldId id="402" r:id="rId11"/>
    <p:sldId id="361" r:id="rId12"/>
    <p:sldId id="372" r:id="rId13"/>
    <p:sldId id="374" r:id="rId14"/>
    <p:sldId id="260" r:id="rId15"/>
    <p:sldId id="403" r:id="rId16"/>
    <p:sldId id="261" r:id="rId17"/>
    <p:sldId id="405" r:id="rId18"/>
    <p:sldId id="389" r:id="rId19"/>
    <p:sldId id="406" r:id="rId20"/>
    <p:sldId id="365" r:id="rId21"/>
    <p:sldId id="375" r:id="rId22"/>
    <p:sldId id="293" r:id="rId23"/>
    <p:sldId id="342" r:id="rId24"/>
    <p:sldId id="340" r:id="rId25"/>
    <p:sldId id="407"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84" d="100"/>
          <a:sy n="84" d="100"/>
        </p:scale>
        <p:origin x="10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2024/2/27</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2/27/2024</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2/27/2024</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2/27/2024</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2/27/2024</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2/27/2024</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2/27/2024</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2/27/2024</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2024/2/27</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2/27/2024</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2/27/2024</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2/27/2024</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2/27/2024</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27/02/2024</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27/02/2024</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27/02/2024</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27/02/2024</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27/02/2024</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27/02/2024</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27/02/2024</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27/02/2024</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27/02/2024</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27/02/2024</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27/02/2024</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2024/2/27</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6.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6.sv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0.png"/><Relationship Id="rId12" Type="http://schemas.microsoft.com/office/2007/relationships/hdphoto" Target="../media/hdphoto9.wdp"/><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66.svg"/><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image" Target="../media/image19.jp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1.pn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sv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57.png"/><Relationship Id="rId4" Type="http://schemas.microsoft.com/office/2007/relationships/hdphoto" Target="../media/hdphoto10.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1.png"/><Relationship Id="rId5" Type="http://schemas.microsoft.com/office/2007/relationships/hdphoto" Target="../media/hdphoto13.wdp"/><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emf"/><Relationship Id="rId7" Type="http://schemas.openxmlformats.org/officeDocument/2006/relationships/image" Target="../media/image31.svg"/><Relationship Id="rId12"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0.png"/><Relationship Id="rId11" Type="http://schemas.microsoft.com/office/2007/relationships/hdphoto" Target="../media/hdphoto2.wdp"/><Relationship Id="rId5" Type="http://schemas.openxmlformats.org/officeDocument/2006/relationships/image" Target="../media/image29.emf"/><Relationship Id="rId10" Type="http://schemas.openxmlformats.org/officeDocument/2006/relationships/image" Target="../media/image13.png"/><Relationship Id="rId4" Type="http://schemas.openxmlformats.org/officeDocument/2006/relationships/image" Target="../media/image28.emf"/><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sp>
        <p:nvSpPr>
          <p:cNvPr id="19" name="TextBox 18">
            <a:extLst>
              <a:ext uri="{FF2B5EF4-FFF2-40B4-BE49-F238E27FC236}">
                <a16:creationId xmlns:a16="http://schemas.microsoft.com/office/drawing/2014/main" id="{210ED8F6-E634-4725-863D-2B7EA74B903B}"/>
              </a:ext>
            </a:extLst>
          </p:cNvPr>
          <p:cNvSpPr txBox="1"/>
          <p:nvPr/>
        </p:nvSpPr>
        <p:spPr>
          <a:xfrm>
            <a:off x="2952750" y="104775"/>
            <a:ext cx="6438900" cy="584775"/>
          </a:xfrm>
          <a:prstGeom prst="rect">
            <a:avLst/>
          </a:prstGeom>
          <a:noFill/>
        </p:spPr>
        <p:txBody>
          <a:bodyPr wrap="square" rtlCol="0">
            <a:spAutoFit/>
          </a:bodyPr>
          <a:lstStyle/>
          <a:p>
            <a:pPr algn="ctr"/>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endParaRPr lang="en-US" sz="3200" dirty="0"/>
          </a:p>
        </p:txBody>
      </p:sp>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5"/>
          <a:stretch>
            <a:fillRect/>
          </a:stretch>
        </p:blipFill>
        <p:spPr>
          <a:xfrm>
            <a:off x="2303572" y="2166711"/>
            <a:ext cx="7718205" cy="8291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DA13ECD-A112-4730-9EED-3D3A91E446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D750F19-D1DF-4B61-B9D5-69B6E78CC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633</Words>
  <Application>Microsoft Office PowerPoint</Application>
  <PresentationFormat>Widescreen</PresentationFormat>
  <Paragraphs>55</Paragraphs>
  <Slides>22</Slides>
  <Notes>17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微软雅黑</vt:lpstr>
      <vt:lpstr>宋体</vt:lpstr>
      <vt:lpstr>Arial</vt:lpstr>
      <vt:lpstr>Calibri</vt:lpstr>
      <vt:lpstr>Calibri Light</vt:lpstr>
      <vt:lpstr>等线</vt:lpstr>
      <vt:lpstr>等线 Light</vt:lpstr>
      <vt:lpstr>Tahoma</vt:lpstr>
      <vt:lpstr>Times New Roman</vt:lpstr>
      <vt:lpstr>字魂107号-萌趣欢乐体</vt:lpstr>
      <vt:lpstr>小考拉体</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34</cp:revision>
  <dcterms:created xsi:type="dcterms:W3CDTF">2022-11-15T09:29:48Z</dcterms:created>
  <dcterms:modified xsi:type="dcterms:W3CDTF">2024-02-27T07:38:12Z</dcterms:modified>
</cp:coreProperties>
</file>