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notesMasterIdLst>
    <p:notesMasterId r:id="rId17"/>
  </p:notesMasterIdLst>
  <p:handoutMasterIdLst>
    <p:handoutMasterId r:id="rId18"/>
  </p:handoutMasterIdLst>
  <p:sldIdLst>
    <p:sldId id="303" r:id="rId2"/>
    <p:sldId id="260" r:id="rId3"/>
    <p:sldId id="258" r:id="rId4"/>
    <p:sldId id="409" r:id="rId5"/>
    <p:sldId id="265" r:id="rId6"/>
    <p:sldId id="411" r:id="rId7"/>
    <p:sldId id="266" r:id="rId8"/>
    <p:sldId id="412" r:id="rId9"/>
    <p:sldId id="281" r:id="rId10"/>
    <p:sldId id="298" r:id="rId11"/>
    <p:sldId id="283" r:id="rId12"/>
    <p:sldId id="276" r:id="rId13"/>
    <p:sldId id="365" r:id="rId14"/>
    <p:sldId id="300" r:id="rId15"/>
    <p:sldId id="299" r:id="rId16"/>
  </p:sldIdLst>
  <p:sldSz cx="12192000" cy="6858000"/>
  <p:notesSz cx="6858000" cy="9144000"/>
  <p:custDataLst>
    <p:tags r:id="rId19"/>
  </p:custDataLst>
  <p:defaultTextStyle>
    <a:defPPr>
      <a:defRPr lang="en-US"/>
    </a:defPPr>
    <a:lvl1pPr algn="l" rtl="0" fontAlgn="base">
      <a:spcBef>
        <a:spcPct val="0"/>
      </a:spcBef>
      <a:spcAft>
        <a:spcPct val="0"/>
      </a:spcAft>
      <a:defRPr sz="2400" kern="1200">
        <a:solidFill>
          <a:srgbClr val="FF00FF"/>
        </a:solidFill>
        <a:latin typeface="Arial" charset="0"/>
        <a:ea typeface="+mn-ea"/>
        <a:cs typeface="Arial" charset="0"/>
      </a:defRPr>
    </a:lvl1pPr>
    <a:lvl2pPr marL="457200" algn="l" rtl="0" fontAlgn="base">
      <a:spcBef>
        <a:spcPct val="0"/>
      </a:spcBef>
      <a:spcAft>
        <a:spcPct val="0"/>
      </a:spcAft>
      <a:defRPr sz="2400" kern="1200">
        <a:solidFill>
          <a:srgbClr val="FF00FF"/>
        </a:solidFill>
        <a:latin typeface="Arial" charset="0"/>
        <a:ea typeface="+mn-ea"/>
        <a:cs typeface="Arial" charset="0"/>
      </a:defRPr>
    </a:lvl2pPr>
    <a:lvl3pPr marL="914400" algn="l" rtl="0" fontAlgn="base">
      <a:spcBef>
        <a:spcPct val="0"/>
      </a:spcBef>
      <a:spcAft>
        <a:spcPct val="0"/>
      </a:spcAft>
      <a:defRPr sz="2400" kern="1200">
        <a:solidFill>
          <a:srgbClr val="FF00FF"/>
        </a:solidFill>
        <a:latin typeface="Arial" charset="0"/>
        <a:ea typeface="+mn-ea"/>
        <a:cs typeface="Arial" charset="0"/>
      </a:defRPr>
    </a:lvl3pPr>
    <a:lvl4pPr marL="1371600" algn="l" rtl="0" fontAlgn="base">
      <a:spcBef>
        <a:spcPct val="0"/>
      </a:spcBef>
      <a:spcAft>
        <a:spcPct val="0"/>
      </a:spcAft>
      <a:defRPr sz="2400" kern="1200">
        <a:solidFill>
          <a:srgbClr val="FF00FF"/>
        </a:solidFill>
        <a:latin typeface="Arial" charset="0"/>
        <a:ea typeface="+mn-ea"/>
        <a:cs typeface="Arial" charset="0"/>
      </a:defRPr>
    </a:lvl4pPr>
    <a:lvl5pPr marL="1828800" algn="l" rtl="0" fontAlgn="base">
      <a:spcBef>
        <a:spcPct val="0"/>
      </a:spcBef>
      <a:spcAft>
        <a:spcPct val="0"/>
      </a:spcAft>
      <a:defRPr sz="2400" kern="1200">
        <a:solidFill>
          <a:srgbClr val="FF00FF"/>
        </a:solidFill>
        <a:latin typeface="Arial" charset="0"/>
        <a:ea typeface="+mn-ea"/>
        <a:cs typeface="Arial" charset="0"/>
      </a:defRPr>
    </a:lvl5pPr>
    <a:lvl6pPr marL="2286000" algn="l" defTabSz="914400" rtl="0" eaLnBrk="1" latinLnBrk="0" hangingPunct="1">
      <a:defRPr sz="2400" kern="1200">
        <a:solidFill>
          <a:srgbClr val="FF00FF"/>
        </a:solidFill>
        <a:latin typeface="Arial" charset="0"/>
        <a:ea typeface="+mn-ea"/>
        <a:cs typeface="Arial" charset="0"/>
      </a:defRPr>
    </a:lvl6pPr>
    <a:lvl7pPr marL="2743200" algn="l" defTabSz="914400" rtl="0" eaLnBrk="1" latinLnBrk="0" hangingPunct="1">
      <a:defRPr sz="2400" kern="1200">
        <a:solidFill>
          <a:srgbClr val="FF00FF"/>
        </a:solidFill>
        <a:latin typeface="Arial" charset="0"/>
        <a:ea typeface="+mn-ea"/>
        <a:cs typeface="Arial" charset="0"/>
      </a:defRPr>
    </a:lvl7pPr>
    <a:lvl8pPr marL="3200400" algn="l" defTabSz="914400" rtl="0" eaLnBrk="1" latinLnBrk="0" hangingPunct="1">
      <a:defRPr sz="2400" kern="1200">
        <a:solidFill>
          <a:srgbClr val="FF00FF"/>
        </a:solidFill>
        <a:latin typeface="Arial" charset="0"/>
        <a:ea typeface="+mn-ea"/>
        <a:cs typeface="Arial" charset="0"/>
      </a:defRPr>
    </a:lvl8pPr>
    <a:lvl9pPr marL="3657600" algn="l" defTabSz="914400" rtl="0" eaLnBrk="1" latinLnBrk="0" hangingPunct="1">
      <a:defRPr sz="2400" kern="1200">
        <a:solidFill>
          <a:srgbClr val="FF00FF"/>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00"/>
    <a:srgbClr val="FFFF00"/>
    <a:srgbClr val="00CC00"/>
    <a:srgbClr val="CCFF33"/>
    <a:srgbClr val="FFCCFF"/>
    <a:srgbClr val="0066FF"/>
    <a:srgbClr val="3399FF"/>
    <a:srgbClr val="FFFFCC"/>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74" autoAdjust="0"/>
    <p:restoredTop sz="82332" autoAdjust="0"/>
  </p:normalViewPr>
  <p:slideViewPr>
    <p:cSldViewPr>
      <p:cViewPr varScale="1">
        <p:scale>
          <a:sx n="57" d="100"/>
          <a:sy n="57" d="100"/>
        </p:scale>
        <p:origin x="1218" y="90"/>
      </p:cViewPr>
      <p:guideLst>
        <p:guide orient="horz" pos="2160"/>
        <p:guide pos="384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defRPr>
            </a:lvl1pPr>
          </a:lstStyle>
          <a:p>
            <a:pPr>
              <a:defRPr/>
            </a:pPr>
            <a:endParaRPr lang="en-US"/>
          </a:p>
        </p:txBody>
      </p:sp>
      <p:sp>
        <p:nvSpPr>
          <p:cNvPr id="3993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pPr>
              <a:defRPr/>
            </a:pPr>
            <a:endParaRPr lang="en-US"/>
          </a:p>
        </p:txBody>
      </p:sp>
      <p:sp>
        <p:nvSpPr>
          <p:cNvPr id="3994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defRPr>
            </a:lvl1pPr>
          </a:lstStyle>
          <a:p>
            <a:pPr>
              <a:defRPr/>
            </a:pPr>
            <a:endParaRPr lang="en-US"/>
          </a:p>
        </p:txBody>
      </p:sp>
      <p:sp>
        <p:nvSpPr>
          <p:cNvPr id="3994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pPr>
              <a:defRPr/>
            </a:pPr>
            <a:fld id="{C28B08A0-1DA0-4C1C-BFBA-F5991FAB0C96}"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defRPr>
            </a:lvl1pPr>
          </a:lstStyle>
          <a:p>
            <a:pPr>
              <a:defRPr/>
            </a:pPr>
            <a:endParaRPr lang="en-US"/>
          </a:p>
        </p:txBody>
      </p:sp>
      <p:sp>
        <p:nvSpPr>
          <p:cNvPr id="788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pPr>
              <a:defRPr/>
            </a:pPr>
            <a:endParaRPr lang="en-US"/>
          </a:p>
        </p:txBody>
      </p:sp>
      <p:sp>
        <p:nvSpPr>
          <p:cNvPr id="2560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788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88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defRPr>
            </a:lvl1pPr>
          </a:lstStyle>
          <a:p>
            <a:pPr>
              <a:defRPr/>
            </a:pPr>
            <a:endParaRPr lang="en-US"/>
          </a:p>
        </p:txBody>
      </p:sp>
      <p:sp>
        <p:nvSpPr>
          <p:cNvPr id="788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pPr>
              <a:defRPr/>
            </a:pPr>
            <a:fld id="{0A015B7A-6C85-42CF-97FE-6582A4616845}" type="slidenum">
              <a:rPr lang="en-US"/>
              <a:pPr>
                <a:defRPr/>
              </a:pPr>
              <a:t>‹#›</a:t>
            </a:fld>
            <a:endParaRPr lang="en-US"/>
          </a:p>
        </p:txBody>
      </p:sp>
    </p:spTree>
    <p:extLst>
      <p:ext uri="{BB962C8B-B14F-4D97-AF65-F5344CB8AC3E}">
        <p14:creationId xmlns:p14="http://schemas.microsoft.com/office/powerpoint/2010/main" val="358792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1</a:t>
            </a:fld>
            <a:endParaRPr lang="en-US"/>
          </a:p>
        </p:txBody>
      </p:sp>
    </p:spTree>
    <p:extLst>
      <p:ext uri="{BB962C8B-B14F-4D97-AF65-F5344CB8AC3E}">
        <p14:creationId xmlns:p14="http://schemas.microsoft.com/office/powerpoint/2010/main" val="3631712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sz="1600">
              <a:highlight>
                <a:srgbClr val="FFFF00"/>
              </a:highligh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A09C23E-164B-4365-80AC-F242954C6C7F}" type="slidenum">
              <a:rPr lang="en-US" smtClean="0"/>
              <a:t>2</a:t>
            </a:fld>
            <a:endParaRPr lang="en-US"/>
          </a:p>
        </p:txBody>
      </p:sp>
    </p:spTree>
    <p:extLst>
      <p:ext uri="{BB962C8B-B14F-4D97-AF65-F5344CB8AC3E}">
        <p14:creationId xmlns:p14="http://schemas.microsoft.com/office/powerpoint/2010/main" val="1217700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Sau câu 1 xh m.</a:t>
            </a:r>
          </a:p>
        </p:txBody>
      </p:sp>
      <p:sp>
        <p:nvSpPr>
          <p:cNvPr id="4" name="Slide Number Placeholder 3"/>
          <p:cNvSpPr>
            <a:spLocks noGrp="1"/>
          </p:cNvSpPr>
          <p:nvPr>
            <p:ph type="sldNum" sz="quarter" idx="5"/>
          </p:nvPr>
        </p:nvSpPr>
        <p:spPr/>
        <p:txBody>
          <a:bodyPr/>
          <a:lstStyle/>
          <a:p>
            <a:pPr>
              <a:defRPr/>
            </a:pPr>
            <a:fld id="{0A015B7A-6C85-42CF-97FE-6582A4616845}" type="slidenum">
              <a:rPr lang="en-US" smtClean="0"/>
              <a:pPr>
                <a:defRPr/>
              </a:pPr>
              <a:t>5</a:t>
            </a:fld>
            <a:endParaRPr lang="en-US"/>
          </a:p>
        </p:txBody>
      </p:sp>
    </p:spTree>
    <p:extLst>
      <p:ext uri="{BB962C8B-B14F-4D97-AF65-F5344CB8AC3E}">
        <p14:creationId xmlns:p14="http://schemas.microsoft.com/office/powerpoint/2010/main" val="3508812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lphaLcParenR"/>
            </a:pPr>
            <a:r>
              <a:rPr lang="en-US"/>
              <a:t>- NX dạng đổi? từ lớn =&gt; bé</a:t>
            </a:r>
          </a:p>
          <a:p>
            <a:pPr marL="0" indent="0">
              <a:buNone/>
            </a:pPr>
            <a:r>
              <a:rPr lang="en-US"/>
              <a:t>      - Nêu cách đổi? Lấy số cần đổi x với mối quan hệ của đơn vị lớn với đơn vị bé.</a:t>
            </a:r>
          </a:p>
          <a:p>
            <a:pPr marL="0" indent="0">
              <a:buNone/>
            </a:pPr>
            <a:r>
              <a:rPr lang="en-US"/>
              <a:t>B,c) - NX dạng đổi? từ bé =&gt; lớn.</a:t>
            </a:r>
          </a:p>
          <a:p>
            <a:pPr marL="0" indent="0">
              <a:buNone/>
            </a:pPr>
            <a:r>
              <a:rPr lang="en-US"/>
              <a:t>       - Nêu cách đổi? Lấy số cần đổi : mqh của đơn vị bé sang đơn vị lớn.</a:t>
            </a:r>
          </a:p>
          <a:p>
            <a:pPr marL="0" indent="0">
              <a:buNone/>
            </a:pPr>
            <a:r>
              <a:rPr lang="en-US"/>
              <a:t>       - Tại sao ở kết quả ở cột b là STN, còn kết quả ở cột c là PS? Vì cột b là chia hết còn cột c là không chia hết?</a:t>
            </a:r>
          </a:p>
        </p:txBody>
      </p:sp>
      <p:sp>
        <p:nvSpPr>
          <p:cNvPr id="4" name="Slide Number Placeholder 3"/>
          <p:cNvSpPr>
            <a:spLocks noGrp="1"/>
          </p:cNvSpPr>
          <p:nvPr>
            <p:ph type="sldNum" sz="quarter" idx="5"/>
          </p:nvPr>
        </p:nvSpPr>
        <p:spPr/>
        <p:txBody>
          <a:bodyPr/>
          <a:lstStyle/>
          <a:p>
            <a:pPr>
              <a:defRPr/>
            </a:pPr>
            <a:fld id="{0A015B7A-6C85-42CF-97FE-6582A4616845}" type="slidenum">
              <a:rPr lang="en-US" smtClean="0"/>
              <a:pPr>
                <a:defRPr/>
              </a:pPr>
              <a:t>7</a:t>
            </a:fld>
            <a:endParaRPr lang="en-US"/>
          </a:p>
        </p:txBody>
      </p:sp>
    </p:spTree>
    <p:extLst>
      <p:ext uri="{BB962C8B-B14F-4D97-AF65-F5344CB8AC3E}">
        <p14:creationId xmlns:p14="http://schemas.microsoft.com/office/powerpoint/2010/main" val="4158012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Nhận  xét dạng đổi ở BT 3 ( cột 1 đổi từ đơn vị phức =&gt; đơn vị đơn; cột 2 từ đơn vị đơn =&gt; phức)</a:t>
            </a:r>
          </a:p>
        </p:txBody>
      </p:sp>
      <p:sp>
        <p:nvSpPr>
          <p:cNvPr id="4" name="Slide Number Placeholder 3"/>
          <p:cNvSpPr>
            <a:spLocks noGrp="1"/>
          </p:cNvSpPr>
          <p:nvPr>
            <p:ph type="sldNum" sz="quarter" idx="5"/>
          </p:nvPr>
        </p:nvSpPr>
        <p:spPr/>
        <p:txBody>
          <a:bodyPr/>
          <a:lstStyle/>
          <a:p>
            <a:pPr>
              <a:defRPr/>
            </a:pPr>
            <a:fld id="{0A015B7A-6C85-42CF-97FE-6582A4616845}" type="slidenum">
              <a:rPr lang="en-US" smtClean="0"/>
              <a:pPr>
                <a:defRPr/>
              </a:pPr>
              <a:t>9</a:t>
            </a:fld>
            <a:endParaRPr lang="en-US"/>
          </a:p>
        </p:txBody>
      </p:sp>
    </p:spTree>
    <p:extLst>
      <p:ext uri="{BB962C8B-B14F-4D97-AF65-F5344CB8AC3E}">
        <p14:creationId xmlns:p14="http://schemas.microsoft.com/office/powerpoint/2010/main" val="19220135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D8AB257F-396D-40CB-95A5-BD7C86D3F4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4EF24627-6B0D-4CD2-BFA4-D0FF39583F3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en-US">
              <a:latin typeface="Calibri" panose="020F0502020204030204" pitchFamily="34" charset="0"/>
            </a:endParaRPr>
          </a:p>
        </p:txBody>
      </p:sp>
      <p:sp>
        <p:nvSpPr>
          <p:cNvPr id="18436" name="Slide Number Placeholder 3">
            <a:extLst>
              <a:ext uri="{FF2B5EF4-FFF2-40B4-BE49-F238E27FC236}">
                <a16:creationId xmlns:a16="http://schemas.microsoft.com/office/drawing/2014/main" id="{2FA08B88-EB8F-44DA-9EBB-59E8F9605DC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7F7EBA3-8FA3-4072-88E6-8DDCEA1CA2AA}" type="slidenum">
              <a:rPr lang="en-US" altLang="en-US">
                <a:latin typeface="Arial" panose="020B0604020202020204" pitchFamily="34" charset="0"/>
              </a:rPr>
              <a:pPr eaLnBrk="1" hangingPunct="1">
                <a:spcBef>
                  <a:spcPct val="0"/>
                </a:spcBef>
              </a:pPr>
              <a:t>11</a:t>
            </a:fld>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9634" name="Google Shape;1319;gb9151035d0_0_503:notes">
            <a:extLst>
              <a:ext uri="{FF2B5EF4-FFF2-40B4-BE49-F238E27FC236}">
                <a16:creationId xmlns:a16="http://schemas.microsoft.com/office/drawing/2014/main" id="{615D3D75-031E-4120-B788-BDA11218F8B0}"/>
              </a:ext>
            </a:extLst>
          </p:cNvPr>
          <p:cNvSpPr>
            <a:spLocks noGrp="1" noRot="1" noChangeAspect="1" noTextEdit="1"/>
          </p:cNvSpPr>
          <p:nvPr>
            <p:ph type="sldImg" idx="2"/>
          </p:nvPr>
        </p:nvSpPr>
        <p:spPr bwMode="auto">
          <a:custGeom>
            <a:avLst/>
            <a:gdLst>
              <a:gd name="T0" fmla="*/ 0 w 120000"/>
              <a:gd name="T1" fmla="*/ 0 h 120000"/>
              <a:gd name="T2" fmla="*/ 2147483647 w 120000"/>
              <a:gd name="T3" fmla="*/ 0 h 120000"/>
              <a:gd name="T4" fmla="*/ 2147483647 w 120000"/>
              <a:gd name="T5" fmla="*/ 2147483647 h 120000"/>
              <a:gd name="T6" fmla="*/ 0 w 120000"/>
              <a:gd name="T7" fmla="*/ 2147483647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69635" name="Google Shape;1320;gb9151035d0_0_503:notes">
            <a:extLst>
              <a:ext uri="{FF2B5EF4-FFF2-40B4-BE49-F238E27FC236}">
                <a16:creationId xmlns:a16="http://schemas.microsoft.com/office/drawing/2014/main" id="{7C928CBC-8E6B-408F-91CF-EA4A5A1B118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p>
        </p:txBody>
      </p:sp>
    </p:spTree>
    <p:extLst>
      <p:ext uri="{BB962C8B-B14F-4D97-AF65-F5344CB8AC3E}">
        <p14:creationId xmlns:p14="http://schemas.microsoft.com/office/powerpoint/2010/main" val="3047066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8C9F17C-61F7-40D2-82BB-76A6426E0EC8}"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AC3689A-12EC-45D3-9453-95E02599F857}" type="slidenum">
              <a:rPr lang="en-US" altLang="en-US" smtClean="0"/>
              <a:pPr/>
              <a:t>‹#›</a:t>
            </a:fld>
            <a:endParaRPr lang="en-US" altLang="en-US"/>
          </a:p>
        </p:txBody>
      </p:sp>
    </p:spTree>
    <p:extLst>
      <p:ext uri="{BB962C8B-B14F-4D97-AF65-F5344CB8AC3E}">
        <p14:creationId xmlns:p14="http://schemas.microsoft.com/office/powerpoint/2010/main" val="817624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FD4D2218-52A0-470D-BA29-3F5842966F44}"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B089E54-A0C5-49FC-8E2D-8A807A628E8D}" type="slidenum">
              <a:rPr lang="en-US" altLang="en-US" smtClean="0"/>
              <a:pPr/>
              <a:t>‹#›</a:t>
            </a:fld>
            <a:endParaRPr lang="en-US" altLang="en-US"/>
          </a:p>
        </p:txBody>
      </p:sp>
    </p:spTree>
    <p:extLst>
      <p:ext uri="{BB962C8B-B14F-4D97-AF65-F5344CB8AC3E}">
        <p14:creationId xmlns:p14="http://schemas.microsoft.com/office/powerpoint/2010/main" val="165221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FD4D2218-52A0-470D-BA29-3F5842966F44}"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B089E54-A0C5-49FC-8E2D-8A807A628E8D}" type="slidenum">
              <a:rPr lang="en-US" altLang="en-US" smtClean="0"/>
              <a:pPr/>
              <a:t>‹#›</a:t>
            </a:fld>
            <a:endParaRPr lang="en-US" altLang="en-US"/>
          </a:p>
        </p:txBody>
      </p:sp>
    </p:spTree>
    <p:extLst>
      <p:ext uri="{BB962C8B-B14F-4D97-AF65-F5344CB8AC3E}">
        <p14:creationId xmlns:p14="http://schemas.microsoft.com/office/powerpoint/2010/main" val="463919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FD4D2218-52A0-470D-BA29-3F5842966F44}"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B089E54-A0C5-49FC-8E2D-8A807A628E8D}" type="slidenum">
              <a:rPr lang="en-US" altLang="en-US" smtClean="0"/>
              <a:pPr/>
              <a:t>‹#›</a:t>
            </a:fld>
            <a:endParaRPr lang="en-US" altLang="en-US"/>
          </a:p>
        </p:txBody>
      </p:sp>
    </p:spTree>
    <p:extLst>
      <p:ext uri="{BB962C8B-B14F-4D97-AF65-F5344CB8AC3E}">
        <p14:creationId xmlns:p14="http://schemas.microsoft.com/office/powerpoint/2010/main" val="1800341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FD4D2218-52A0-470D-BA29-3F5842966F44}"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B089E54-A0C5-49FC-8E2D-8A807A628E8D}" type="slidenum">
              <a:rPr lang="en-US" altLang="en-US" smtClean="0"/>
              <a:pPr/>
              <a:t>‹#›</a:t>
            </a:fld>
            <a:endParaRPr lang="en-US" altLang="en-US"/>
          </a:p>
        </p:txBody>
      </p:sp>
    </p:spTree>
    <p:extLst>
      <p:ext uri="{BB962C8B-B14F-4D97-AF65-F5344CB8AC3E}">
        <p14:creationId xmlns:p14="http://schemas.microsoft.com/office/powerpoint/2010/main" val="1167069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FD4D2218-52A0-470D-BA29-3F5842966F44}"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B089E54-A0C5-49FC-8E2D-8A807A628E8D}" type="slidenum">
              <a:rPr lang="en-US" altLang="en-US" smtClean="0"/>
              <a:pPr/>
              <a:t>‹#›</a:t>
            </a:fld>
            <a:endParaRPr lang="en-US" altLang="en-US"/>
          </a:p>
        </p:txBody>
      </p:sp>
    </p:spTree>
    <p:extLst>
      <p:ext uri="{BB962C8B-B14F-4D97-AF65-F5344CB8AC3E}">
        <p14:creationId xmlns:p14="http://schemas.microsoft.com/office/powerpoint/2010/main" val="38669061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4F501ED9-5198-446B-A35E-1C571DFB758A}"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FFDE19F3-B27A-4BE3-9209-956CED04E6D1}" type="slidenum">
              <a:rPr lang="en-US" altLang="en-US" smtClean="0"/>
              <a:pPr/>
              <a:t>‹#›</a:t>
            </a:fld>
            <a:endParaRPr lang="en-US" altLang="en-US"/>
          </a:p>
        </p:txBody>
      </p:sp>
    </p:spTree>
    <p:extLst>
      <p:ext uri="{BB962C8B-B14F-4D97-AF65-F5344CB8AC3E}">
        <p14:creationId xmlns:p14="http://schemas.microsoft.com/office/powerpoint/2010/main" val="23486159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789989CE-05C3-4766-9766-7D205308C04A}" type="datetimeFigureOut">
              <a:rPr lang="en-US" smtClean="0"/>
              <a:pPr>
                <a:defRPr/>
              </a:pPr>
              <a:t>10/6/2021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0CD582D-615B-448D-8DE9-061E8B98DCEB}" type="slidenum">
              <a:rPr lang="en-US" altLang="en-US" smtClean="0"/>
              <a:pPr/>
              <a:t>‹#›</a:t>
            </a:fld>
            <a:endParaRPr lang="en-US" altLang="en-US"/>
          </a:p>
        </p:txBody>
      </p:sp>
    </p:spTree>
    <p:extLst>
      <p:ext uri="{BB962C8B-B14F-4D97-AF65-F5344CB8AC3E}">
        <p14:creationId xmlns:p14="http://schemas.microsoft.com/office/powerpoint/2010/main" val="3650261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17F9B98D-BD65-408F-8196-306650683C55}" type="datetimeFigureOut">
              <a:rPr lang="en-US" smtClean="0"/>
              <a:pPr>
                <a:defRPr/>
              </a:pPr>
              <a:t>10/6/2021</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8E92127A-E231-4F51-BD7B-942B5425BA46}" type="slidenum">
              <a:rPr lang="en-US" altLang="en-US" smtClean="0"/>
              <a:pPr/>
              <a:t>‹#›</a:t>
            </a:fld>
            <a:endParaRPr lang="en-US" altLang="en-US"/>
          </a:p>
        </p:txBody>
      </p:sp>
    </p:spTree>
    <p:extLst>
      <p:ext uri="{BB962C8B-B14F-4D97-AF65-F5344CB8AC3E}">
        <p14:creationId xmlns:p14="http://schemas.microsoft.com/office/powerpoint/2010/main" val="22365059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122941FA-21B9-47DE-AA02-86DAD3A3E879}" type="datetimeFigureOut">
              <a:rPr lang="en-US" smtClean="0"/>
              <a:pPr>
                <a:defRPr/>
              </a:pPr>
              <a:t>10/6/2021</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DA310A48-17B1-48B9-B3B2-FFB6FA705258}" type="slidenum">
              <a:rPr lang="en-US" altLang="en-US" smtClean="0"/>
              <a:pPr/>
              <a:t>‹#›</a:t>
            </a:fld>
            <a:endParaRPr lang="en-US" altLang="en-US"/>
          </a:p>
        </p:txBody>
      </p:sp>
    </p:spTree>
    <p:extLst>
      <p:ext uri="{BB962C8B-B14F-4D97-AF65-F5344CB8AC3E}">
        <p14:creationId xmlns:p14="http://schemas.microsoft.com/office/powerpoint/2010/main" val="33163406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122941FA-21B9-47DE-AA02-86DAD3A3E879}" type="datetimeFigureOut">
              <a:rPr lang="en-US" smtClean="0"/>
              <a:pPr>
                <a:defRPr/>
              </a:pPr>
              <a:t>10/6/2021</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DA310A48-17B1-48B9-B3B2-FFB6FA705258}" type="slidenum">
              <a:rPr lang="en-US" altLang="en-US" smtClean="0"/>
              <a:pPr/>
              <a:t>‹#›</a:t>
            </a:fld>
            <a:endParaRPr lang="en-US" altLang="en-US"/>
          </a:p>
        </p:txBody>
      </p:sp>
    </p:spTree>
    <p:extLst>
      <p:ext uri="{BB962C8B-B14F-4D97-AF65-F5344CB8AC3E}">
        <p14:creationId xmlns:p14="http://schemas.microsoft.com/office/powerpoint/2010/main" val="509362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8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8C9F17C-61F7-40D2-82BB-76A6426E0EC8}"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AC3689A-12EC-45D3-9453-95E02599F857}" type="slidenum">
              <a:rPr lang="en-US" altLang="en-US" smtClean="0"/>
              <a:pPr/>
              <a:t>‹#›</a:t>
            </a:fld>
            <a:endParaRPr lang="en-US" altLang="en-US"/>
          </a:p>
        </p:txBody>
      </p:sp>
    </p:spTree>
    <p:extLst>
      <p:ext uri="{BB962C8B-B14F-4D97-AF65-F5344CB8AC3E}">
        <p14:creationId xmlns:p14="http://schemas.microsoft.com/office/powerpoint/2010/main" val="2559096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122941FA-21B9-47DE-AA02-86DAD3A3E879}" type="datetimeFigureOut">
              <a:rPr lang="en-US" smtClean="0"/>
              <a:pPr>
                <a:defRPr/>
              </a:pPr>
              <a:t>10/6/2021</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DA310A48-17B1-48B9-B3B2-FFB6FA705258}" type="slidenum">
              <a:rPr lang="en-US" altLang="en-US" smtClean="0"/>
              <a:pPr/>
              <a:t>‹#›</a:t>
            </a:fld>
            <a:endParaRPr lang="en-US" altLang="en-US"/>
          </a:p>
        </p:txBody>
      </p:sp>
    </p:spTree>
    <p:extLst>
      <p:ext uri="{BB962C8B-B14F-4D97-AF65-F5344CB8AC3E}">
        <p14:creationId xmlns:p14="http://schemas.microsoft.com/office/powerpoint/2010/main" val="10328531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122941FA-21B9-47DE-AA02-86DAD3A3E879}" type="datetimeFigureOut">
              <a:rPr lang="en-US" smtClean="0"/>
              <a:pPr>
                <a:defRPr/>
              </a:pPr>
              <a:t>10/6/2021</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DA310A48-17B1-48B9-B3B2-FFB6FA705258}" type="slidenum">
              <a:rPr lang="en-US" altLang="en-US" smtClean="0"/>
              <a:pPr/>
              <a:t>‹#›</a:t>
            </a:fld>
            <a:endParaRPr lang="en-US" altLang="en-US"/>
          </a:p>
        </p:txBody>
      </p:sp>
    </p:spTree>
    <p:extLst>
      <p:ext uri="{BB962C8B-B14F-4D97-AF65-F5344CB8AC3E}">
        <p14:creationId xmlns:p14="http://schemas.microsoft.com/office/powerpoint/2010/main" val="4470354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122941FA-21B9-47DE-AA02-86DAD3A3E879}" type="datetimeFigureOut">
              <a:rPr lang="en-US" smtClean="0"/>
              <a:pPr>
                <a:defRPr/>
              </a:pPr>
              <a:t>10/6/2021</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DA310A48-17B1-48B9-B3B2-FFB6FA705258}" type="slidenum">
              <a:rPr lang="en-US" altLang="en-US" smtClean="0"/>
              <a:pPr/>
              <a:t>‹#›</a:t>
            </a:fld>
            <a:endParaRPr lang="en-US" altLang="en-US"/>
          </a:p>
        </p:txBody>
      </p:sp>
    </p:spTree>
    <p:extLst>
      <p:ext uri="{BB962C8B-B14F-4D97-AF65-F5344CB8AC3E}">
        <p14:creationId xmlns:p14="http://schemas.microsoft.com/office/powerpoint/2010/main" val="12137479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C77AD83-50D2-4859-87C2-22DD015228AC}" type="datetimeFigureOut">
              <a:rPr lang="en-US" smtClean="0"/>
              <a:pPr>
                <a:defRPr/>
              </a:pPr>
              <a:t>10/6/2021</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007405F-1894-438F-B954-EE1BF3A80AEF}" type="slidenum">
              <a:rPr lang="en-US" altLang="en-US" smtClean="0"/>
              <a:pPr/>
              <a:t>‹#›</a:t>
            </a:fld>
            <a:endParaRPr lang="en-US" altLang="en-US"/>
          </a:p>
        </p:txBody>
      </p:sp>
    </p:spTree>
    <p:extLst>
      <p:ext uri="{BB962C8B-B14F-4D97-AF65-F5344CB8AC3E}">
        <p14:creationId xmlns:p14="http://schemas.microsoft.com/office/powerpoint/2010/main" val="12662958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C77AD83-50D2-4859-87C2-22DD015228AC}" type="datetimeFigureOut">
              <a:rPr lang="en-US" smtClean="0"/>
              <a:pPr>
                <a:defRPr/>
              </a:pPr>
              <a:t>10/6/2021</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007405F-1894-438F-B954-EE1BF3A80AEF}" type="slidenum">
              <a:rPr lang="en-US" altLang="en-US" smtClean="0"/>
              <a:pPr/>
              <a:t>‹#›</a:t>
            </a:fld>
            <a:endParaRPr lang="en-US" altLang="en-US"/>
          </a:p>
        </p:txBody>
      </p:sp>
    </p:spTree>
    <p:extLst>
      <p:ext uri="{BB962C8B-B14F-4D97-AF65-F5344CB8AC3E}">
        <p14:creationId xmlns:p14="http://schemas.microsoft.com/office/powerpoint/2010/main" val="16149620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C77AD83-50D2-4859-87C2-22DD015228AC}" type="datetimeFigureOut">
              <a:rPr lang="en-US" smtClean="0"/>
              <a:pPr>
                <a:defRPr/>
              </a:pPr>
              <a:t>10/6/2021</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007405F-1894-438F-B954-EE1BF3A80AEF}" type="slidenum">
              <a:rPr lang="en-US" altLang="en-US" smtClean="0"/>
              <a:pPr/>
              <a:t>‹#›</a:t>
            </a:fld>
            <a:endParaRPr lang="en-US" altLang="en-US"/>
          </a:p>
        </p:txBody>
      </p:sp>
    </p:spTree>
    <p:extLst>
      <p:ext uri="{BB962C8B-B14F-4D97-AF65-F5344CB8AC3E}">
        <p14:creationId xmlns:p14="http://schemas.microsoft.com/office/powerpoint/2010/main" val="22913551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C77AD83-50D2-4859-87C2-22DD015228AC}" type="datetimeFigureOut">
              <a:rPr lang="en-US" smtClean="0"/>
              <a:pPr>
                <a:defRPr/>
              </a:pPr>
              <a:t>10/6/2021</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007405F-1894-438F-B954-EE1BF3A80AEF}" type="slidenum">
              <a:rPr lang="en-US" altLang="en-US" smtClean="0"/>
              <a:pPr/>
              <a:t>‹#›</a:t>
            </a:fld>
            <a:endParaRPr lang="en-US" altLang="en-US"/>
          </a:p>
        </p:txBody>
      </p:sp>
    </p:spTree>
    <p:extLst>
      <p:ext uri="{BB962C8B-B14F-4D97-AF65-F5344CB8AC3E}">
        <p14:creationId xmlns:p14="http://schemas.microsoft.com/office/powerpoint/2010/main" val="15268801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207E660C-83F3-4A72-93CC-90D31B8AF132}" type="datetimeFigureOut">
              <a:rPr lang="en-US" smtClean="0"/>
              <a:pPr>
                <a:defRPr/>
              </a:pPr>
              <a:t>10/6/2021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FCF2E596-6D59-4284-8EBC-D70065270AA0}" type="slidenum">
              <a:rPr lang="en-US" altLang="en-US" smtClean="0"/>
              <a:pPr/>
              <a:t>‹#›</a:t>
            </a:fld>
            <a:endParaRPr lang="en-US" altLang="en-US"/>
          </a:p>
        </p:txBody>
      </p:sp>
    </p:spTree>
    <p:extLst>
      <p:ext uri="{BB962C8B-B14F-4D97-AF65-F5344CB8AC3E}">
        <p14:creationId xmlns:p14="http://schemas.microsoft.com/office/powerpoint/2010/main" val="11090382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922729D6-F035-433B-8BF3-4792B209D3A6}" type="datetimeFigureOut">
              <a:rPr lang="en-US" smtClean="0"/>
              <a:pPr>
                <a:defRPr/>
              </a:pPr>
              <a:t>10/6/2021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0D62E07-C6D7-4A44-9C4C-57201AB4454F}" type="slidenum">
              <a:rPr lang="en-US" altLang="en-US" smtClean="0"/>
              <a:pPr/>
              <a:t>‹#›</a:t>
            </a:fld>
            <a:endParaRPr lang="en-US" altLang="en-US"/>
          </a:p>
        </p:txBody>
      </p:sp>
    </p:spTree>
    <p:extLst>
      <p:ext uri="{BB962C8B-B14F-4D97-AF65-F5344CB8AC3E}">
        <p14:creationId xmlns:p14="http://schemas.microsoft.com/office/powerpoint/2010/main" val="37611935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8897F920-AD61-4AF1-A687-ADA233FDF252}"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2BBB010D-EACF-4071-BD9F-8EF554B1F06C}" type="slidenum">
              <a:rPr lang="en-US" altLang="en-US" smtClean="0"/>
              <a:pPr/>
              <a:t>‹#›</a:t>
            </a:fld>
            <a:endParaRPr lang="en-US" altLang="en-US"/>
          </a:p>
        </p:txBody>
      </p:sp>
    </p:spTree>
    <p:extLst>
      <p:ext uri="{BB962C8B-B14F-4D97-AF65-F5344CB8AC3E}">
        <p14:creationId xmlns:p14="http://schemas.microsoft.com/office/powerpoint/2010/main" val="4276938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7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8C9F17C-61F7-40D2-82BB-76A6426E0EC8}"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AC3689A-12EC-45D3-9453-95E02599F857}" type="slidenum">
              <a:rPr lang="en-US" altLang="en-US" smtClean="0"/>
              <a:pPr/>
              <a:t>‹#›</a:t>
            </a:fld>
            <a:endParaRPr lang="en-US" altLang="en-US"/>
          </a:p>
        </p:txBody>
      </p:sp>
    </p:spTree>
    <p:extLst>
      <p:ext uri="{BB962C8B-B14F-4D97-AF65-F5344CB8AC3E}">
        <p14:creationId xmlns:p14="http://schemas.microsoft.com/office/powerpoint/2010/main" val="39979167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BEBF63B-61D0-4299-9B6C-A5DF05BC4A24}"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9825666-457D-46A7-BFBC-A79C97281B64}" type="slidenum">
              <a:rPr lang="en-US" altLang="en-US" smtClean="0"/>
              <a:pPr/>
              <a:t>‹#›</a:t>
            </a:fld>
            <a:endParaRPr lang="en-US" altLang="en-US"/>
          </a:p>
        </p:txBody>
      </p:sp>
    </p:spTree>
    <p:extLst>
      <p:ext uri="{BB962C8B-B14F-4D97-AF65-F5344CB8AC3E}">
        <p14:creationId xmlns:p14="http://schemas.microsoft.com/office/powerpoint/2010/main" val="21968622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 name="图片占位符 1"/>
          <p:cNvSpPr>
            <a:spLocks noGrp="1"/>
          </p:cNvSpPr>
          <p:nvPr>
            <p:ph type="pic" sz="quarter" idx="10"/>
          </p:nvPr>
        </p:nvSpPr>
        <p:spPr>
          <a:xfrm>
            <a:off x="4960620" y="2476499"/>
            <a:ext cx="5791200" cy="3345180"/>
          </a:xfrm>
          <a:custGeom>
            <a:avLst/>
            <a:gdLst>
              <a:gd name="connsiteX0" fmla="*/ 3818878 w 7846559"/>
              <a:gd name="connsiteY0" fmla="*/ 105 h 3919206"/>
              <a:gd name="connsiteX1" fmla="*/ 5958683 w 7846559"/>
              <a:gd name="connsiteY1" fmla="*/ 225533 h 3919206"/>
              <a:gd name="connsiteX2" fmla="*/ 7167760 w 7846559"/>
              <a:gd name="connsiteY2" fmla="*/ 108310 h 3919206"/>
              <a:gd name="connsiteX3" fmla="*/ 7663568 w 7846559"/>
              <a:gd name="connsiteY3" fmla="*/ 378824 h 3919206"/>
              <a:gd name="connsiteX4" fmla="*/ 7767949 w 7846559"/>
              <a:gd name="connsiteY4" fmla="*/ 1037074 h 3919206"/>
              <a:gd name="connsiteX5" fmla="*/ 7724457 w 7846559"/>
              <a:gd name="connsiteY5" fmla="*/ 2651139 h 3919206"/>
              <a:gd name="connsiteX6" fmla="*/ 7846234 w 7846559"/>
              <a:gd name="connsiteY6" fmla="*/ 3453663 h 3919206"/>
              <a:gd name="connsiteX7" fmla="*/ 7680965 w 7846559"/>
              <a:gd name="connsiteY7" fmla="*/ 3868451 h 3919206"/>
              <a:gd name="connsiteX8" fmla="*/ 6828522 w 7846559"/>
              <a:gd name="connsiteY8" fmla="*/ 3895502 h 3919206"/>
              <a:gd name="connsiteX9" fmla="*/ 4940971 w 7846559"/>
              <a:gd name="connsiteY9" fmla="*/ 3715160 h 3919206"/>
              <a:gd name="connsiteX10" fmla="*/ 2688086 w 7846559"/>
              <a:gd name="connsiteY10" fmla="*/ 3868451 h 3919206"/>
              <a:gd name="connsiteX11" fmla="*/ 878820 w 7846559"/>
              <a:gd name="connsiteY11" fmla="*/ 3742211 h 3919206"/>
              <a:gd name="connsiteX12" fmla="*/ 226440 w 7846559"/>
              <a:gd name="connsiteY12" fmla="*/ 3778280 h 3919206"/>
              <a:gd name="connsiteX13" fmla="*/ 43774 w 7846559"/>
              <a:gd name="connsiteY13" fmla="*/ 3471698 h 3919206"/>
              <a:gd name="connsiteX14" fmla="*/ 87266 w 7846559"/>
              <a:gd name="connsiteY14" fmla="*/ 2615071 h 3919206"/>
              <a:gd name="connsiteX15" fmla="*/ 282 w 7846559"/>
              <a:gd name="connsiteY15" fmla="*/ 1154297 h 3919206"/>
              <a:gd name="connsiteX16" fmla="*/ 122059 w 7846559"/>
              <a:gd name="connsiteY16" fmla="*/ 144379 h 3919206"/>
              <a:gd name="connsiteX17" fmla="*/ 1413878 w 7846559"/>
              <a:gd name="connsiteY17" fmla="*/ 98025 h 3919206"/>
              <a:gd name="connsiteX18" fmla="*/ 2546131 w 7846559"/>
              <a:gd name="connsiteY18" fmla="*/ 194926 h 3919206"/>
              <a:gd name="connsiteX19" fmla="*/ 3818878 w 7846559"/>
              <a:gd name="connsiteY19" fmla="*/ 105 h 3919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846559" h="3919206">
                <a:moveTo>
                  <a:pt x="3818878" y="105"/>
                </a:moveTo>
                <a:cubicBezTo>
                  <a:pt x="4387636" y="5206"/>
                  <a:pt x="5400536" y="207499"/>
                  <a:pt x="5958683" y="225533"/>
                </a:cubicBezTo>
                <a:cubicBezTo>
                  <a:pt x="6516830" y="243567"/>
                  <a:pt x="6883612" y="82762"/>
                  <a:pt x="7167760" y="108310"/>
                </a:cubicBezTo>
                <a:cubicBezTo>
                  <a:pt x="7451907" y="133859"/>
                  <a:pt x="7563537" y="224030"/>
                  <a:pt x="7663568" y="378824"/>
                </a:cubicBezTo>
                <a:cubicBezTo>
                  <a:pt x="7763600" y="533618"/>
                  <a:pt x="7757802" y="658355"/>
                  <a:pt x="7767949" y="1037074"/>
                </a:cubicBezTo>
                <a:cubicBezTo>
                  <a:pt x="7778097" y="1415793"/>
                  <a:pt x="7711410" y="2248375"/>
                  <a:pt x="7724457" y="2651139"/>
                </a:cubicBezTo>
                <a:cubicBezTo>
                  <a:pt x="7737504" y="3053904"/>
                  <a:pt x="7853484" y="3250778"/>
                  <a:pt x="7846234" y="3453663"/>
                </a:cubicBezTo>
                <a:cubicBezTo>
                  <a:pt x="7838986" y="3656549"/>
                  <a:pt x="7850584" y="3794812"/>
                  <a:pt x="7680965" y="3868451"/>
                </a:cubicBezTo>
                <a:cubicBezTo>
                  <a:pt x="7511346" y="3942091"/>
                  <a:pt x="7285188" y="3921051"/>
                  <a:pt x="6828522" y="3895502"/>
                </a:cubicBezTo>
                <a:cubicBezTo>
                  <a:pt x="6371856" y="3869954"/>
                  <a:pt x="5631044" y="3719669"/>
                  <a:pt x="4940971" y="3715160"/>
                </a:cubicBezTo>
                <a:cubicBezTo>
                  <a:pt x="4250898" y="3710651"/>
                  <a:pt x="3365112" y="3863943"/>
                  <a:pt x="2688086" y="3868451"/>
                </a:cubicBezTo>
                <a:cubicBezTo>
                  <a:pt x="2011061" y="3872960"/>
                  <a:pt x="1289094" y="3757240"/>
                  <a:pt x="878820" y="3742211"/>
                </a:cubicBezTo>
                <a:cubicBezTo>
                  <a:pt x="468546" y="3727183"/>
                  <a:pt x="365614" y="3823365"/>
                  <a:pt x="226440" y="3778280"/>
                </a:cubicBezTo>
                <a:cubicBezTo>
                  <a:pt x="87266" y="3733194"/>
                  <a:pt x="66969" y="3665566"/>
                  <a:pt x="43774" y="3471698"/>
                </a:cubicBezTo>
                <a:cubicBezTo>
                  <a:pt x="20578" y="3277829"/>
                  <a:pt x="94515" y="3001305"/>
                  <a:pt x="87266" y="2615071"/>
                </a:cubicBezTo>
                <a:cubicBezTo>
                  <a:pt x="80017" y="2228837"/>
                  <a:pt x="-5517" y="1566078"/>
                  <a:pt x="282" y="1154297"/>
                </a:cubicBezTo>
                <a:cubicBezTo>
                  <a:pt x="6080" y="742515"/>
                  <a:pt x="-12766" y="339750"/>
                  <a:pt x="122059" y="144379"/>
                </a:cubicBezTo>
                <a:cubicBezTo>
                  <a:pt x="357659" y="-31666"/>
                  <a:pt x="1009866" y="89601"/>
                  <a:pt x="1413878" y="98025"/>
                </a:cubicBezTo>
                <a:cubicBezTo>
                  <a:pt x="1817891" y="106449"/>
                  <a:pt x="2145298" y="211246"/>
                  <a:pt x="2546131" y="194926"/>
                </a:cubicBezTo>
                <a:cubicBezTo>
                  <a:pt x="2946964" y="178607"/>
                  <a:pt x="3250119" y="-4997"/>
                  <a:pt x="3818878" y="105"/>
                </a:cubicBezTo>
                <a:close/>
              </a:path>
            </a:pathLst>
          </a:custGeom>
          <a:solidFill>
            <a:srgbClr val="EAF7F9"/>
          </a:solidFill>
          <a:ln w="38100">
            <a:solidFill>
              <a:schemeClr val="bg1"/>
            </a:solidFill>
            <a:round/>
            <a:headEnd/>
            <a:tailEnd/>
          </a:ln>
          <a:effectLst>
            <a:outerShdw blurRad="50800" dist="38100" dir="2700000" algn="tl" rotWithShape="0">
              <a:prstClr val="black">
                <a:alpha val="40000"/>
              </a:prstClr>
            </a:outerShdw>
          </a:effectLst>
        </p:spPr>
        <p:txBody>
          <a:bodyPr vert="horz" wrap="square" lIns="121920" tIns="60960" rIns="121920" bIns="60960" numCol="1" anchor="t" anchorCtr="0" compatLnSpc="1">
            <a:prstTxWarp prst="textNoShape">
              <a:avLst/>
            </a:prstTxWarp>
          </a:bodyPr>
          <a:lstStyle>
            <a:lvl1pPr>
              <a:defRPr lang="zh-CN" altLang="en-US" sz="1350">
                <a:solidFill>
                  <a:prstClr val="black"/>
                </a:solidFill>
              </a:defRPr>
            </a:lvl1pPr>
          </a:lstStyle>
          <a:p>
            <a:pPr marL="0" lvl="0" defTabSz="685783"/>
            <a:endParaRPr lang="zh-CN" altLang="en-US"/>
          </a:p>
        </p:txBody>
      </p:sp>
      <p:sp>
        <p:nvSpPr>
          <p:cNvPr id="3" name="图片占位符 2"/>
          <p:cNvSpPr>
            <a:spLocks noGrp="1"/>
          </p:cNvSpPr>
          <p:nvPr>
            <p:ph type="pic" sz="quarter" idx="11"/>
          </p:nvPr>
        </p:nvSpPr>
        <p:spPr>
          <a:xfrm>
            <a:off x="2572545" y="992062"/>
            <a:ext cx="1943928" cy="1947831"/>
          </a:xfrm>
          <a:custGeom>
            <a:avLst/>
            <a:gdLst>
              <a:gd name="connsiteX0" fmla="*/ 1210672 w 2299219"/>
              <a:gd name="connsiteY0" fmla="*/ 0 h 2303835"/>
              <a:gd name="connsiteX1" fmla="*/ 1223050 w 2299219"/>
              <a:gd name="connsiteY1" fmla="*/ 0 h 2303835"/>
              <a:gd name="connsiteX2" fmla="*/ 1417217 w 2299219"/>
              <a:gd name="connsiteY2" fmla="*/ 14932 h 2303835"/>
              <a:gd name="connsiteX3" fmla="*/ 1502265 w 2299219"/>
              <a:gd name="connsiteY3" fmla="*/ 32677 h 2303835"/>
              <a:gd name="connsiteX4" fmla="*/ 1614593 w 2299219"/>
              <a:gd name="connsiteY4" fmla="*/ 66653 h 2303835"/>
              <a:gd name="connsiteX5" fmla="*/ 1638892 w 2299219"/>
              <a:gd name="connsiteY5" fmla="*/ 75741 h 2303835"/>
              <a:gd name="connsiteX6" fmla="*/ 1848189 w 2299219"/>
              <a:gd name="connsiteY6" fmla="*/ 193681 h 2303835"/>
              <a:gd name="connsiteX7" fmla="*/ 2203282 w 2299219"/>
              <a:gd name="connsiteY7" fmla="*/ 685349 h 2303835"/>
              <a:gd name="connsiteX8" fmla="*/ 2288560 w 2299219"/>
              <a:gd name="connsiteY8" fmla="*/ 1010386 h 2303835"/>
              <a:gd name="connsiteX9" fmla="*/ 2288560 w 2299219"/>
              <a:gd name="connsiteY9" fmla="*/ 1293450 h 2303835"/>
              <a:gd name="connsiteX10" fmla="*/ 2203282 w 2299219"/>
              <a:gd name="connsiteY10" fmla="*/ 1618487 h 2303835"/>
              <a:gd name="connsiteX11" fmla="*/ 1848189 w 2299219"/>
              <a:gd name="connsiteY11" fmla="*/ 2110155 h 2303835"/>
              <a:gd name="connsiteX12" fmla="*/ 1638892 w 2299219"/>
              <a:gd name="connsiteY12" fmla="*/ 2228094 h 2303835"/>
              <a:gd name="connsiteX13" fmla="*/ 1614593 w 2299219"/>
              <a:gd name="connsiteY13" fmla="*/ 2237183 h 2303835"/>
              <a:gd name="connsiteX14" fmla="*/ 1502265 w 2299219"/>
              <a:gd name="connsiteY14" fmla="*/ 2271158 h 2303835"/>
              <a:gd name="connsiteX15" fmla="*/ 1417217 w 2299219"/>
              <a:gd name="connsiteY15" fmla="*/ 2288903 h 2303835"/>
              <a:gd name="connsiteX16" fmla="*/ 1223050 w 2299219"/>
              <a:gd name="connsiteY16" fmla="*/ 2303835 h 2303835"/>
              <a:gd name="connsiteX17" fmla="*/ 1210672 w 2299219"/>
              <a:gd name="connsiteY17" fmla="*/ 2303835 h 2303835"/>
              <a:gd name="connsiteX18" fmla="*/ 1152903 w 2299219"/>
              <a:gd name="connsiteY18" fmla="*/ 2301022 h 2303835"/>
              <a:gd name="connsiteX19" fmla="*/ 1019485 w 2299219"/>
              <a:gd name="connsiteY19" fmla="*/ 2292150 h 2303835"/>
              <a:gd name="connsiteX20" fmla="*/ 958737 w 2299219"/>
              <a:gd name="connsiteY20" fmla="*/ 2282843 h 2303835"/>
              <a:gd name="connsiteX21" fmla="*/ 554815 w 2299219"/>
              <a:gd name="connsiteY21" fmla="*/ 2155166 h 2303835"/>
              <a:gd name="connsiteX22" fmla="*/ 467016 w 2299219"/>
              <a:gd name="connsiteY22" fmla="*/ 2106475 h 2303835"/>
              <a:gd name="connsiteX23" fmla="*/ 403287 w 2299219"/>
              <a:gd name="connsiteY23" fmla="*/ 2064277 h 2303835"/>
              <a:gd name="connsiteX24" fmla="*/ 105733 w 2299219"/>
              <a:gd name="connsiteY24" fmla="*/ 1727770 h 2303835"/>
              <a:gd name="connsiteX25" fmla="*/ 7132 w 2299219"/>
              <a:gd name="connsiteY25" fmla="*/ 1154292 h 2303835"/>
              <a:gd name="connsiteX26" fmla="*/ 7497 w 2299219"/>
              <a:gd name="connsiteY26" fmla="*/ 1151918 h 2303835"/>
              <a:gd name="connsiteX27" fmla="*/ 105733 w 2299219"/>
              <a:gd name="connsiteY27" fmla="*/ 576065 h 2303835"/>
              <a:gd name="connsiteX28" fmla="*/ 403287 w 2299219"/>
              <a:gd name="connsiteY28" fmla="*/ 239558 h 2303835"/>
              <a:gd name="connsiteX29" fmla="*/ 467016 w 2299219"/>
              <a:gd name="connsiteY29" fmla="*/ 197360 h 2303835"/>
              <a:gd name="connsiteX30" fmla="*/ 554815 w 2299219"/>
              <a:gd name="connsiteY30" fmla="*/ 148669 h 2303835"/>
              <a:gd name="connsiteX31" fmla="*/ 958737 w 2299219"/>
              <a:gd name="connsiteY31" fmla="*/ 20991 h 2303835"/>
              <a:gd name="connsiteX32" fmla="*/ 1019485 w 2299219"/>
              <a:gd name="connsiteY32" fmla="*/ 11686 h 2303835"/>
              <a:gd name="connsiteX33" fmla="*/ 1152903 w 2299219"/>
              <a:gd name="connsiteY33" fmla="*/ 2813 h 2303835"/>
              <a:gd name="connsiteX34" fmla="*/ 1210672 w 2299219"/>
              <a:gd name="connsiteY34" fmla="*/ 0 h 230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299219" h="2303835">
                <a:moveTo>
                  <a:pt x="1210672" y="0"/>
                </a:moveTo>
                <a:lnTo>
                  <a:pt x="1223050" y="0"/>
                </a:lnTo>
                <a:cubicBezTo>
                  <a:pt x="1289759" y="2813"/>
                  <a:pt x="1353488" y="6060"/>
                  <a:pt x="1417217" y="14932"/>
                </a:cubicBezTo>
                <a:lnTo>
                  <a:pt x="1502265" y="32677"/>
                </a:lnTo>
                <a:cubicBezTo>
                  <a:pt x="1541465" y="42199"/>
                  <a:pt x="1578144" y="54750"/>
                  <a:pt x="1614593" y="66653"/>
                </a:cubicBezTo>
                <a:cubicBezTo>
                  <a:pt x="1623763" y="69898"/>
                  <a:pt x="1632703" y="72711"/>
                  <a:pt x="1638892" y="75741"/>
                </a:cubicBezTo>
                <a:cubicBezTo>
                  <a:pt x="1717522" y="106254"/>
                  <a:pt x="1787670" y="145423"/>
                  <a:pt x="1848189" y="193681"/>
                </a:cubicBezTo>
                <a:cubicBezTo>
                  <a:pt x="2000175" y="309456"/>
                  <a:pt x="2118463" y="476087"/>
                  <a:pt x="2203282" y="685349"/>
                </a:cubicBezTo>
                <a:cubicBezTo>
                  <a:pt x="2248901" y="804153"/>
                  <a:pt x="2276410" y="909974"/>
                  <a:pt x="2288560" y="1010386"/>
                </a:cubicBezTo>
                <a:cubicBezTo>
                  <a:pt x="2302773" y="1111736"/>
                  <a:pt x="2302773" y="1192100"/>
                  <a:pt x="2288560" y="1293450"/>
                </a:cubicBezTo>
                <a:cubicBezTo>
                  <a:pt x="2276410" y="1393860"/>
                  <a:pt x="2248901" y="1499681"/>
                  <a:pt x="2203282" y="1618487"/>
                </a:cubicBezTo>
                <a:cubicBezTo>
                  <a:pt x="2118463" y="1827748"/>
                  <a:pt x="2000175" y="1994378"/>
                  <a:pt x="1848189" y="2110155"/>
                </a:cubicBezTo>
                <a:cubicBezTo>
                  <a:pt x="1787670" y="2158412"/>
                  <a:pt x="1717522" y="2197581"/>
                  <a:pt x="1638892" y="2228094"/>
                </a:cubicBezTo>
                <a:cubicBezTo>
                  <a:pt x="1632703" y="2231124"/>
                  <a:pt x="1623763" y="2233937"/>
                  <a:pt x="1614593" y="2237183"/>
                </a:cubicBezTo>
                <a:cubicBezTo>
                  <a:pt x="1578144" y="2249085"/>
                  <a:pt x="1541465" y="2261636"/>
                  <a:pt x="1502265" y="2271158"/>
                </a:cubicBezTo>
                <a:lnTo>
                  <a:pt x="1417217" y="2288903"/>
                </a:lnTo>
                <a:cubicBezTo>
                  <a:pt x="1353488" y="2297776"/>
                  <a:pt x="1289759" y="2301022"/>
                  <a:pt x="1223050" y="2303835"/>
                </a:cubicBezTo>
                <a:lnTo>
                  <a:pt x="1210672" y="2303835"/>
                </a:lnTo>
                <a:cubicBezTo>
                  <a:pt x="1192562" y="2303835"/>
                  <a:pt x="1174451" y="2303835"/>
                  <a:pt x="1152903" y="2301022"/>
                </a:cubicBezTo>
                <a:cubicBezTo>
                  <a:pt x="1107513" y="2301022"/>
                  <a:pt x="1062124" y="2297776"/>
                  <a:pt x="1019485" y="2292150"/>
                </a:cubicBezTo>
                <a:lnTo>
                  <a:pt x="958737" y="2282843"/>
                </a:lnTo>
                <a:cubicBezTo>
                  <a:pt x="812939" y="2261636"/>
                  <a:pt x="676541" y="2219005"/>
                  <a:pt x="554815" y="2155166"/>
                </a:cubicBezTo>
                <a:cubicBezTo>
                  <a:pt x="524555" y="2140018"/>
                  <a:pt x="494295" y="2124653"/>
                  <a:pt x="467016" y="2106475"/>
                </a:cubicBezTo>
                <a:lnTo>
                  <a:pt x="403287" y="2064277"/>
                </a:lnTo>
                <a:cubicBezTo>
                  <a:pt x="278580" y="1972955"/>
                  <a:pt x="175652" y="1858262"/>
                  <a:pt x="105733" y="1727770"/>
                </a:cubicBezTo>
                <a:cubicBezTo>
                  <a:pt x="18077" y="1560194"/>
                  <a:pt x="-16223" y="1360142"/>
                  <a:pt x="7132" y="1154292"/>
                </a:cubicBezTo>
                <a:lnTo>
                  <a:pt x="7497" y="1151918"/>
                </a:lnTo>
                <a:cubicBezTo>
                  <a:pt x="12336" y="899013"/>
                  <a:pt x="39768" y="728125"/>
                  <a:pt x="105733" y="576065"/>
                </a:cubicBezTo>
                <a:cubicBezTo>
                  <a:pt x="175652" y="445574"/>
                  <a:pt x="278580" y="330880"/>
                  <a:pt x="403287" y="239558"/>
                </a:cubicBezTo>
                <a:lnTo>
                  <a:pt x="467016" y="197360"/>
                </a:lnTo>
                <a:cubicBezTo>
                  <a:pt x="494295" y="179182"/>
                  <a:pt x="524555" y="163817"/>
                  <a:pt x="554815" y="148669"/>
                </a:cubicBezTo>
                <a:cubicBezTo>
                  <a:pt x="676541" y="84830"/>
                  <a:pt x="812939" y="42199"/>
                  <a:pt x="958737" y="20991"/>
                </a:cubicBezTo>
                <a:lnTo>
                  <a:pt x="1019485" y="11686"/>
                </a:lnTo>
                <a:cubicBezTo>
                  <a:pt x="1062124" y="6060"/>
                  <a:pt x="1107513" y="2813"/>
                  <a:pt x="1152903" y="2813"/>
                </a:cubicBezTo>
                <a:cubicBezTo>
                  <a:pt x="1174451" y="0"/>
                  <a:pt x="1192562" y="0"/>
                  <a:pt x="1210672" y="0"/>
                </a:cubicBezTo>
                <a:close/>
              </a:path>
            </a:pathLst>
          </a:custGeom>
          <a:solidFill>
            <a:srgbClr val="EAF7F9"/>
          </a:solidFill>
          <a:ln w="38100">
            <a:solidFill>
              <a:schemeClr val="bg1"/>
            </a:solidFill>
            <a:round/>
            <a:headEnd/>
            <a:tailEnd/>
          </a:ln>
          <a:effectLst>
            <a:outerShdw blurRad="50800" dist="38100" dir="2700000" algn="tl" rotWithShape="0">
              <a:prstClr val="black">
                <a:alpha val="40000"/>
              </a:prstClr>
            </a:outerShdw>
          </a:effectLst>
        </p:spPr>
        <p:txBody>
          <a:bodyPr vert="horz" wrap="square" lIns="121920" tIns="60960" rIns="121920" bIns="60960" numCol="1" anchor="t" anchorCtr="0" compatLnSpc="1">
            <a:prstTxWarp prst="textNoShape">
              <a:avLst/>
            </a:prstTxWarp>
          </a:bodyPr>
          <a:lstStyle>
            <a:lvl1pPr>
              <a:defRPr lang="zh-CN" altLang="en-US" sz="1350">
                <a:solidFill>
                  <a:prstClr val="black"/>
                </a:solidFill>
              </a:defRPr>
            </a:lvl1pPr>
          </a:lstStyle>
          <a:p>
            <a:pPr marL="0" lvl="0" defTabSz="685783"/>
            <a:endParaRPr lang="zh-CN" altLang="en-US"/>
          </a:p>
        </p:txBody>
      </p:sp>
      <p:sp>
        <p:nvSpPr>
          <p:cNvPr id="4" name="图片占位符 3"/>
          <p:cNvSpPr>
            <a:spLocks noGrp="1"/>
          </p:cNvSpPr>
          <p:nvPr>
            <p:ph type="pic" sz="quarter" idx="12"/>
          </p:nvPr>
        </p:nvSpPr>
        <p:spPr>
          <a:xfrm>
            <a:off x="1805159" y="3132933"/>
            <a:ext cx="2028245" cy="2032317"/>
          </a:xfrm>
          <a:custGeom>
            <a:avLst/>
            <a:gdLst>
              <a:gd name="connsiteX0" fmla="*/ 1210672 w 2299219"/>
              <a:gd name="connsiteY0" fmla="*/ 0 h 2303835"/>
              <a:gd name="connsiteX1" fmla="*/ 1223050 w 2299219"/>
              <a:gd name="connsiteY1" fmla="*/ 0 h 2303835"/>
              <a:gd name="connsiteX2" fmla="*/ 1417217 w 2299219"/>
              <a:gd name="connsiteY2" fmla="*/ 14932 h 2303835"/>
              <a:gd name="connsiteX3" fmla="*/ 1502265 w 2299219"/>
              <a:gd name="connsiteY3" fmla="*/ 32677 h 2303835"/>
              <a:gd name="connsiteX4" fmla="*/ 1614593 w 2299219"/>
              <a:gd name="connsiteY4" fmla="*/ 66653 h 2303835"/>
              <a:gd name="connsiteX5" fmla="*/ 1638892 w 2299219"/>
              <a:gd name="connsiteY5" fmla="*/ 75741 h 2303835"/>
              <a:gd name="connsiteX6" fmla="*/ 1848189 w 2299219"/>
              <a:gd name="connsiteY6" fmla="*/ 193681 h 2303835"/>
              <a:gd name="connsiteX7" fmla="*/ 2203282 w 2299219"/>
              <a:gd name="connsiteY7" fmla="*/ 685349 h 2303835"/>
              <a:gd name="connsiteX8" fmla="*/ 2288560 w 2299219"/>
              <a:gd name="connsiteY8" fmla="*/ 1010386 h 2303835"/>
              <a:gd name="connsiteX9" fmla="*/ 2288560 w 2299219"/>
              <a:gd name="connsiteY9" fmla="*/ 1293450 h 2303835"/>
              <a:gd name="connsiteX10" fmla="*/ 2203282 w 2299219"/>
              <a:gd name="connsiteY10" fmla="*/ 1618487 h 2303835"/>
              <a:gd name="connsiteX11" fmla="*/ 1848189 w 2299219"/>
              <a:gd name="connsiteY11" fmla="*/ 2110155 h 2303835"/>
              <a:gd name="connsiteX12" fmla="*/ 1638892 w 2299219"/>
              <a:gd name="connsiteY12" fmla="*/ 2228094 h 2303835"/>
              <a:gd name="connsiteX13" fmla="*/ 1614593 w 2299219"/>
              <a:gd name="connsiteY13" fmla="*/ 2237183 h 2303835"/>
              <a:gd name="connsiteX14" fmla="*/ 1502265 w 2299219"/>
              <a:gd name="connsiteY14" fmla="*/ 2271158 h 2303835"/>
              <a:gd name="connsiteX15" fmla="*/ 1417217 w 2299219"/>
              <a:gd name="connsiteY15" fmla="*/ 2288903 h 2303835"/>
              <a:gd name="connsiteX16" fmla="*/ 1223050 w 2299219"/>
              <a:gd name="connsiteY16" fmla="*/ 2303835 h 2303835"/>
              <a:gd name="connsiteX17" fmla="*/ 1210672 w 2299219"/>
              <a:gd name="connsiteY17" fmla="*/ 2303835 h 2303835"/>
              <a:gd name="connsiteX18" fmla="*/ 1152903 w 2299219"/>
              <a:gd name="connsiteY18" fmla="*/ 2301022 h 2303835"/>
              <a:gd name="connsiteX19" fmla="*/ 1019485 w 2299219"/>
              <a:gd name="connsiteY19" fmla="*/ 2292150 h 2303835"/>
              <a:gd name="connsiteX20" fmla="*/ 958737 w 2299219"/>
              <a:gd name="connsiteY20" fmla="*/ 2282843 h 2303835"/>
              <a:gd name="connsiteX21" fmla="*/ 554815 w 2299219"/>
              <a:gd name="connsiteY21" fmla="*/ 2155166 h 2303835"/>
              <a:gd name="connsiteX22" fmla="*/ 467016 w 2299219"/>
              <a:gd name="connsiteY22" fmla="*/ 2106475 h 2303835"/>
              <a:gd name="connsiteX23" fmla="*/ 403287 w 2299219"/>
              <a:gd name="connsiteY23" fmla="*/ 2064277 h 2303835"/>
              <a:gd name="connsiteX24" fmla="*/ 105733 w 2299219"/>
              <a:gd name="connsiteY24" fmla="*/ 1727770 h 2303835"/>
              <a:gd name="connsiteX25" fmla="*/ 7132 w 2299219"/>
              <a:gd name="connsiteY25" fmla="*/ 1154292 h 2303835"/>
              <a:gd name="connsiteX26" fmla="*/ 7497 w 2299219"/>
              <a:gd name="connsiteY26" fmla="*/ 1151918 h 2303835"/>
              <a:gd name="connsiteX27" fmla="*/ 105733 w 2299219"/>
              <a:gd name="connsiteY27" fmla="*/ 576065 h 2303835"/>
              <a:gd name="connsiteX28" fmla="*/ 403287 w 2299219"/>
              <a:gd name="connsiteY28" fmla="*/ 239558 h 2303835"/>
              <a:gd name="connsiteX29" fmla="*/ 467016 w 2299219"/>
              <a:gd name="connsiteY29" fmla="*/ 197360 h 2303835"/>
              <a:gd name="connsiteX30" fmla="*/ 554815 w 2299219"/>
              <a:gd name="connsiteY30" fmla="*/ 148669 h 2303835"/>
              <a:gd name="connsiteX31" fmla="*/ 958737 w 2299219"/>
              <a:gd name="connsiteY31" fmla="*/ 20991 h 2303835"/>
              <a:gd name="connsiteX32" fmla="*/ 1019485 w 2299219"/>
              <a:gd name="connsiteY32" fmla="*/ 11686 h 2303835"/>
              <a:gd name="connsiteX33" fmla="*/ 1152903 w 2299219"/>
              <a:gd name="connsiteY33" fmla="*/ 2813 h 2303835"/>
              <a:gd name="connsiteX34" fmla="*/ 1210672 w 2299219"/>
              <a:gd name="connsiteY34" fmla="*/ 0 h 230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299219" h="2303835">
                <a:moveTo>
                  <a:pt x="1210672" y="0"/>
                </a:moveTo>
                <a:lnTo>
                  <a:pt x="1223050" y="0"/>
                </a:lnTo>
                <a:cubicBezTo>
                  <a:pt x="1289759" y="2813"/>
                  <a:pt x="1353488" y="6060"/>
                  <a:pt x="1417217" y="14932"/>
                </a:cubicBezTo>
                <a:lnTo>
                  <a:pt x="1502265" y="32677"/>
                </a:lnTo>
                <a:cubicBezTo>
                  <a:pt x="1541465" y="42199"/>
                  <a:pt x="1578144" y="54750"/>
                  <a:pt x="1614593" y="66653"/>
                </a:cubicBezTo>
                <a:cubicBezTo>
                  <a:pt x="1623763" y="69898"/>
                  <a:pt x="1632703" y="72711"/>
                  <a:pt x="1638892" y="75741"/>
                </a:cubicBezTo>
                <a:cubicBezTo>
                  <a:pt x="1717522" y="106254"/>
                  <a:pt x="1787670" y="145423"/>
                  <a:pt x="1848189" y="193681"/>
                </a:cubicBezTo>
                <a:cubicBezTo>
                  <a:pt x="2000175" y="309456"/>
                  <a:pt x="2118463" y="476087"/>
                  <a:pt x="2203282" y="685349"/>
                </a:cubicBezTo>
                <a:cubicBezTo>
                  <a:pt x="2248901" y="804153"/>
                  <a:pt x="2276410" y="909974"/>
                  <a:pt x="2288560" y="1010386"/>
                </a:cubicBezTo>
                <a:cubicBezTo>
                  <a:pt x="2302773" y="1111736"/>
                  <a:pt x="2302773" y="1192100"/>
                  <a:pt x="2288560" y="1293450"/>
                </a:cubicBezTo>
                <a:cubicBezTo>
                  <a:pt x="2276410" y="1393860"/>
                  <a:pt x="2248901" y="1499681"/>
                  <a:pt x="2203282" y="1618487"/>
                </a:cubicBezTo>
                <a:cubicBezTo>
                  <a:pt x="2118463" y="1827748"/>
                  <a:pt x="2000175" y="1994378"/>
                  <a:pt x="1848189" y="2110155"/>
                </a:cubicBezTo>
                <a:cubicBezTo>
                  <a:pt x="1787670" y="2158412"/>
                  <a:pt x="1717522" y="2197581"/>
                  <a:pt x="1638892" y="2228094"/>
                </a:cubicBezTo>
                <a:cubicBezTo>
                  <a:pt x="1632703" y="2231124"/>
                  <a:pt x="1623763" y="2233937"/>
                  <a:pt x="1614593" y="2237183"/>
                </a:cubicBezTo>
                <a:cubicBezTo>
                  <a:pt x="1578144" y="2249085"/>
                  <a:pt x="1541465" y="2261636"/>
                  <a:pt x="1502265" y="2271158"/>
                </a:cubicBezTo>
                <a:lnTo>
                  <a:pt x="1417217" y="2288903"/>
                </a:lnTo>
                <a:cubicBezTo>
                  <a:pt x="1353488" y="2297776"/>
                  <a:pt x="1289759" y="2301022"/>
                  <a:pt x="1223050" y="2303835"/>
                </a:cubicBezTo>
                <a:lnTo>
                  <a:pt x="1210672" y="2303835"/>
                </a:lnTo>
                <a:cubicBezTo>
                  <a:pt x="1192562" y="2303835"/>
                  <a:pt x="1174451" y="2303835"/>
                  <a:pt x="1152903" y="2301022"/>
                </a:cubicBezTo>
                <a:cubicBezTo>
                  <a:pt x="1107513" y="2301022"/>
                  <a:pt x="1062124" y="2297776"/>
                  <a:pt x="1019485" y="2292150"/>
                </a:cubicBezTo>
                <a:lnTo>
                  <a:pt x="958737" y="2282843"/>
                </a:lnTo>
                <a:cubicBezTo>
                  <a:pt x="812939" y="2261636"/>
                  <a:pt x="676541" y="2219005"/>
                  <a:pt x="554815" y="2155166"/>
                </a:cubicBezTo>
                <a:cubicBezTo>
                  <a:pt x="524555" y="2140018"/>
                  <a:pt x="494295" y="2124653"/>
                  <a:pt x="467016" y="2106475"/>
                </a:cubicBezTo>
                <a:lnTo>
                  <a:pt x="403287" y="2064277"/>
                </a:lnTo>
                <a:cubicBezTo>
                  <a:pt x="278580" y="1972955"/>
                  <a:pt x="175652" y="1858262"/>
                  <a:pt x="105733" y="1727770"/>
                </a:cubicBezTo>
                <a:cubicBezTo>
                  <a:pt x="18077" y="1560194"/>
                  <a:pt x="-16223" y="1360142"/>
                  <a:pt x="7132" y="1154292"/>
                </a:cubicBezTo>
                <a:lnTo>
                  <a:pt x="7497" y="1151918"/>
                </a:lnTo>
                <a:cubicBezTo>
                  <a:pt x="12336" y="899013"/>
                  <a:pt x="39768" y="728125"/>
                  <a:pt x="105733" y="576065"/>
                </a:cubicBezTo>
                <a:cubicBezTo>
                  <a:pt x="175652" y="445574"/>
                  <a:pt x="278580" y="330880"/>
                  <a:pt x="403287" y="239558"/>
                </a:cubicBezTo>
                <a:lnTo>
                  <a:pt x="467016" y="197360"/>
                </a:lnTo>
                <a:cubicBezTo>
                  <a:pt x="494295" y="179182"/>
                  <a:pt x="524555" y="163817"/>
                  <a:pt x="554815" y="148669"/>
                </a:cubicBezTo>
                <a:cubicBezTo>
                  <a:pt x="676541" y="84830"/>
                  <a:pt x="812939" y="42199"/>
                  <a:pt x="958737" y="20991"/>
                </a:cubicBezTo>
                <a:lnTo>
                  <a:pt x="1019485" y="11686"/>
                </a:lnTo>
                <a:cubicBezTo>
                  <a:pt x="1062124" y="6060"/>
                  <a:pt x="1107513" y="2813"/>
                  <a:pt x="1152903" y="2813"/>
                </a:cubicBezTo>
                <a:cubicBezTo>
                  <a:pt x="1174451" y="0"/>
                  <a:pt x="1192562" y="0"/>
                  <a:pt x="1210672" y="0"/>
                </a:cubicBezTo>
                <a:close/>
              </a:path>
            </a:pathLst>
          </a:custGeom>
          <a:solidFill>
            <a:srgbClr val="EAF7F9"/>
          </a:solidFill>
          <a:ln w="38100">
            <a:solidFill>
              <a:schemeClr val="bg1"/>
            </a:solidFill>
            <a:round/>
            <a:headEnd/>
            <a:tailEnd/>
          </a:ln>
          <a:effectLst>
            <a:outerShdw blurRad="50800" dist="38100" dir="2700000" algn="tl" rotWithShape="0">
              <a:prstClr val="black">
                <a:alpha val="40000"/>
              </a:prstClr>
            </a:outerShdw>
          </a:effectLst>
        </p:spPr>
        <p:txBody>
          <a:bodyPr vert="horz" wrap="square" lIns="121920" tIns="60960" rIns="121920" bIns="60960" numCol="1" anchor="t" anchorCtr="0" compatLnSpc="1">
            <a:prstTxWarp prst="textNoShape">
              <a:avLst/>
            </a:prstTxWarp>
          </a:bodyPr>
          <a:lstStyle>
            <a:lvl1pPr>
              <a:defRPr lang="zh-CN" altLang="en-US" sz="1350">
                <a:solidFill>
                  <a:prstClr val="black"/>
                </a:solidFill>
              </a:defRPr>
            </a:lvl1pPr>
          </a:lstStyle>
          <a:p>
            <a:pPr marL="0" lvl="0" defTabSz="685783"/>
            <a:endParaRPr lang="zh-CN" altLang="en-US"/>
          </a:p>
        </p:txBody>
      </p:sp>
      <p:pic>
        <p:nvPicPr>
          <p:cNvPr id="6" name="图片 5"/>
          <p:cNvPicPr>
            <a:picLocks noChangeAspect="1"/>
          </p:cNvPicPr>
          <p:nvPr userDrawn="1"/>
        </p:nvPicPr>
        <p:blipFill>
          <a:blip r:embed="rId2"/>
          <a:stretch>
            <a:fillRect/>
          </a:stretch>
        </p:blipFill>
        <p:spPr>
          <a:xfrm>
            <a:off x="407525" y="504958"/>
            <a:ext cx="1553887" cy="1526910"/>
          </a:xfrm>
          <a:prstGeom prst="rect">
            <a:avLst/>
          </a:prstGeom>
        </p:spPr>
      </p:pic>
      <p:pic>
        <p:nvPicPr>
          <p:cNvPr id="7" name="图片 6"/>
          <p:cNvPicPr>
            <a:picLocks noChangeAspect="1"/>
          </p:cNvPicPr>
          <p:nvPr userDrawn="1"/>
        </p:nvPicPr>
        <p:blipFill>
          <a:blip r:embed="rId2"/>
          <a:stretch>
            <a:fillRect/>
          </a:stretch>
        </p:blipFill>
        <p:spPr>
          <a:xfrm rot="2067833">
            <a:off x="4711089" y="419132"/>
            <a:ext cx="878723" cy="863468"/>
          </a:xfrm>
          <a:prstGeom prst="rect">
            <a:avLst/>
          </a:prstGeom>
        </p:spPr>
      </p:pic>
    </p:spTree>
    <p:extLst>
      <p:ext uri="{BB962C8B-B14F-4D97-AF65-F5344CB8AC3E}">
        <p14:creationId xmlns:p14="http://schemas.microsoft.com/office/powerpoint/2010/main" val="2765171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par>
                                <p:cTn id="8" presetID="21" presetClass="entr" presetSubtype="1" fill="hold" grpId="0" nodeType="withEffect">
                                  <p:stCondLst>
                                    <p:cond delay="2000"/>
                                  </p:stCondLst>
                                  <p:childTnLst>
                                    <p:set>
                                      <p:cBhvr>
                                        <p:cTn id="9" dur="1" fill="hold">
                                          <p:stCondLst>
                                            <p:cond delay="0"/>
                                          </p:stCondLst>
                                        </p:cTn>
                                        <p:tgtEl>
                                          <p:spTgt spid="4"/>
                                        </p:tgtEl>
                                        <p:attrNameLst>
                                          <p:attrName>style.visibility</p:attrName>
                                        </p:attrNameLst>
                                      </p:cBhvr>
                                      <p:to>
                                        <p:strVal val="visible"/>
                                      </p:to>
                                    </p:set>
                                    <p:animEffect transition="in" filter="wheel(1)">
                                      <p:cBhvr>
                                        <p:cTn id="10" dur="2000"/>
                                        <p:tgtEl>
                                          <p:spTgt spid="4"/>
                                        </p:tgtEl>
                                      </p:cBhvr>
                                    </p:animEffect>
                                  </p:childTnLst>
                                </p:cTn>
                              </p:par>
                              <p:par>
                                <p:cTn id="11" presetID="14" presetClass="entr" presetSubtype="10" fill="hold" grpId="0" nodeType="withEffect">
                                  <p:stCondLst>
                                    <p:cond delay="5000"/>
                                  </p:stCondLst>
                                  <p:childTnLst>
                                    <p:set>
                                      <p:cBhvr>
                                        <p:cTn id="12" dur="1" fill="hold">
                                          <p:stCondLst>
                                            <p:cond delay="0"/>
                                          </p:stCondLst>
                                        </p:cTn>
                                        <p:tgtEl>
                                          <p:spTgt spid="2"/>
                                        </p:tgtEl>
                                        <p:attrNameLst>
                                          <p:attrName>style.visibility</p:attrName>
                                        </p:attrNameLst>
                                      </p:cBhvr>
                                      <p:to>
                                        <p:strVal val="visible"/>
                                      </p:to>
                                    </p:set>
                                    <p:animEffect transition="in" filter="randombar(horizontal)">
                                      <p:cBhvr>
                                        <p:cTn id="13"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objOnly">
  <p:cSld name="17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25493051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Only">
  <p:cSld name="16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3990351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nly">
  <p:cSld name="15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15660942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Only">
  <p:cSld name="14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8267730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nly">
  <p:cSld name="13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113785576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Only">
  <p:cSld name="12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94223050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Only">
  <p:cSld name="11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277058184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Only">
  <p:cSld name="10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1899952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6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8C9F17C-61F7-40D2-82BB-76A6426E0EC8}"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AC3689A-12EC-45D3-9453-95E02599F857}" type="slidenum">
              <a:rPr lang="en-US" altLang="en-US" smtClean="0"/>
              <a:pPr/>
              <a:t>‹#›</a:t>
            </a:fld>
            <a:endParaRPr lang="en-US" altLang="en-US"/>
          </a:p>
        </p:txBody>
      </p:sp>
    </p:spTree>
    <p:extLst>
      <p:ext uri="{BB962C8B-B14F-4D97-AF65-F5344CB8AC3E}">
        <p14:creationId xmlns:p14="http://schemas.microsoft.com/office/powerpoint/2010/main" val="353094294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Only">
  <p:cSld name="9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277558171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Only">
  <p:cSld name="8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4115233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cSld name="7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143136494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Only">
  <p:cSld name="6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22308214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Only">
  <p:cSld name="4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27038860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Only">
  <p:cSld name="3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15748956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nly">
  <p:cSld name="2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376015283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Only">
  <p:cSld name="1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5BC9C42-275D-4E48-AAFC-B0517D9E53D6}"/>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a16="http://schemas.microsoft.com/office/drawing/2014/main" id="{906E7B22-5A08-4BD4-9816-58BF00DF79F4}"/>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a16="http://schemas.microsoft.com/office/drawing/2014/main" id="{7A45CBC7-FA97-43A2-8892-DCCB9C0CA92C}"/>
              </a:ext>
            </a:extLst>
          </p:cNvPr>
          <p:cNvSpPr>
            <a:spLocks noGrp="1" noChangeArrowheads="1"/>
          </p:cNvSpPr>
          <p:nvPr>
            <p:ph type="sldNum" sz="quarter" idx="12"/>
          </p:nvPr>
        </p:nvSpPr>
        <p:spPr>
          <a:ln/>
        </p:spPr>
        <p:txBody>
          <a:bodyPr/>
          <a:lstStyle>
            <a:lvl1pPr>
              <a:defRPr/>
            </a:lvl1pPr>
          </a:lstStyle>
          <a:p>
            <a:fld id="{5435B9DC-535C-414F-A482-9D396F1D6009}" type="slidenum">
              <a:rPr lang="en-US" altLang="en-US"/>
              <a:pPr/>
              <a:t>‹#›</a:t>
            </a:fld>
            <a:endParaRPr lang="en-US" altLang="en-US"/>
          </a:p>
        </p:txBody>
      </p:sp>
    </p:spTree>
    <p:extLst>
      <p:ext uri="{BB962C8B-B14F-4D97-AF65-F5344CB8AC3E}">
        <p14:creationId xmlns:p14="http://schemas.microsoft.com/office/powerpoint/2010/main" val="32366759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AndTwoObj">
  <p:cSld name="1_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1"/>
            <a:ext cx="53848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41763"/>
            <a:ext cx="53848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a:extLst>
              <a:ext uri="{FF2B5EF4-FFF2-40B4-BE49-F238E27FC236}">
                <a16:creationId xmlns:a16="http://schemas.microsoft.com/office/drawing/2014/main" id="{41025A4A-B2CF-4F4A-AFCE-F706AF51F965}"/>
              </a:ext>
            </a:extLst>
          </p:cNvPr>
          <p:cNvSpPr>
            <a:spLocks noGrp="1"/>
          </p:cNvSpPr>
          <p:nvPr>
            <p:ph type="dt" sz="half" idx="10"/>
          </p:nvPr>
        </p:nvSpPr>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4BD544E5-B7D0-48F3-9D08-1B42F53D63DD}"/>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B0ED12FF-9EF0-4558-8791-4AF2B390B2B9}"/>
              </a:ext>
            </a:extLst>
          </p:cNvPr>
          <p:cNvSpPr>
            <a:spLocks noGrp="1"/>
          </p:cNvSpPr>
          <p:nvPr>
            <p:ph type="sldNum" sz="quarter" idx="12"/>
          </p:nvPr>
        </p:nvSpPr>
        <p:spPr/>
        <p:txBody>
          <a:bodyPr/>
          <a:lstStyle>
            <a:lvl1pPr>
              <a:defRPr/>
            </a:lvl1pPr>
          </a:lstStyle>
          <a:p>
            <a:fld id="{3D698602-57AC-4A6E-BD3D-082C54A3B4FB}" type="slidenum">
              <a:rPr lang="en-US" altLang="en-US"/>
              <a:pPr/>
              <a:t>‹#›</a:t>
            </a:fld>
            <a:endParaRPr lang="en-US" altLang="en-US"/>
          </a:p>
        </p:txBody>
      </p:sp>
    </p:spTree>
    <p:extLst>
      <p:ext uri="{BB962C8B-B14F-4D97-AF65-F5344CB8AC3E}">
        <p14:creationId xmlns:p14="http://schemas.microsoft.com/office/powerpoint/2010/main" val="1246867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5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8C9F17C-61F7-40D2-82BB-76A6426E0EC8}"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AC3689A-12EC-45D3-9453-95E02599F857}" type="slidenum">
              <a:rPr lang="en-US" altLang="en-US" smtClean="0"/>
              <a:pPr/>
              <a:t>‹#›</a:t>
            </a:fld>
            <a:endParaRPr lang="en-US" altLang="en-US"/>
          </a:p>
        </p:txBody>
      </p:sp>
    </p:spTree>
    <p:extLst>
      <p:ext uri="{BB962C8B-B14F-4D97-AF65-F5344CB8AC3E}">
        <p14:creationId xmlns:p14="http://schemas.microsoft.com/office/powerpoint/2010/main" val="2103605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4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8C9F17C-61F7-40D2-82BB-76A6426E0EC8}"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AC3689A-12EC-45D3-9453-95E02599F857}" type="slidenum">
              <a:rPr lang="en-US" altLang="en-US" smtClean="0"/>
              <a:pPr/>
              <a:t>‹#›</a:t>
            </a:fld>
            <a:endParaRPr lang="en-US" altLang="en-US"/>
          </a:p>
        </p:txBody>
      </p:sp>
    </p:spTree>
    <p:extLst>
      <p:ext uri="{BB962C8B-B14F-4D97-AF65-F5344CB8AC3E}">
        <p14:creationId xmlns:p14="http://schemas.microsoft.com/office/powerpoint/2010/main" val="4252725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8C9F17C-61F7-40D2-82BB-76A6426E0EC8}"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AC3689A-12EC-45D3-9453-95E02599F857}" type="slidenum">
              <a:rPr lang="en-US" altLang="en-US" smtClean="0"/>
              <a:pPr/>
              <a:t>‹#›</a:t>
            </a:fld>
            <a:endParaRPr lang="en-US" altLang="en-US"/>
          </a:p>
        </p:txBody>
      </p:sp>
    </p:spTree>
    <p:extLst>
      <p:ext uri="{BB962C8B-B14F-4D97-AF65-F5344CB8AC3E}">
        <p14:creationId xmlns:p14="http://schemas.microsoft.com/office/powerpoint/2010/main" val="2161745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8C9F17C-61F7-40D2-82BB-76A6426E0EC8}"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AC3689A-12EC-45D3-9453-95E02599F857}" type="slidenum">
              <a:rPr lang="en-US" altLang="en-US" smtClean="0"/>
              <a:pPr/>
              <a:t>‹#›</a:t>
            </a:fld>
            <a:endParaRPr lang="en-US" altLang="en-US"/>
          </a:p>
        </p:txBody>
      </p:sp>
    </p:spTree>
    <p:extLst>
      <p:ext uri="{BB962C8B-B14F-4D97-AF65-F5344CB8AC3E}">
        <p14:creationId xmlns:p14="http://schemas.microsoft.com/office/powerpoint/2010/main" val="2759488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8C9F17C-61F7-40D2-82BB-76A6426E0EC8}" type="datetimeFigureOut">
              <a:rPr lang="en-US" smtClean="0"/>
              <a:pPr>
                <a:defRPr/>
              </a:pPr>
              <a:t>10/6/2021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AC3689A-12EC-45D3-9453-95E02599F857}" type="slidenum">
              <a:rPr lang="en-US" altLang="en-US" smtClean="0"/>
              <a:pPr/>
              <a:t>‹#›</a:t>
            </a:fld>
            <a:endParaRPr lang="en-US" altLang="en-US"/>
          </a:p>
        </p:txBody>
      </p:sp>
    </p:spTree>
    <p:extLst>
      <p:ext uri="{BB962C8B-B14F-4D97-AF65-F5344CB8AC3E}">
        <p14:creationId xmlns:p14="http://schemas.microsoft.com/office/powerpoint/2010/main" val="227101077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image" Target="../media/image1.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D9D45D0-4E50-49B3-85F4-2EFC9F59AE0E}" type="slidenum">
              <a:rPr lang="en-US" smtClean="0"/>
              <a:pPr>
                <a:defRPr/>
              </a:pPr>
              <a:t>‹#›</a:t>
            </a:fld>
            <a:endParaRPr lang="en-US" sz="1000">
              <a:solidFill>
                <a:schemeClr val="tx1"/>
              </a:solidFill>
            </a:endParaRPr>
          </a:p>
        </p:txBody>
      </p:sp>
    </p:spTree>
    <p:extLst>
      <p:ext uri="{BB962C8B-B14F-4D97-AF65-F5344CB8AC3E}">
        <p14:creationId xmlns:p14="http://schemas.microsoft.com/office/powerpoint/2010/main" val="2281793443"/>
      </p:ext>
    </p:extLst>
  </p:cSld>
  <p:clrMap bg1="lt1" tx1="dk1" bg2="lt2" tx2="dk2" accent1="accent1" accent2="accent2" accent3="accent3" accent4="accent4" accent5="accent5" accent6="accent6" hlink="hlink" folHlink="folHlink"/>
  <p:sldLayoutIdLst>
    <p:sldLayoutId id="2147483786" r:id="rId1"/>
    <p:sldLayoutId id="2147483836" r:id="rId2"/>
    <p:sldLayoutId id="2147483835" r:id="rId3"/>
    <p:sldLayoutId id="2147483834" r:id="rId4"/>
    <p:sldLayoutId id="2147483833" r:id="rId5"/>
    <p:sldLayoutId id="2147483832" r:id="rId6"/>
    <p:sldLayoutId id="2147483820" r:id="rId7"/>
    <p:sldLayoutId id="2147483819" r:id="rId8"/>
    <p:sldLayoutId id="2147483818" r:id="rId9"/>
    <p:sldLayoutId id="2147483787" r:id="rId10"/>
    <p:sldLayoutId id="2147483822" r:id="rId11"/>
    <p:sldLayoutId id="2147483817" r:id="rId12"/>
    <p:sldLayoutId id="2147483816" r:id="rId13"/>
    <p:sldLayoutId id="2147483808" r:id="rId14"/>
    <p:sldLayoutId id="2147483788" r:id="rId15"/>
    <p:sldLayoutId id="2147483789" r:id="rId16"/>
    <p:sldLayoutId id="2147483790" r:id="rId17"/>
    <p:sldLayoutId id="2147483791" r:id="rId18"/>
    <p:sldLayoutId id="2147483804" r:id="rId19"/>
    <p:sldLayoutId id="2147483800" r:id="rId20"/>
    <p:sldLayoutId id="2147483799" r:id="rId21"/>
    <p:sldLayoutId id="2147483798" r:id="rId22"/>
    <p:sldLayoutId id="2147483792" r:id="rId23"/>
    <p:sldLayoutId id="2147483831" r:id="rId24"/>
    <p:sldLayoutId id="2147483829" r:id="rId25"/>
    <p:sldLayoutId id="2147483821" r:id="rId26"/>
    <p:sldLayoutId id="2147483793" r:id="rId27"/>
    <p:sldLayoutId id="2147483794" r:id="rId28"/>
    <p:sldLayoutId id="2147483795" r:id="rId29"/>
    <p:sldLayoutId id="2147483796" r:id="rId30"/>
    <p:sldLayoutId id="2147483797" r:id="rId31"/>
    <p:sldLayoutId id="2147483830" r:id="rId32"/>
    <p:sldLayoutId id="2147483828" r:id="rId33"/>
    <p:sldLayoutId id="2147483827" r:id="rId34"/>
    <p:sldLayoutId id="2147483826" r:id="rId35"/>
    <p:sldLayoutId id="2147483825" r:id="rId36"/>
    <p:sldLayoutId id="2147483824" r:id="rId37"/>
    <p:sldLayoutId id="2147483823" r:id="rId38"/>
    <p:sldLayoutId id="2147483814" r:id="rId39"/>
    <p:sldLayoutId id="2147483813" r:id="rId40"/>
    <p:sldLayoutId id="2147483812" r:id="rId41"/>
    <p:sldLayoutId id="2147483811" r:id="rId42"/>
    <p:sldLayoutId id="2147483810" r:id="rId43"/>
    <p:sldLayoutId id="2147483806" r:id="rId44"/>
    <p:sldLayoutId id="2147483805" r:id="rId45"/>
    <p:sldLayoutId id="2147483803" r:id="rId46"/>
    <p:sldLayoutId id="2147483802" r:id="rId47"/>
    <p:sldLayoutId id="2147483815" r:id="rId4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1.xml"/><Relationship Id="rId5" Type="http://schemas.openxmlformats.org/officeDocument/2006/relationships/image" Target="../media/image5.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23.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6.xml"/><Relationship Id="rId1" Type="http://schemas.openxmlformats.org/officeDocument/2006/relationships/vmlDrawing" Target="../drawings/vmlDrawing1.vml"/><Relationship Id="rId6" Type="http://schemas.openxmlformats.org/officeDocument/2006/relationships/image" Target="../media/image19.png"/><Relationship Id="rId5" Type="http://schemas.openxmlformats.org/officeDocument/2006/relationships/image" Target="../media/image18.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22.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oleObject" Target="../embeddings/oleObject7.bin"/><Relationship Id="rId2" Type="http://schemas.openxmlformats.org/officeDocument/2006/relationships/slideLayout" Target="../slideLayouts/slideLayout16.xml"/><Relationship Id="rId1" Type="http://schemas.openxmlformats.org/officeDocument/2006/relationships/vmlDrawing" Target="../drawings/vmlDrawing2.vml"/><Relationship Id="rId6" Type="http://schemas.openxmlformats.org/officeDocument/2006/relationships/image" Target="../media/image20.wmf"/><Relationship Id="rId11" Type="http://schemas.openxmlformats.org/officeDocument/2006/relationships/image" Target="../media/image21.wmf"/><Relationship Id="rId5" Type="http://schemas.openxmlformats.org/officeDocument/2006/relationships/oleObject" Target="../embeddings/oleObject3.bin"/><Relationship Id="rId15" Type="http://schemas.openxmlformats.org/officeDocument/2006/relationships/image" Target="../media/image23.wmf"/><Relationship Id="rId10" Type="http://schemas.openxmlformats.org/officeDocument/2006/relationships/oleObject" Target="../embeddings/oleObject6.bin"/><Relationship Id="rId4" Type="http://schemas.openxmlformats.org/officeDocument/2006/relationships/image" Target="../media/image19.wmf"/><Relationship Id="rId9" Type="http://schemas.openxmlformats.org/officeDocument/2006/relationships/image" Target="../media/image18.wmf"/><Relationship Id="rId14"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notesSlide" Target="../notesSlides/notesSlide4.xml"/><Relationship Id="rId7" Type="http://schemas.openxmlformats.org/officeDocument/2006/relationships/image" Target="../media/image25.wmf"/><Relationship Id="rId2" Type="http://schemas.openxmlformats.org/officeDocument/2006/relationships/slideLayout" Target="../slideLayouts/slideLayout10.xml"/><Relationship Id="rId1" Type="http://schemas.openxmlformats.org/officeDocument/2006/relationships/vmlDrawing" Target="../drawings/vmlDrawing3.vml"/><Relationship Id="rId6" Type="http://schemas.openxmlformats.org/officeDocument/2006/relationships/oleObject" Target="../embeddings/oleObject10.bin"/><Relationship Id="rId5" Type="http://schemas.openxmlformats.org/officeDocument/2006/relationships/image" Target="../media/image24.wmf"/><Relationship Id="rId4" Type="http://schemas.openxmlformats.org/officeDocument/2006/relationships/oleObject" Target="../embeddings/oleObject9.bin"/><Relationship Id="rId9" Type="http://schemas.openxmlformats.org/officeDocument/2006/relationships/image" Target="../media/image26.wmf"/></Relationships>
</file>

<file path=ppt/slides/_rels/slide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7DCC2C9-5F12-47FC-8025-54079A9FA0B0}"/>
              </a:ext>
            </a:extLst>
          </p:cNvPr>
          <p:cNvGrpSpPr/>
          <p:nvPr/>
        </p:nvGrpSpPr>
        <p:grpSpPr>
          <a:xfrm>
            <a:off x="0" y="0"/>
            <a:ext cx="12192000" cy="6856424"/>
            <a:chOff x="1465948" y="834114"/>
            <a:chExt cx="10726052" cy="6022310"/>
          </a:xfrm>
        </p:grpSpPr>
        <p:pic>
          <p:nvPicPr>
            <p:cNvPr id="3" name="Picture 2" descr="Shape, rectangle&#10;&#10;Description automatically generated">
              <a:extLst>
                <a:ext uri="{FF2B5EF4-FFF2-40B4-BE49-F238E27FC236}">
                  <a16:creationId xmlns:a16="http://schemas.microsoft.com/office/drawing/2014/main" id="{B7E317D6-11A8-4995-93F7-66C3779304A4}"/>
                </a:ext>
              </a:extLst>
            </p:cNvPr>
            <p:cNvPicPr>
              <a:picLocks noChangeAspect="1"/>
            </p:cNvPicPr>
            <p:nvPr/>
          </p:nvPicPr>
          <p:blipFill>
            <a:blip r:embed="rId3"/>
            <a:stretch>
              <a:fillRect/>
            </a:stretch>
          </p:blipFill>
          <p:spPr>
            <a:xfrm>
              <a:off x="1465948" y="834114"/>
              <a:ext cx="10726052" cy="6022310"/>
            </a:xfrm>
            <a:prstGeom prst="rect">
              <a:avLst/>
            </a:prstGeom>
          </p:spPr>
        </p:pic>
        <p:grpSp>
          <p:nvGrpSpPr>
            <p:cNvPr id="48" name="Group 47">
              <a:extLst>
                <a:ext uri="{FF2B5EF4-FFF2-40B4-BE49-F238E27FC236}">
                  <a16:creationId xmlns:a16="http://schemas.microsoft.com/office/drawing/2014/main" id="{1234588B-B9C4-48FE-BFB1-4960AFED333C}"/>
                </a:ext>
              </a:extLst>
            </p:cNvPr>
            <p:cNvGrpSpPr/>
            <p:nvPr/>
          </p:nvGrpSpPr>
          <p:grpSpPr>
            <a:xfrm>
              <a:off x="1628032" y="998338"/>
              <a:ext cx="10372623" cy="5671021"/>
              <a:chOff x="109181" y="172694"/>
              <a:chExt cx="11914578" cy="6481763"/>
            </a:xfrm>
          </p:grpSpPr>
          <p:pic>
            <p:nvPicPr>
              <p:cNvPr id="49" name="Picture 48" descr="Timeline&#10;&#10;Description automatically generated">
                <a:extLst>
                  <a:ext uri="{FF2B5EF4-FFF2-40B4-BE49-F238E27FC236}">
                    <a16:creationId xmlns:a16="http://schemas.microsoft.com/office/drawing/2014/main" id="{E23A3A5D-EBAB-4129-8B8B-2DAA265450A5}"/>
                  </a:ext>
                </a:extLst>
              </p:cNvPr>
              <p:cNvPicPr>
                <a:picLocks noChangeAspect="1"/>
              </p:cNvPicPr>
              <p:nvPr/>
            </p:nvPicPr>
            <p:blipFill>
              <a:blip r:embed="rId4"/>
              <a:stretch>
                <a:fillRect/>
              </a:stretch>
            </p:blipFill>
            <p:spPr>
              <a:xfrm>
                <a:off x="109182" y="172694"/>
                <a:ext cx="11914577" cy="6481763"/>
              </a:xfrm>
              <a:prstGeom prst="rect">
                <a:avLst/>
              </a:prstGeom>
            </p:spPr>
          </p:pic>
          <p:pic>
            <p:nvPicPr>
              <p:cNvPr id="50" name="Picture 49">
                <a:extLst>
                  <a:ext uri="{FF2B5EF4-FFF2-40B4-BE49-F238E27FC236}">
                    <a16:creationId xmlns:a16="http://schemas.microsoft.com/office/drawing/2014/main" id="{64A593B4-26DC-451E-84EC-55500143628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181" y="203542"/>
                <a:ext cx="1205269" cy="1168057"/>
              </a:xfrm>
              <a:prstGeom prst="rect">
                <a:avLst/>
              </a:prstGeom>
            </p:spPr>
          </p:pic>
        </p:grpSp>
      </p:grpSp>
    </p:spTree>
    <p:extLst>
      <p:ext uri="{BB962C8B-B14F-4D97-AF65-F5344CB8AC3E}">
        <p14:creationId xmlns:p14="http://schemas.microsoft.com/office/powerpoint/2010/main" val="1722848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6">
            <a:extLst>
              <a:ext uri="{FF2B5EF4-FFF2-40B4-BE49-F238E27FC236}">
                <a16:creationId xmlns:a16="http://schemas.microsoft.com/office/drawing/2014/main" id="{E78B38E2-7985-4DE0-9240-A6BDC0915CD1}"/>
              </a:ext>
            </a:extLst>
          </p:cNvPr>
          <p:cNvSpPr>
            <a:spLocks noChangeArrowheads="1"/>
          </p:cNvSpPr>
          <p:nvPr/>
        </p:nvSpPr>
        <p:spPr bwMode="auto">
          <a:xfrm>
            <a:off x="551384" y="381001"/>
            <a:ext cx="10873208" cy="4894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3467" b="1" u="sng">
                <a:solidFill>
                  <a:srgbClr val="FF0000"/>
                </a:solidFill>
                <a:latin typeface="Times New Roman" panose="02020603050405020304" pitchFamily="18" charset="0"/>
              </a:rPr>
              <a:t>Bài 4:</a:t>
            </a:r>
            <a:r>
              <a:rPr lang="en-US" altLang="en-US" sz="3467">
                <a:solidFill>
                  <a:srgbClr val="FF0000"/>
                </a:solidFill>
                <a:latin typeface="Times New Roman" panose="02020603050405020304" pitchFamily="18" charset="0"/>
              </a:rPr>
              <a:t> </a:t>
            </a:r>
            <a:r>
              <a:rPr lang="en-US" altLang="en-US" sz="3467" b="1" i="1">
                <a:solidFill>
                  <a:srgbClr val="0000FF"/>
                </a:solidFill>
                <a:latin typeface="Times New Roman" panose="02020603050405020304" pitchFamily="18" charset="0"/>
              </a:rPr>
              <a:t>Trên tuyến đường sắt Thống Nhất, quãng đường từ Hà Nội đến Đà Nẵng dài 791km, quãng đường từ Đà Nẵng đến Thành phố Hồ Chí Minh dài hơn quãng đường đó 144km. Hỏi: </a:t>
            </a:r>
          </a:p>
          <a:p>
            <a:pPr algn="just" eaLnBrk="1" hangingPunct="1">
              <a:spcBef>
                <a:spcPct val="50000"/>
              </a:spcBef>
              <a:buFontTx/>
              <a:buAutoNum type="alphaLcParenR"/>
            </a:pPr>
            <a:r>
              <a:rPr lang="en-US" altLang="en-US" sz="3467" b="1" i="1">
                <a:solidFill>
                  <a:srgbClr val="0000FF"/>
                </a:solidFill>
                <a:latin typeface="Times New Roman" panose="02020603050405020304" pitchFamily="18" charset="0"/>
              </a:rPr>
              <a:t>Đường sắt từ Đà Nẵng đến Thành phố Hồ Chí Minh dài bao nhiêu ki-lô-mét ? </a:t>
            </a:r>
          </a:p>
          <a:p>
            <a:pPr algn="just" eaLnBrk="1" hangingPunct="1">
              <a:spcBef>
                <a:spcPct val="50000"/>
              </a:spcBef>
              <a:buFontTx/>
              <a:buAutoNum type="alphaLcParenR"/>
            </a:pPr>
            <a:r>
              <a:rPr lang="en-US" altLang="en-US" sz="3467" b="1" i="1">
                <a:solidFill>
                  <a:srgbClr val="0000FF"/>
                </a:solidFill>
                <a:latin typeface="Times New Roman" panose="02020603050405020304" pitchFamily="18" charset="0"/>
              </a:rPr>
              <a:t>Đường sắt từ Hà Nội đến Thành phố Hồ Chí Minh dài bao nhiêu ki-lô-mét ? </a:t>
            </a:r>
          </a:p>
        </p:txBody>
      </p:sp>
      <p:grpSp>
        <p:nvGrpSpPr>
          <p:cNvPr id="10243" name="组合 46">
            <a:extLst>
              <a:ext uri="{FF2B5EF4-FFF2-40B4-BE49-F238E27FC236}">
                <a16:creationId xmlns:a16="http://schemas.microsoft.com/office/drawing/2014/main" id="{793F9FE4-4BD6-4FBB-AC37-CA68B174522F}"/>
              </a:ext>
            </a:extLst>
          </p:cNvPr>
          <p:cNvGrpSpPr>
            <a:grpSpLocks/>
          </p:cNvGrpSpPr>
          <p:nvPr/>
        </p:nvGrpSpPr>
        <p:grpSpPr bwMode="auto">
          <a:xfrm>
            <a:off x="101600" y="4643967"/>
            <a:ext cx="6538384" cy="2279651"/>
            <a:chOff x="24397" y="4656138"/>
            <a:chExt cx="5077828" cy="1990726"/>
          </a:xfrm>
        </p:grpSpPr>
        <p:sp>
          <p:nvSpPr>
            <p:cNvPr id="10244" name="Freeform 3">
              <a:extLst>
                <a:ext uri="{FF2B5EF4-FFF2-40B4-BE49-F238E27FC236}">
                  <a16:creationId xmlns:a16="http://schemas.microsoft.com/office/drawing/2014/main" id="{41EC5387-9B80-4A86-A5DA-1D91930EF2D7}"/>
                </a:ext>
              </a:extLst>
            </p:cNvPr>
            <p:cNvSpPr>
              <a:spLocks/>
            </p:cNvSpPr>
            <p:nvPr/>
          </p:nvSpPr>
          <p:spPr bwMode="auto">
            <a:xfrm>
              <a:off x="24397" y="5192328"/>
              <a:ext cx="917575" cy="919163"/>
            </a:xfrm>
            <a:custGeom>
              <a:avLst/>
              <a:gdLst>
                <a:gd name="T0" fmla="*/ 670536 w 208"/>
                <a:gd name="T1" fmla="*/ 300496 h 208"/>
                <a:gd name="T2" fmla="*/ 463199 w 208"/>
                <a:gd name="T3" fmla="*/ 0 h 208"/>
                <a:gd name="T4" fmla="*/ 255862 w 208"/>
                <a:gd name="T5" fmla="*/ 300496 h 208"/>
                <a:gd name="T6" fmla="*/ 458788 w 208"/>
                <a:gd name="T7" fmla="*/ 919163 h 208"/>
                <a:gd name="T8" fmla="*/ 458788 w 208"/>
                <a:gd name="T9" fmla="*/ 919163 h 208"/>
                <a:gd name="T10" fmla="*/ 458788 w 208"/>
                <a:gd name="T11" fmla="*/ 919163 h 208"/>
                <a:gd name="T12" fmla="*/ 458788 w 208"/>
                <a:gd name="T13" fmla="*/ 919163 h 208"/>
                <a:gd name="T14" fmla="*/ 458788 w 208"/>
                <a:gd name="T15" fmla="*/ 919163 h 208"/>
                <a:gd name="T16" fmla="*/ 670536 w 208"/>
                <a:gd name="T17" fmla="*/ 300496 h 2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8" h="208">
                  <a:moveTo>
                    <a:pt x="152" y="68"/>
                  </a:moveTo>
                  <a:cubicBezTo>
                    <a:pt x="128" y="29"/>
                    <a:pt x="105" y="0"/>
                    <a:pt x="105" y="0"/>
                  </a:cubicBezTo>
                  <a:cubicBezTo>
                    <a:pt x="105" y="0"/>
                    <a:pt x="83" y="30"/>
                    <a:pt x="58" y="68"/>
                  </a:cubicBezTo>
                  <a:cubicBezTo>
                    <a:pt x="0" y="154"/>
                    <a:pt x="64" y="205"/>
                    <a:pt x="104" y="208"/>
                  </a:cubicBezTo>
                  <a:cubicBezTo>
                    <a:pt x="104" y="208"/>
                    <a:pt x="104" y="208"/>
                    <a:pt x="104" y="208"/>
                  </a:cubicBezTo>
                  <a:cubicBezTo>
                    <a:pt x="104" y="208"/>
                    <a:pt x="104" y="208"/>
                    <a:pt x="104" y="208"/>
                  </a:cubicBezTo>
                  <a:cubicBezTo>
                    <a:pt x="104" y="208"/>
                    <a:pt x="104" y="208"/>
                    <a:pt x="104" y="208"/>
                  </a:cubicBezTo>
                  <a:cubicBezTo>
                    <a:pt x="104" y="208"/>
                    <a:pt x="104" y="208"/>
                    <a:pt x="104" y="208"/>
                  </a:cubicBezTo>
                  <a:cubicBezTo>
                    <a:pt x="148" y="205"/>
                    <a:pt x="208" y="160"/>
                    <a:pt x="152" y="68"/>
                  </a:cubicBezTo>
                  <a:close/>
                </a:path>
              </a:pathLst>
            </a:custGeom>
            <a:solidFill>
              <a:srgbClr val="BBCE1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45" name="Freeform 4">
              <a:extLst>
                <a:ext uri="{FF2B5EF4-FFF2-40B4-BE49-F238E27FC236}">
                  <a16:creationId xmlns:a16="http://schemas.microsoft.com/office/drawing/2014/main" id="{462AEE85-3CD6-4184-84AB-6FE07DB4276E}"/>
                </a:ext>
              </a:extLst>
            </p:cNvPr>
            <p:cNvSpPr>
              <a:spLocks/>
            </p:cNvSpPr>
            <p:nvPr/>
          </p:nvSpPr>
          <p:spPr bwMode="auto">
            <a:xfrm>
              <a:off x="261126" y="5701396"/>
              <a:ext cx="398463" cy="909639"/>
            </a:xfrm>
            <a:custGeom>
              <a:avLst/>
              <a:gdLst>
                <a:gd name="T0" fmla="*/ 398463 w 251"/>
                <a:gd name="T1" fmla="*/ 158750 h 573"/>
                <a:gd name="T2" fmla="*/ 225425 w 251"/>
                <a:gd name="T3" fmla="*/ 260350 h 573"/>
                <a:gd name="T4" fmla="*/ 200025 w 251"/>
                <a:gd name="T5" fmla="*/ 0 h 573"/>
                <a:gd name="T6" fmla="*/ 173038 w 251"/>
                <a:gd name="T7" fmla="*/ 260350 h 573"/>
                <a:gd name="T8" fmla="*/ 0 w 251"/>
                <a:gd name="T9" fmla="*/ 158750 h 573"/>
                <a:gd name="T10" fmla="*/ 160338 w 251"/>
                <a:gd name="T11" fmla="*/ 344488 h 573"/>
                <a:gd name="T12" fmla="*/ 163513 w 251"/>
                <a:gd name="T13" fmla="*/ 909639 h 573"/>
                <a:gd name="T14" fmla="*/ 247650 w 251"/>
                <a:gd name="T15" fmla="*/ 909639 h 573"/>
                <a:gd name="T16" fmla="*/ 239713 w 251"/>
                <a:gd name="T17" fmla="*/ 344488 h 573"/>
                <a:gd name="T18" fmla="*/ 398463 w 251"/>
                <a:gd name="T19" fmla="*/ 158750 h 5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1" h="573">
                  <a:moveTo>
                    <a:pt x="251" y="100"/>
                  </a:moveTo>
                  <a:lnTo>
                    <a:pt x="142" y="164"/>
                  </a:lnTo>
                  <a:lnTo>
                    <a:pt x="126" y="0"/>
                  </a:lnTo>
                  <a:lnTo>
                    <a:pt x="109" y="164"/>
                  </a:lnTo>
                  <a:lnTo>
                    <a:pt x="0" y="100"/>
                  </a:lnTo>
                  <a:lnTo>
                    <a:pt x="101" y="217"/>
                  </a:lnTo>
                  <a:lnTo>
                    <a:pt x="103" y="573"/>
                  </a:lnTo>
                  <a:lnTo>
                    <a:pt x="156" y="573"/>
                  </a:lnTo>
                  <a:lnTo>
                    <a:pt x="151" y="217"/>
                  </a:lnTo>
                  <a:lnTo>
                    <a:pt x="251" y="100"/>
                  </a:lnTo>
                  <a:close/>
                </a:path>
              </a:pathLst>
            </a:custGeom>
            <a:solidFill>
              <a:srgbClr val="C56D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46" name="Freeform 5">
              <a:extLst>
                <a:ext uri="{FF2B5EF4-FFF2-40B4-BE49-F238E27FC236}">
                  <a16:creationId xmlns:a16="http://schemas.microsoft.com/office/drawing/2014/main" id="{E47A2DB2-295B-4E7C-9651-9466760850D7}"/>
                </a:ext>
              </a:extLst>
            </p:cNvPr>
            <p:cNvSpPr>
              <a:spLocks/>
            </p:cNvSpPr>
            <p:nvPr/>
          </p:nvSpPr>
          <p:spPr bwMode="auto">
            <a:xfrm>
              <a:off x="4356100" y="6223001"/>
              <a:ext cx="746125" cy="361950"/>
            </a:xfrm>
            <a:custGeom>
              <a:avLst/>
              <a:gdLst>
                <a:gd name="T0" fmla="*/ 741710 w 169"/>
                <a:gd name="T1" fmla="*/ 361950 h 82"/>
                <a:gd name="T2" fmla="*/ 746125 w 169"/>
                <a:gd name="T3" fmla="*/ 317810 h 82"/>
                <a:gd name="T4" fmla="*/ 556283 w 169"/>
                <a:gd name="T5" fmla="*/ 128007 h 82"/>
                <a:gd name="T6" fmla="*/ 543038 w 169"/>
                <a:gd name="T7" fmla="*/ 132421 h 82"/>
                <a:gd name="T8" fmla="*/ 379685 w 169"/>
                <a:gd name="T9" fmla="*/ 0 h 82"/>
                <a:gd name="T10" fmla="*/ 207502 w 169"/>
                <a:gd name="T11" fmla="*/ 167733 h 82"/>
                <a:gd name="T12" fmla="*/ 163353 w 169"/>
                <a:gd name="T13" fmla="*/ 163319 h 82"/>
                <a:gd name="T14" fmla="*/ 0 w 169"/>
                <a:gd name="T15" fmla="*/ 322224 h 82"/>
                <a:gd name="T16" fmla="*/ 4415 w 169"/>
                <a:gd name="T17" fmla="*/ 361950 h 82"/>
                <a:gd name="T18" fmla="*/ 741710 w 169"/>
                <a:gd name="T19" fmla="*/ 361950 h 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9" h="82">
                  <a:moveTo>
                    <a:pt x="168" y="82"/>
                  </a:moveTo>
                  <a:cubicBezTo>
                    <a:pt x="169" y="79"/>
                    <a:pt x="169" y="76"/>
                    <a:pt x="169" y="72"/>
                  </a:cubicBezTo>
                  <a:cubicBezTo>
                    <a:pt x="169" y="49"/>
                    <a:pt x="150" y="29"/>
                    <a:pt x="126" y="29"/>
                  </a:cubicBezTo>
                  <a:cubicBezTo>
                    <a:pt x="125" y="30"/>
                    <a:pt x="124" y="30"/>
                    <a:pt x="123" y="30"/>
                  </a:cubicBezTo>
                  <a:cubicBezTo>
                    <a:pt x="119" y="13"/>
                    <a:pt x="103" y="0"/>
                    <a:pt x="86" y="0"/>
                  </a:cubicBezTo>
                  <a:cubicBezTo>
                    <a:pt x="65" y="0"/>
                    <a:pt x="47" y="18"/>
                    <a:pt x="47" y="38"/>
                  </a:cubicBezTo>
                  <a:cubicBezTo>
                    <a:pt x="44" y="37"/>
                    <a:pt x="41" y="37"/>
                    <a:pt x="37" y="37"/>
                  </a:cubicBezTo>
                  <a:cubicBezTo>
                    <a:pt x="17" y="37"/>
                    <a:pt x="0" y="53"/>
                    <a:pt x="0" y="73"/>
                  </a:cubicBezTo>
                  <a:cubicBezTo>
                    <a:pt x="0" y="76"/>
                    <a:pt x="1" y="79"/>
                    <a:pt x="1" y="82"/>
                  </a:cubicBezTo>
                  <a:cubicBezTo>
                    <a:pt x="168" y="82"/>
                    <a:pt x="168" y="82"/>
                    <a:pt x="168" y="82"/>
                  </a:cubicBezTo>
                </a:path>
              </a:pathLst>
            </a:custGeom>
            <a:solidFill>
              <a:srgbClr val="FFC0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47" name="Freeform 6">
              <a:extLst>
                <a:ext uri="{FF2B5EF4-FFF2-40B4-BE49-F238E27FC236}">
                  <a16:creationId xmlns:a16="http://schemas.microsoft.com/office/drawing/2014/main" id="{35F7B562-AC00-4360-96FF-9224D65B0840}"/>
                </a:ext>
              </a:extLst>
            </p:cNvPr>
            <p:cNvSpPr>
              <a:spLocks/>
            </p:cNvSpPr>
            <p:nvPr/>
          </p:nvSpPr>
          <p:spPr bwMode="auto">
            <a:xfrm>
              <a:off x="4421187" y="6453188"/>
              <a:ext cx="106363" cy="79375"/>
            </a:xfrm>
            <a:custGeom>
              <a:avLst/>
              <a:gdLst>
                <a:gd name="T0" fmla="*/ 53182 w 24"/>
                <a:gd name="T1" fmla="*/ 0 h 18"/>
                <a:gd name="T2" fmla="*/ 53182 w 24"/>
                <a:gd name="T3" fmla="*/ 79375 h 18"/>
                <a:gd name="T4" fmla="*/ 53182 w 24"/>
                <a:gd name="T5" fmla="*/ 0 h 18"/>
                <a:gd name="T6" fmla="*/ 0 60000 65536"/>
                <a:gd name="T7" fmla="*/ 0 60000 65536"/>
                <a:gd name="T8" fmla="*/ 0 60000 65536"/>
              </a:gdLst>
              <a:ahLst/>
              <a:cxnLst>
                <a:cxn ang="T6">
                  <a:pos x="T0" y="T1"/>
                </a:cxn>
                <a:cxn ang="T7">
                  <a:pos x="T2" y="T3"/>
                </a:cxn>
                <a:cxn ang="T8">
                  <a:pos x="T4" y="T5"/>
                </a:cxn>
              </a:cxnLst>
              <a:rect l="0" t="0" r="r" b="b"/>
              <a:pathLst>
                <a:path w="24" h="18">
                  <a:moveTo>
                    <a:pt x="12" y="0"/>
                  </a:moveTo>
                  <a:cubicBezTo>
                    <a:pt x="0" y="0"/>
                    <a:pt x="0" y="18"/>
                    <a:pt x="12" y="18"/>
                  </a:cubicBezTo>
                  <a:cubicBezTo>
                    <a:pt x="24" y="18"/>
                    <a:pt x="24" y="0"/>
                    <a:pt x="12" y="0"/>
                  </a:cubicBezTo>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48" name="Freeform 7">
              <a:extLst>
                <a:ext uri="{FF2B5EF4-FFF2-40B4-BE49-F238E27FC236}">
                  <a16:creationId xmlns:a16="http://schemas.microsoft.com/office/drawing/2014/main" id="{785A1106-8A1F-46AD-BC2B-A58956817EC1}"/>
                </a:ext>
              </a:extLst>
            </p:cNvPr>
            <p:cNvSpPr>
              <a:spLocks/>
            </p:cNvSpPr>
            <p:nvPr/>
          </p:nvSpPr>
          <p:spPr bwMode="auto">
            <a:xfrm>
              <a:off x="4606925" y="6443663"/>
              <a:ext cx="93663" cy="101600"/>
            </a:xfrm>
            <a:custGeom>
              <a:avLst/>
              <a:gdLst>
                <a:gd name="T0" fmla="*/ 84743 w 21"/>
                <a:gd name="T1" fmla="*/ 22087 h 23"/>
                <a:gd name="T2" fmla="*/ 35681 w 21"/>
                <a:gd name="T3" fmla="*/ 4417 h 23"/>
                <a:gd name="T4" fmla="*/ 13380 w 21"/>
                <a:gd name="T5" fmla="*/ 17670 h 23"/>
                <a:gd name="T6" fmla="*/ 4460 w 21"/>
                <a:gd name="T7" fmla="*/ 57426 h 23"/>
                <a:gd name="T8" fmla="*/ 75822 w 21"/>
                <a:gd name="T9" fmla="*/ 79513 h 23"/>
                <a:gd name="T10" fmla="*/ 84743 w 21"/>
                <a:gd name="T11" fmla="*/ 22087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 h="23">
                  <a:moveTo>
                    <a:pt x="19" y="5"/>
                  </a:moveTo>
                  <a:cubicBezTo>
                    <a:pt x="17" y="1"/>
                    <a:pt x="12" y="0"/>
                    <a:pt x="8" y="1"/>
                  </a:cubicBezTo>
                  <a:cubicBezTo>
                    <a:pt x="6" y="2"/>
                    <a:pt x="4" y="3"/>
                    <a:pt x="3" y="4"/>
                  </a:cubicBezTo>
                  <a:cubicBezTo>
                    <a:pt x="1" y="6"/>
                    <a:pt x="0" y="10"/>
                    <a:pt x="1" y="13"/>
                  </a:cubicBezTo>
                  <a:cubicBezTo>
                    <a:pt x="3" y="20"/>
                    <a:pt x="12" y="23"/>
                    <a:pt x="17" y="18"/>
                  </a:cubicBezTo>
                  <a:cubicBezTo>
                    <a:pt x="20" y="14"/>
                    <a:pt x="21" y="9"/>
                    <a:pt x="19" y="5"/>
                  </a:cubicBezTo>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49" name="Freeform 8">
              <a:extLst>
                <a:ext uri="{FF2B5EF4-FFF2-40B4-BE49-F238E27FC236}">
                  <a16:creationId xmlns:a16="http://schemas.microsoft.com/office/drawing/2014/main" id="{15C68452-9DFD-46EB-B2D8-266BED17A3E8}"/>
                </a:ext>
              </a:extLst>
            </p:cNvPr>
            <p:cNvSpPr>
              <a:spLocks/>
            </p:cNvSpPr>
            <p:nvPr/>
          </p:nvSpPr>
          <p:spPr bwMode="auto">
            <a:xfrm>
              <a:off x="4616450" y="6324601"/>
              <a:ext cx="123825" cy="93663"/>
            </a:xfrm>
            <a:custGeom>
              <a:avLst/>
              <a:gdLst>
                <a:gd name="T0" fmla="*/ 70757 w 28"/>
                <a:gd name="T1" fmla="*/ 0 h 21"/>
                <a:gd name="T2" fmla="*/ 70757 w 28"/>
                <a:gd name="T3" fmla="*/ 93663 h 21"/>
                <a:gd name="T4" fmla="*/ 70757 w 28"/>
                <a:gd name="T5" fmla="*/ 0 h 21"/>
                <a:gd name="T6" fmla="*/ 0 60000 65536"/>
                <a:gd name="T7" fmla="*/ 0 60000 65536"/>
                <a:gd name="T8" fmla="*/ 0 60000 65536"/>
              </a:gdLst>
              <a:ahLst/>
              <a:cxnLst>
                <a:cxn ang="T6">
                  <a:pos x="T0" y="T1"/>
                </a:cxn>
                <a:cxn ang="T7">
                  <a:pos x="T2" y="T3"/>
                </a:cxn>
                <a:cxn ang="T8">
                  <a:pos x="T4" y="T5"/>
                </a:cxn>
              </a:cxnLst>
              <a:rect l="0" t="0" r="r" b="b"/>
              <a:pathLst>
                <a:path w="28" h="21">
                  <a:moveTo>
                    <a:pt x="16" y="0"/>
                  </a:moveTo>
                  <a:cubicBezTo>
                    <a:pt x="0" y="0"/>
                    <a:pt x="0" y="21"/>
                    <a:pt x="16" y="21"/>
                  </a:cubicBezTo>
                  <a:cubicBezTo>
                    <a:pt x="28" y="21"/>
                    <a:pt x="28" y="0"/>
                    <a:pt x="16" y="0"/>
                  </a:cubicBezTo>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50" name="Freeform 9">
              <a:extLst>
                <a:ext uri="{FF2B5EF4-FFF2-40B4-BE49-F238E27FC236}">
                  <a16:creationId xmlns:a16="http://schemas.microsoft.com/office/drawing/2014/main" id="{3AADB96C-5528-4DE4-9041-BA4ECB20633B}"/>
                </a:ext>
              </a:extLst>
            </p:cNvPr>
            <p:cNvSpPr>
              <a:spLocks/>
            </p:cNvSpPr>
            <p:nvPr/>
          </p:nvSpPr>
          <p:spPr bwMode="auto">
            <a:xfrm>
              <a:off x="4784725" y="6421438"/>
              <a:ext cx="87313" cy="101600"/>
            </a:xfrm>
            <a:custGeom>
              <a:avLst/>
              <a:gdLst>
                <a:gd name="T0" fmla="*/ 78582 w 20"/>
                <a:gd name="T1" fmla="*/ 22087 h 23"/>
                <a:gd name="T2" fmla="*/ 65485 w 20"/>
                <a:gd name="T3" fmla="*/ 8835 h 23"/>
                <a:gd name="T4" fmla="*/ 21828 w 20"/>
                <a:gd name="T5" fmla="*/ 13252 h 23"/>
                <a:gd name="T6" fmla="*/ 4366 w 20"/>
                <a:gd name="T7" fmla="*/ 26504 h 23"/>
                <a:gd name="T8" fmla="*/ 0 w 20"/>
                <a:gd name="T9" fmla="*/ 53009 h 23"/>
                <a:gd name="T10" fmla="*/ 30560 w 20"/>
                <a:gd name="T11" fmla="*/ 92765 h 23"/>
                <a:gd name="T12" fmla="*/ 82947 w 20"/>
                <a:gd name="T13" fmla="*/ 75096 h 23"/>
                <a:gd name="T14" fmla="*/ 87313 w 20"/>
                <a:gd name="T15" fmla="*/ 53009 h 23"/>
                <a:gd name="T16" fmla="*/ 78582 w 20"/>
                <a:gd name="T17" fmla="*/ 22087 h 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 h="23">
                  <a:moveTo>
                    <a:pt x="18" y="5"/>
                  </a:moveTo>
                  <a:cubicBezTo>
                    <a:pt x="17" y="4"/>
                    <a:pt x="16" y="3"/>
                    <a:pt x="15" y="2"/>
                  </a:cubicBezTo>
                  <a:cubicBezTo>
                    <a:pt x="12" y="1"/>
                    <a:pt x="8" y="0"/>
                    <a:pt x="5" y="3"/>
                  </a:cubicBezTo>
                  <a:cubicBezTo>
                    <a:pt x="3" y="4"/>
                    <a:pt x="2" y="5"/>
                    <a:pt x="1" y="6"/>
                  </a:cubicBezTo>
                  <a:cubicBezTo>
                    <a:pt x="0" y="8"/>
                    <a:pt x="0" y="10"/>
                    <a:pt x="0" y="12"/>
                  </a:cubicBezTo>
                  <a:cubicBezTo>
                    <a:pt x="0" y="16"/>
                    <a:pt x="3" y="20"/>
                    <a:pt x="7" y="21"/>
                  </a:cubicBezTo>
                  <a:cubicBezTo>
                    <a:pt x="12" y="23"/>
                    <a:pt x="17" y="21"/>
                    <a:pt x="19" y="17"/>
                  </a:cubicBezTo>
                  <a:cubicBezTo>
                    <a:pt x="20" y="15"/>
                    <a:pt x="20" y="13"/>
                    <a:pt x="20" y="12"/>
                  </a:cubicBezTo>
                  <a:cubicBezTo>
                    <a:pt x="20" y="9"/>
                    <a:pt x="20" y="7"/>
                    <a:pt x="18" y="5"/>
                  </a:cubicBezTo>
                  <a:close/>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51" name="Freeform 10">
              <a:extLst>
                <a:ext uri="{FF2B5EF4-FFF2-40B4-BE49-F238E27FC236}">
                  <a16:creationId xmlns:a16="http://schemas.microsoft.com/office/drawing/2014/main" id="{013EC818-EFB6-4F20-958B-7466622510F6}"/>
                </a:ext>
              </a:extLst>
            </p:cNvPr>
            <p:cNvSpPr>
              <a:spLocks/>
            </p:cNvSpPr>
            <p:nvPr/>
          </p:nvSpPr>
          <p:spPr bwMode="auto">
            <a:xfrm>
              <a:off x="4916487" y="6448426"/>
              <a:ext cx="106363" cy="84138"/>
            </a:xfrm>
            <a:custGeom>
              <a:avLst/>
              <a:gdLst>
                <a:gd name="T0" fmla="*/ 53182 w 24"/>
                <a:gd name="T1" fmla="*/ 0 h 19"/>
                <a:gd name="T2" fmla="*/ 53182 w 24"/>
                <a:gd name="T3" fmla="*/ 84138 h 19"/>
                <a:gd name="T4" fmla="*/ 53182 w 24"/>
                <a:gd name="T5" fmla="*/ 0 h 19"/>
                <a:gd name="T6" fmla="*/ 0 60000 65536"/>
                <a:gd name="T7" fmla="*/ 0 60000 65536"/>
                <a:gd name="T8" fmla="*/ 0 60000 65536"/>
              </a:gdLst>
              <a:ahLst/>
              <a:cxnLst>
                <a:cxn ang="T6">
                  <a:pos x="T0" y="T1"/>
                </a:cxn>
                <a:cxn ang="T7">
                  <a:pos x="T2" y="T3"/>
                </a:cxn>
                <a:cxn ang="T8">
                  <a:pos x="T4" y="T5"/>
                </a:cxn>
              </a:cxnLst>
              <a:rect l="0" t="0" r="r" b="b"/>
              <a:pathLst>
                <a:path w="24" h="19">
                  <a:moveTo>
                    <a:pt x="12" y="0"/>
                  </a:moveTo>
                  <a:cubicBezTo>
                    <a:pt x="0" y="0"/>
                    <a:pt x="0" y="19"/>
                    <a:pt x="12" y="19"/>
                  </a:cubicBezTo>
                  <a:cubicBezTo>
                    <a:pt x="24" y="19"/>
                    <a:pt x="24" y="0"/>
                    <a:pt x="12" y="0"/>
                  </a:cubicBezTo>
                  <a:close/>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52" name="Freeform 11">
              <a:extLst>
                <a:ext uri="{FF2B5EF4-FFF2-40B4-BE49-F238E27FC236}">
                  <a16:creationId xmlns:a16="http://schemas.microsoft.com/office/drawing/2014/main" id="{E8AEFA9F-D6A0-41D1-B4D9-9BC4155CEA02}"/>
                </a:ext>
              </a:extLst>
            </p:cNvPr>
            <p:cNvSpPr>
              <a:spLocks noEditPoints="1"/>
            </p:cNvSpPr>
            <p:nvPr/>
          </p:nvSpPr>
          <p:spPr bwMode="auto">
            <a:xfrm>
              <a:off x="4356100" y="6381751"/>
              <a:ext cx="206375" cy="163513"/>
            </a:xfrm>
            <a:custGeom>
              <a:avLst/>
              <a:gdLst>
                <a:gd name="T0" fmla="*/ 206375 w 47"/>
                <a:gd name="T1" fmla="*/ 8839 h 37"/>
                <a:gd name="T2" fmla="*/ 206375 w 47"/>
                <a:gd name="T3" fmla="*/ 8839 h 37"/>
                <a:gd name="T4" fmla="*/ 206375 w 47"/>
                <a:gd name="T5" fmla="*/ 8839 h 37"/>
                <a:gd name="T6" fmla="*/ 206375 w 47"/>
                <a:gd name="T7" fmla="*/ 8839 h 37"/>
                <a:gd name="T8" fmla="*/ 206375 w 47"/>
                <a:gd name="T9" fmla="*/ 8839 h 37"/>
                <a:gd name="T10" fmla="*/ 206375 w 47"/>
                <a:gd name="T11" fmla="*/ 8839 h 37"/>
                <a:gd name="T12" fmla="*/ 206375 w 47"/>
                <a:gd name="T13" fmla="*/ 8839 h 37"/>
                <a:gd name="T14" fmla="*/ 206375 w 47"/>
                <a:gd name="T15" fmla="*/ 8839 h 37"/>
                <a:gd name="T16" fmla="*/ 206375 w 47"/>
                <a:gd name="T17" fmla="*/ 8839 h 37"/>
                <a:gd name="T18" fmla="*/ 206375 w 47"/>
                <a:gd name="T19" fmla="*/ 8839 h 37"/>
                <a:gd name="T20" fmla="*/ 206375 w 47"/>
                <a:gd name="T21" fmla="*/ 8839 h 37"/>
                <a:gd name="T22" fmla="*/ 206375 w 47"/>
                <a:gd name="T23" fmla="*/ 8839 h 37"/>
                <a:gd name="T24" fmla="*/ 206375 w 47"/>
                <a:gd name="T25" fmla="*/ 8839 h 37"/>
                <a:gd name="T26" fmla="*/ 206375 w 47"/>
                <a:gd name="T27" fmla="*/ 8839 h 37"/>
                <a:gd name="T28" fmla="*/ 206375 w 47"/>
                <a:gd name="T29" fmla="*/ 8839 h 37"/>
                <a:gd name="T30" fmla="*/ 206375 w 47"/>
                <a:gd name="T31" fmla="*/ 8839 h 37"/>
                <a:gd name="T32" fmla="*/ 206375 w 47"/>
                <a:gd name="T33" fmla="*/ 8839 h 37"/>
                <a:gd name="T34" fmla="*/ 206375 w 47"/>
                <a:gd name="T35" fmla="*/ 8839 h 37"/>
                <a:gd name="T36" fmla="*/ 206375 w 47"/>
                <a:gd name="T37" fmla="*/ 4419 h 37"/>
                <a:gd name="T38" fmla="*/ 206375 w 47"/>
                <a:gd name="T39" fmla="*/ 4419 h 37"/>
                <a:gd name="T40" fmla="*/ 206375 w 47"/>
                <a:gd name="T41" fmla="*/ 4419 h 37"/>
                <a:gd name="T42" fmla="*/ 206375 w 47"/>
                <a:gd name="T43" fmla="*/ 4419 h 37"/>
                <a:gd name="T44" fmla="*/ 206375 w 47"/>
                <a:gd name="T45" fmla="*/ 4419 h 37"/>
                <a:gd name="T46" fmla="*/ 206375 w 47"/>
                <a:gd name="T47" fmla="*/ 4419 h 37"/>
                <a:gd name="T48" fmla="*/ 206375 w 47"/>
                <a:gd name="T49" fmla="*/ 4419 h 37"/>
                <a:gd name="T50" fmla="*/ 206375 w 47"/>
                <a:gd name="T51" fmla="*/ 4419 h 37"/>
                <a:gd name="T52" fmla="*/ 206375 w 47"/>
                <a:gd name="T53" fmla="*/ 4419 h 37"/>
                <a:gd name="T54" fmla="*/ 206375 w 47"/>
                <a:gd name="T55" fmla="*/ 4419 h 37"/>
                <a:gd name="T56" fmla="*/ 206375 w 47"/>
                <a:gd name="T57" fmla="*/ 4419 h 37"/>
                <a:gd name="T58" fmla="*/ 206375 w 47"/>
                <a:gd name="T59" fmla="*/ 4419 h 37"/>
                <a:gd name="T60" fmla="*/ 206375 w 47"/>
                <a:gd name="T61" fmla="*/ 4419 h 37"/>
                <a:gd name="T62" fmla="*/ 206375 w 47"/>
                <a:gd name="T63" fmla="*/ 4419 h 37"/>
                <a:gd name="T64" fmla="*/ 206375 w 47"/>
                <a:gd name="T65" fmla="*/ 4419 h 37"/>
                <a:gd name="T66" fmla="*/ 206375 w 47"/>
                <a:gd name="T67" fmla="*/ 4419 h 37"/>
                <a:gd name="T68" fmla="*/ 206375 w 47"/>
                <a:gd name="T69" fmla="*/ 4419 h 37"/>
                <a:gd name="T70" fmla="*/ 206375 w 47"/>
                <a:gd name="T71" fmla="*/ 4419 h 37"/>
                <a:gd name="T72" fmla="*/ 162465 w 47"/>
                <a:gd name="T73" fmla="*/ 4419 h 37"/>
                <a:gd name="T74" fmla="*/ 0 w 47"/>
                <a:gd name="T75" fmla="*/ 163513 h 37"/>
                <a:gd name="T76" fmla="*/ 0 w 47"/>
                <a:gd name="T77" fmla="*/ 163513 h 37"/>
                <a:gd name="T78" fmla="*/ 162465 w 47"/>
                <a:gd name="T79" fmla="*/ 4419 h 37"/>
                <a:gd name="T80" fmla="*/ 206375 w 47"/>
                <a:gd name="T81" fmla="*/ 8839 h 37"/>
                <a:gd name="T82" fmla="*/ 206375 w 47"/>
                <a:gd name="T83" fmla="*/ 8839 h 37"/>
                <a:gd name="T84" fmla="*/ 206375 w 47"/>
                <a:gd name="T85" fmla="*/ 8839 h 37"/>
                <a:gd name="T86" fmla="*/ 162465 w 47"/>
                <a:gd name="T87" fmla="*/ 4419 h 37"/>
                <a:gd name="T88" fmla="*/ 206375 w 47"/>
                <a:gd name="T89" fmla="*/ 4419 h 37"/>
                <a:gd name="T90" fmla="*/ 206375 w 47"/>
                <a:gd name="T91" fmla="*/ 4419 h 37"/>
                <a:gd name="T92" fmla="*/ 206375 w 47"/>
                <a:gd name="T93" fmla="*/ 4419 h 37"/>
                <a:gd name="T94" fmla="*/ 206375 w 47"/>
                <a:gd name="T95" fmla="*/ 4419 h 37"/>
                <a:gd name="T96" fmla="*/ 206375 w 47"/>
                <a:gd name="T97" fmla="*/ 4419 h 37"/>
                <a:gd name="T98" fmla="*/ 206375 w 47"/>
                <a:gd name="T99" fmla="*/ 4419 h 37"/>
                <a:gd name="T100" fmla="*/ 206375 w 47"/>
                <a:gd name="T101" fmla="*/ 0 h 37"/>
                <a:gd name="T102" fmla="*/ 206375 w 47"/>
                <a:gd name="T103" fmla="*/ 0 h 37"/>
                <a:gd name="T104" fmla="*/ 206375 w 47"/>
                <a:gd name="T105" fmla="*/ 0 h 37"/>
                <a:gd name="T106" fmla="*/ 206375 w 47"/>
                <a:gd name="T107" fmla="*/ 0 h 37"/>
                <a:gd name="T108" fmla="*/ 206375 w 47"/>
                <a:gd name="T109" fmla="*/ 0 h 37"/>
                <a:gd name="T110" fmla="*/ 206375 w 47"/>
                <a:gd name="T111" fmla="*/ 0 h 3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47" h="37">
                  <a:moveTo>
                    <a:pt x="47" y="2"/>
                  </a:moveTo>
                  <a:cubicBezTo>
                    <a:pt x="47" y="2"/>
                    <a:pt x="47" y="2"/>
                    <a:pt x="47" y="2"/>
                  </a:cubicBezTo>
                  <a:cubicBezTo>
                    <a:pt x="47" y="2"/>
                    <a:pt x="47" y="2"/>
                    <a:pt x="47" y="2"/>
                  </a:cubicBezTo>
                  <a:moveTo>
                    <a:pt x="47" y="2"/>
                  </a:moveTo>
                  <a:cubicBezTo>
                    <a:pt x="47" y="2"/>
                    <a:pt x="47" y="2"/>
                    <a:pt x="47" y="2"/>
                  </a:cubicBezTo>
                  <a:cubicBezTo>
                    <a:pt x="47" y="2"/>
                    <a:pt x="47" y="2"/>
                    <a:pt x="47" y="2"/>
                  </a:cubicBezTo>
                  <a:moveTo>
                    <a:pt x="47" y="2"/>
                  </a:moveTo>
                  <a:cubicBezTo>
                    <a:pt x="47" y="2"/>
                    <a:pt x="47" y="2"/>
                    <a:pt x="47" y="2"/>
                  </a:cubicBezTo>
                  <a:cubicBezTo>
                    <a:pt x="47" y="2"/>
                    <a:pt x="47" y="2"/>
                    <a:pt x="47" y="2"/>
                  </a:cubicBezTo>
                  <a:moveTo>
                    <a:pt x="47" y="2"/>
                  </a:moveTo>
                  <a:cubicBezTo>
                    <a:pt x="47" y="2"/>
                    <a:pt x="47" y="2"/>
                    <a:pt x="47" y="2"/>
                  </a:cubicBezTo>
                  <a:cubicBezTo>
                    <a:pt x="47" y="2"/>
                    <a:pt x="47" y="2"/>
                    <a:pt x="47" y="2"/>
                  </a:cubicBezTo>
                  <a:moveTo>
                    <a:pt x="47" y="2"/>
                  </a:moveTo>
                  <a:cubicBezTo>
                    <a:pt x="47" y="2"/>
                    <a:pt x="47" y="2"/>
                    <a:pt x="47" y="2"/>
                  </a:cubicBezTo>
                  <a:cubicBezTo>
                    <a:pt x="47" y="2"/>
                    <a:pt x="47" y="2"/>
                    <a:pt x="47" y="2"/>
                  </a:cubicBezTo>
                  <a:moveTo>
                    <a:pt x="47" y="2"/>
                  </a:moveTo>
                  <a:cubicBezTo>
                    <a:pt x="47" y="2"/>
                    <a:pt x="47" y="2"/>
                    <a:pt x="47" y="2"/>
                  </a:cubicBezTo>
                  <a:cubicBezTo>
                    <a:pt x="47" y="2"/>
                    <a:pt x="47" y="2"/>
                    <a:pt x="47" y="2"/>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37" y="1"/>
                  </a:moveTo>
                  <a:cubicBezTo>
                    <a:pt x="17" y="1"/>
                    <a:pt x="0" y="17"/>
                    <a:pt x="0" y="37"/>
                  </a:cubicBezTo>
                  <a:cubicBezTo>
                    <a:pt x="0" y="37"/>
                    <a:pt x="0" y="37"/>
                    <a:pt x="0" y="37"/>
                  </a:cubicBezTo>
                  <a:cubicBezTo>
                    <a:pt x="0" y="17"/>
                    <a:pt x="17" y="1"/>
                    <a:pt x="37" y="1"/>
                  </a:cubicBezTo>
                  <a:cubicBezTo>
                    <a:pt x="41" y="1"/>
                    <a:pt x="44" y="1"/>
                    <a:pt x="47" y="2"/>
                  </a:cubicBezTo>
                  <a:cubicBezTo>
                    <a:pt x="47" y="2"/>
                    <a:pt x="47" y="2"/>
                    <a:pt x="47" y="2"/>
                  </a:cubicBezTo>
                  <a:cubicBezTo>
                    <a:pt x="47" y="2"/>
                    <a:pt x="47" y="2"/>
                    <a:pt x="47" y="2"/>
                  </a:cubicBezTo>
                  <a:cubicBezTo>
                    <a:pt x="44" y="1"/>
                    <a:pt x="41" y="1"/>
                    <a:pt x="37" y="1"/>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47" y="0"/>
                  </a:moveTo>
                  <a:cubicBezTo>
                    <a:pt x="47" y="0"/>
                    <a:pt x="47" y="0"/>
                    <a:pt x="47" y="0"/>
                  </a:cubicBezTo>
                  <a:cubicBezTo>
                    <a:pt x="47" y="0"/>
                    <a:pt x="47" y="0"/>
                    <a:pt x="47" y="0"/>
                  </a:cubicBezTo>
                  <a:moveTo>
                    <a:pt x="47" y="0"/>
                  </a:moveTo>
                  <a:cubicBezTo>
                    <a:pt x="47" y="0"/>
                    <a:pt x="47" y="0"/>
                    <a:pt x="47" y="0"/>
                  </a:cubicBezTo>
                  <a:cubicBezTo>
                    <a:pt x="47" y="0"/>
                    <a:pt x="47" y="0"/>
                    <a:pt x="47"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53" name="Freeform 12">
              <a:extLst>
                <a:ext uri="{FF2B5EF4-FFF2-40B4-BE49-F238E27FC236}">
                  <a16:creationId xmlns:a16="http://schemas.microsoft.com/office/drawing/2014/main" id="{83C7910E-CE47-4518-B9C4-B3707CDB51FA}"/>
                </a:ext>
              </a:extLst>
            </p:cNvPr>
            <p:cNvSpPr>
              <a:spLocks noEditPoints="1"/>
            </p:cNvSpPr>
            <p:nvPr/>
          </p:nvSpPr>
          <p:spPr bwMode="auto">
            <a:xfrm>
              <a:off x="4356100" y="6227763"/>
              <a:ext cx="352425" cy="357188"/>
            </a:xfrm>
            <a:custGeom>
              <a:avLst/>
              <a:gdLst>
                <a:gd name="T0" fmla="*/ 118943 w 80"/>
                <a:gd name="T1" fmla="*/ 304271 h 81"/>
                <a:gd name="T2" fmla="*/ 118943 w 80"/>
                <a:gd name="T3" fmla="*/ 224896 h 81"/>
                <a:gd name="T4" fmla="*/ 118943 w 80"/>
                <a:gd name="T5" fmla="*/ 304271 h 81"/>
                <a:gd name="T6" fmla="*/ 295156 w 80"/>
                <a:gd name="T7" fmla="*/ 304271 h 81"/>
                <a:gd name="T8" fmla="*/ 255508 w 80"/>
                <a:gd name="T9" fmla="*/ 273403 h 81"/>
                <a:gd name="T10" fmla="*/ 264319 w 80"/>
                <a:gd name="T11" fmla="*/ 233716 h 81"/>
                <a:gd name="T12" fmla="*/ 286345 w 80"/>
                <a:gd name="T13" fmla="*/ 220486 h 81"/>
                <a:gd name="T14" fmla="*/ 299561 w 80"/>
                <a:gd name="T15" fmla="*/ 220486 h 81"/>
                <a:gd name="T16" fmla="*/ 334804 w 80"/>
                <a:gd name="T17" fmla="*/ 238125 h 81"/>
                <a:gd name="T18" fmla="*/ 325993 w 80"/>
                <a:gd name="T19" fmla="*/ 295452 h 81"/>
                <a:gd name="T20" fmla="*/ 295156 w 80"/>
                <a:gd name="T21" fmla="*/ 304271 h 81"/>
                <a:gd name="T22" fmla="*/ 352425 w 80"/>
                <a:gd name="T23" fmla="*/ 0 h 81"/>
                <a:gd name="T24" fmla="*/ 207050 w 80"/>
                <a:gd name="T25" fmla="*/ 154340 h 81"/>
                <a:gd name="T26" fmla="*/ 207050 w 80"/>
                <a:gd name="T27" fmla="*/ 154340 h 81"/>
                <a:gd name="T28" fmla="*/ 207050 w 80"/>
                <a:gd name="T29" fmla="*/ 154340 h 81"/>
                <a:gd name="T30" fmla="*/ 207050 w 80"/>
                <a:gd name="T31" fmla="*/ 154340 h 81"/>
                <a:gd name="T32" fmla="*/ 207050 w 80"/>
                <a:gd name="T33" fmla="*/ 158750 h 81"/>
                <a:gd name="T34" fmla="*/ 207050 w 80"/>
                <a:gd name="T35" fmla="*/ 158750 h 81"/>
                <a:gd name="T36" fmla="*/ 207050 w 80"/>
                <a:gd name="T37" fmla="*/ 158750 h 81"/>
                <a:gd name="T38" fmla="*/ 207050 w 80"/>
                <a:gd name="T39" fmla="*/ 158750 h 81"/>
                <a:gd name="T40" fmla="*/ 207050 w 80"/>
                <a:gd name="T41" fmla="*/ 158750 h 81"/>
                <a:gd name="T42" fmla="*/ 207050 w 80"/>
                <a:gd name="T43" fmla="*/ 158750 h 81"/>
                <a:gd name="T44" fmla="*/ 207050 w 80"/>
                <a:gd name="T45" fmla="*/ 158750 h 81"/>
                <a:gd name="T46" fmla="*/ 207050 w 80"/>
                <a:gd name="T47" fmla="*/ 158750 h 81"/>
                <a:gd name="T48" fmla="*/ 207050 w 80"/>
                <a:gd name="T49" fmla="*/ 158750 h 81"/>
                <a:gd name="T50" fmla="*/ 207050 w 80"/>
                <a:gd name="T51" fmla="*/ 158750 h 81"/>
                <a:gd name="T52" fmla="*/ 207050 w 80"/>
                <a:gd name="T53" fmla="*/ 158750 h 81"/>
                <a:gd name="T54" fmla="*/ 207050 w 80"/>
                <a:gd name="T55" fmla="*/ 158750 h 81"/>
                <a:gd name="T56" fmla="*/ 207050 w 80"/>
                <a:gd name="T57" fmla="*/ 158750 h 81"/>
                <a:gd name="T58" fmla="*/ 207050 w 80"/>
                <a:gd name="T59" fmla="*/ 158750 h 81"/>
                <a:gd name="T60" fmla="*/ 207050 w 80"/>
                <a:gd name="T61" fmla="*/ 158750 h 81"/>
                <a:gd name="T62" fmla="*/ 207050 w 80"/>
                <a:gd name="T63" fmla="*/ 158750 h 81"/>
                <a:gd name="T64" fmla="*/ 207050 w 80"/>
                <a:gd name="T65" fmla="*/ 163160 h 81"/>
                <a:gd name="T66" fmla="*/ 207050 w 80"/>
                <a:gd name="T67" fmla="*/ 163160 h 81"/>
                <a:gd name="T68" fmla="*/ 207050 w 80"/>
                <a:gd name="T69" fmla="*/ 163160 h 81"/>
                <a:gd name="T70" fmla="*/ 207050 w 80"/>
                <a:gd name="T71" fmla="*/ 163160 h 81"/>
                <a:gd name="T72" fmla="*/ 207050 w 80"/>
                <a:gd name="T73" fmla="*/ 163160 h 81"/>
                <a:gd name="T74" fmla="*/ 207050 w 80"/>
                <a:gd name="T75" fmla="*/ 163160 h 81"/>
                <a:gd name="T76" fmla="*/ 207050 w 80"/>
                <a:gd name="T77" fmla="*/ 163160 h 81"/>
                <a:gd name="T78" fmla="*/ 207050 w 80"/>
                <a:gd name="T79" fmla="*/ 163160 h 81"/>
                <a:gd name="T80" fmla="*/ 207050 w 80"/>
                <a:gd name="T81" fmla="*/ 163160 h 81"/>
                <a:gd name="T82" fmla="*/ 207050 w 80"/>
                <a:gd name="T83" fmla="*/ 163160 h 81"/>
                <a:gd name="T84" fmla="*/ 207050 w 80"/>
                <a:gd name="T85" fmla="*/ 163160 h 81"/>
                <a:gd name="T86" fmla="*/ 207050 w 80"/>
                <a:gd name="T87" fmla="*/ 163160 h 81"/>
                <a:gd name="T88" fmla="*/ 207050 w 80"/>
                <a:gd name="T89" fmla="*/ 163160 h 81"/>
                <a:gd name="T90" fmla="*/ 207050 w 80"/>
                <a:gd name="T91" fmla="*/ 163160 h 81"/>
                <a:gd name="T92" fmla="*/ 162997 w 80"/>
                <a:gd name="T93" fmla="*/ 158750 h 81"/>
                <a:gd name="T94" fmla="*/ 0 w 80"/>
                <a:gd name="T95" fmla="*/ 317500 h 81"/>
                <a:gd name="T96" fmla="*/ 4405 w 80"/>
                <a:gd name="T97" fmla="*/ 357188 h 81"/>
                <a:gd name="T98" fmla="*/ 352425 w 80"/>
                <a:gd name="T99" fmla="*/ 357188 h 81"/>
                <a:gd name="T100" fmla="*/ 352425 w 80"/>
                <a:gd name="T101" fmla="*/ 185209 h 81"/>
                <a:gd name="T102" fmla="*/ 330398 w 80"/>
                <a:gd name="T103" fmla="*/ 189618 h 81"/>
                <a:gd name="T104" fmla="*/ 330398 w 80"/>
                <a:gd name="T105" fmla="*/ 97014 h 81"/>
                <a:gd name="T106" fmla="*/ 352425 w 80"/>
                <a:gd name="T107" fmla="*/ 101424 h 81"/>
                <a:gd name="T108" fmla="*/ 352425 w 80"/>
                <a:gd name="T109" fmla="*/ 0 h 8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0" h="81">
                  <a:moveTo>
                    <a:pt x="27" y="69"/>
                  </a:moveTo>
                  <a:cubicBezTo>
                    <a:pt x="15" y="69"/>
                    <a:pt x="15" y="51"/>
                    <a:pt x="27" y="51"/>
                  </a:cubicBezTo>
                  <a:cubicBezTo>
                    <a:pt x="39" y="51"/>
                    <a:pt x="39" y="69"/>
                    <a:pt x="27" y="69"/>
                  </a:cubicBezTo>
                  <a:moveTo>
                    <a:pt x="67" y="69"/>
                  </a:moveTo>
                  <a:cubicBezTo>
                    <a:pt x="63" y="69"/>
                    <a:pt x="59" y="67"/>
                    <a:pt x="58" y="62"/>
                  </a:cubicBezTo>
                  <a:cubicBezTo>
                    <a:pt x="57" y="59"/>
                    <a:pt x="58" y="55"/>
                    <a:pt x="60" y="53"/>
                  </a:cubicBezTo>
                  <a:cubicBezTo>
                    <a:pt x="61" y="52"/>
                    <a:pt x="63" y="51"/>
                    <a:pt x="65" y="50"/>
                  </a:cubicBezTo>
                  <a:cubicBezTo>
                    <a:pt x="66" y="50"/>
                    <a:pt x="67" y="50"/>
                    <a:pt x="68" y="50"/>
                  </a:cubicBezTo>
                  <a:cubicBezTo>
                    <a:pt x="71" y="50"/>
                    <a:pt x="74" y="51"/>
                    <a:pt x="76" y="54"/>
                  </a:cubicBezTo>
                  <a:cubicBezTo>
                    <a:pt x="78" y="58"/>
                    <a:pt x="77" y="63"/>
                    <a:pt x="74" y="67"/>
                  </a:cubicBezTo>
                  <a:cubicBezTo>
                    <a:pt x="72" y="69"/>
                    <a:pt x="70" y="69"/>
                    <a:pt x="67" y="69"/>
                  </a:cubicBezTo>
                  <a:moveTo>
                    <a:pt x="80" y="0"/>
                  </a:moveTo>
                  <a:cubicBezTo>
                    <a:pt x="62" y="3"/>
                    <a:pt x="48" y="17"/>
                    <a:pt x="47" y="35"/>
                  </a:cubicBezTo>
                  <a:cubicBezTo>
                    <a:pt x="47" y="35"/>
                    <a:pt x="47" y="35"/>
                    <a:pt x="47" y="35"/>
                  </a:cubicBezTo>
                  <a:cubicBezTo>
                    <a:pt x="47" y="35"/>
                    <a:pt x="47" y="35"/>
                    <a:pt x="47" y="35"/>
                  </a:cubicBezTo>
                  <a:cubicBezTo>
                    <a:pt x="47" y="35"/>
                    <a:pt x="47" y="35"/>
                    <a:pt x="47" y="35"/>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4" y="36"/>
                    <a:pt x="41" y="36"/>
                    <a:pt x="37" y="36"/>
                  </a:cubicBezTo>
                  <a:cubicBezTo>
                    <a:pt x="17" y="36"/>
                    <a:pt x="0" y="52"/>
                    <a:pt x="0" y="72"/>
                  </a:cubicBezTo>
                  <a:cubicBezTo>
                    <a:pt x="0" y="75"/>
                    <a:pt x="1" y="78"/>
                    <a:pt x="1" y="81"/>
                  </a:cubicBezTo>
                  <a:cubicBezTo>
                    <a:pt x="80" y="81"/>
                    <a:pt x="80" y="81"/>
                    <a:pt x="80" y="81"/>
                  </a:cubicBezTo>
                  <a:cubicBezTo>
                    <a:pt x="80" y="42"/>
                    <a:pt x="80" y="42"/>
                    <a:pt x="80" y="42"/>
                  </a:cubicBezTo>
                  <a:cubicBezTo>
                    <a:pt x="78" y="42"/>
                    <a:pt x="77" y="43"/>
                    <a:pt x="75" y="43"/>
                  </a:cubicBezTo>
                  <a:cubicBezTo>
                    <a:pt x="59" y="43"/>
                    <a:pt x="59" y="22"/>
                    <a:pt x="75" y="22"/>
                  </a:cubicBezTo>
                  <a:cubicBezTo>
                    <a:pt x="77" y="22"/>
                    <a:pt x="78" y="23"/>
                    <a:pt x="80" y="23"/>
                  </a:cubicBezTo>
                  <a:cubicBezTo>
                    <a:pt x="80" y="0"/>
                    <a:pt x="80" y="0"/>
                    <a:pt x="80" y="0"/>
                  </a:cubicBezTo>
                </a:path>
              </a:pathLst>
            </a:custGeom>
            <a:solidFill>
              <a:srgbClr val="FFDDD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54" name="Freeform 13">
              <a:extLst>
                <a:ext uri="{FF2B5EF4-FFF2-40B4-BE49-F238E27FC236}">
                  <a16:creationId xmlns:a16="http://schemas.microsoft.com/office/drawing/2014/main" id="{10E84D91-2D6A-4363-9A38-E7B82E6E4419}"/>
                </a:ext>
              </a:extLst>
            </p:cNvPr>
            <p:cNvSpPr>
              <a:spLocks/>
            </p:cNvSpPr>
            <p:nvPr/>
          </p:nvSpPr>
          <p:spPr bwMode="auto">
            <a:xfrm>
              <a:off x="4421187" y="6453188"/>
              <a:ext cx="106363" cy="79375"/>
            </a:xfrm>
            <a:custGeom>
              <a:avLst/>
              <a:gdLst>
                <a:gd name="T0" fmla="*/ 53182 w 24"/>
                <a:gd name="T1" fmla="*/ 0 h 18"/>
                <a:gd name="T2" fmla="*/ 53182 w 24"/>
                <a:gd name="T3" fmla="*/ 79375 h 18"/>
                <a:gd name="T4" fmla="*/ 53182 w 24"/>
                <a:gd name="T5" fmla="*/ 0 h 18"/>
                <a:gd name="T6" fmla="*/ 0 60000 65536"/>
                <a:gd name="T7" fmla="*/ 0 60000 65536"/>
                <a:gd name="T8" fmla="*/ 0 60000 65536"/>
              </a:gdLst>
              <a:ahLst/>
              <a:cxnLst>
                <a:cxn ang="T6">
                  <a:pos x="T0" y="T1"/>
                </a:cxn>
                <a:cxn ang="T7">
                  <a:pos x="T2" y="T3"/>
                </a:cxn>
                <a:cxn ang="T8">
                  <a:pos x="T4" y="T5"/>
                </a:cxn>
              </a:cxnLst>
              <a:rect l="0" t="0" r="r" b="b"/>
              <a:pathLst>
                <a:path w="24" h="18">
                  <a:moveTo>
                    <a:pt x="12" y="0"/>
                  </a:moveTo>
                  <a:cubicBezTo>
                    <a:pt x="0" y="0"/>
                    <a:pt x="0" y="18"/>
                    <a:pt x="12" y="18"/>
                  </a:cubicBezTo>
                  <a:cubicBezTo>
                    <a:pt x="24" y="18"/>
                    <a:pt x="24" y="0"/>
                    <a:pt x="12" y="0"/>
                  </a:cubicBezTo>
                </a:path>
              </a:pathLst>
            </a:custGeom>
            <a:solidFill>
              <a:srgbClr val="FFB2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55" name="Freeform 14">
              <a:extLst>
                <a:ext uri="{FF2B5EF4-FFF2-40B4-BE49-F238E27FC236}">
                  <a16:creationId xmlns:a16="http://schemas.microsoft.com/office/drawing/2014/main" id="{C65A84D8-904A-444D-83A7-75F1720817CF}"/>
                </a:ext>
              </a:extLst>
            </p:cNvPr>
            <p:cNvSpPr>
              <a:spLocks/>
            </p:cNvSpPr>
            <p:nvPr/>
          </p:nvSpPr>
          <p:spPr bwMode="auto">
            <a:xfrm>
              <a:off x="4606925" y="6448426"/>
              <a:ext cx="93663" cy="84138"/>
            </a:xfrm>
            <a:custGeom>
              <a:avLst/>
              <a:gdLst>
                <a:gd name="T0" fmla="*/ 49062 w 21"/>
                <a:gd name="T1" fmla="*/ 0 h 19"/>
                <a:gd name="T2" fmla="*/ 35681 w 21"/>
                <a:gd name="T3" fmla="*/ 0 h 19"/>
                <a:gd name="T4" fmla="*/ 13380 w 21"/>
                <a:gd name="T5" fmla="*/ 13285 h 19"/>
                <a:gd name="T6" fmla="*/ 4460 w 21"/>
                <a:gd name="T7" fmla="*/ 53140 h 19"/>
                <a:gd name="T8" fmla="*/ 44601 w 21"/>
                <a:gd name="T9" fmla="*/ 84138 h 19"/>
                <a:gd name="T10" fmla="*/ 75822 w 21"/>
                <a:gd name="T11" fmla="*/ 75281 h 19"/>
                <a:gd name="T12" fmla="*/ 84743 w 21"/>
                <a:gd name="T13" fmla="*/ 17713 h 19"/>
                <a:gd name="T14" fmla="*/ 49062 w 21"/>
                <a:gd name="T15" fmla="*/ 0 h 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 h="19">
                  <a:moveTo>
                    <a:pt x="11" y="0"/>
                  </a:moveTo>
                  <a:cubicBezTo>
                    <a:pt x="10" y="0"/>
                    <a:pt x="9" y="0"/>
                    <a:pt x="8" y="0"/>
                  </a:cubicBezTo>
                  <a:cubicBezTo>
                    <a:pt x="6" y="1"/>
                    <a:pt x="4" y="2"/>
                    <a:pt x="3" y="3"/>
                  </a:cubicBezTo>
                  <a:cubicBezTo>
                    <a:pt x="1" y="5"/>
                    <a:pt x="0" y="9"/>
                    <a:pt x="1" y="12"/>
                  </a:cubicBezTo>
                  <a:cubicBezTo>
                    <a:pt x="2" y="17"/>
                    <a:pt x="6" y="19"/>
                    <a:pt x="10" y="19"/>
                  </a:cubicBezTo>
                  <a:cubicBezTo>
                    <a:pt x="13" y="19"/>
                    <a:pt x="15" y="19"/>
                    <a:pt x="17" y="17"/>
                  </a:cubicBezTo>
                  <a:cubicBezTo>
                    <a:pt x="20" y="13"/>
                    <a:pt x="21" y="8"/>
                    <a:pt x="19" y="4"/>
                  </a:cubicBezTo>
                  <a:cubicBezTo>
                    <a:pt x="17" y="1"/>
                    <a:pt x="14" y="0"/>
                    <a:pt x="11" y="0"/>
                  </a:cubicBezTo>
                </a:path>
              </a:pathLst>
            </a:custGeom>
            <a:solidFill>
              <a:srgbClr val="FFB2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56" name="Freeform 15">
              <a:extLst>
                <a:ext uri="{FF2B5EF4-FFF2-40B4-BE49-F238E27FC236}">
                  <a16:creationId xmlns:a16="http://schemas.microsoft.com/office/drawing/2014/main" id="{D221A7BB-6E15-41C2-BA4B-BCE709A563B6}"/>
                </a:ext>
              </a:extLst>
            </p:cNvPr>
            <p:cNvSpPr>
              <a:spLocks/>
            </p:cNvSpPr>
            <p:nvPr/>
          </p:nvSpPr>
          <p:spPr bwMode="auto">
            <a:xfrm>
              <a:off x="4616450" y="6324601"/>
              <a:ext cx="92075" cy="93663"/>
            </a:xfrm>
            <a:custGeom>
              <a:avLst/>
              <a:gdLst>
                <a:gd name="T0" fmla="*/ 70152 w 21"/>
                <a:gd name="T1" fmla="*/ 0 h 21"/>
                <a:gd name="T2" fmla="*/ 70152 w 21"/>
                <a:gd name="T3" fmla="*/ 93663 h 21"/>
                <a:gd name="T4" fmla="*/ 92075 w 21"/>
                <a:gd name="T5" fmla="*/ 89203 h 21"/>
                <a:gd name="T6" fmla="*/ 92075 w 21"/>
                <a:gd name="T7" fmla="*/ 4460 h 21"/>
                <a:gd name="T8" fmla="*/ 70152 w 21"/>
                <a:gd name="T9" fmla="*/ 0 h 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 h="21">
                  <a:moveTo>
                    <a:pt x="16" y="0"/>
                  </a:moveTo>
                  <a:cubicBezTo>
                    <a:pt x="0" y="0"/>
                    <a:pt x="0" y="21"/>
                    <a:pt x="16" y="21"/>
                  </a:cubicBezTo>
                  <a:cubicBezTo>
                    <a:pt x="18" y="21"/>
                    <a:pt x="19" y="20"/>
                    <a:pt x="21" y="20"/>
                  </a:cubicBezTo>
                  <a:cubicBezTo>
                    <a:pt x="21" y="1"/>
                    <a:pt x="21" y="1"/>
                    <a:pt x="21" y="1"/>
                  </a:cubicBezTo>
                  <a:cubicBezTo>
                    <a:pt x="19" y="1"/>
                    <a:pt x="18" y="0"/>
                    <a:pt x="16" y="0"/>
                  </a:cubicBezTo>
                </a:path>
              </a:pathLst>
            </a:custGeom>
            <a:solidFill>
              <a:srgbClr val="FFB2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57" name="Freeform 16">
              <a:extLst>
                <a:ext uri="{FF2B5EF4-FFF2-40B4-BE49-F238E27FC236}">
                  <a16:creationId xmlns:a16="http://schemas.microsoft.com/office/drawing/2014/main" id="{1C73CB52-CD40-4709-80E9-0F6A02B22FDA}"/>
                </a:ext>
              </a:extLst>
            </p:cNvPr>
            <p:cNvSpPr>
              <a:spLocks/>
            </p:cNvSpPr>
            <p:nvPr/>
          </p:nvSpPr>
          <p:spPr bwMode="auto">
            <a:xfrm>
              <a:off x="3984625" y="5803232"/>
              <a:ext cx="163513" cy="719138"/>
            </a:xfrm>
            <a:custGeom>
              <a:avLst/>
              <a:gdLst>
                <a:gd name="T0" fmla="*/ 0 w 37"/>
                <a:gd name="T1" fmla="*/ 719138 h 163"/>
                <a:gd name="T2" fmla="*/ 0 w 37"/>
                <a:gd name="T3" fmla="*/ 688255 h 163"/>
                <a:gd name="T4" fmla="*/ 8839 w 37"/>
                <a:gd name="T5" fmla="*/ 604429 h 163"/>
                <a:gd name="T6" fmla="*/ 48612 w 37"/>
                <a:gd name="T7" fmla="*/ 348539 h 163"/>
                <a:gd name="T8" fmla="*/ 61870 w 37"/>
                <a:gd name="T9" fmla="*/ 282361 h 163"/>
                <a:gd name="T10" fmla="*/ 75128 w 37"/>
                <a:gd name="T11" fmla="*/ 216183 h 163"/>
                <a:gd name="T12" fmla="*/ 92805 w 37"/>
                <a:gd name="T13" fmla="*/ 154416 h 163"/>
                <a:gd name="T14" fmla="*/ 114901 w 37"/>
                <a:gd name="T15" fmla="*/ 101473 h 163"/>
                <a:gd name="T16" fmla="*/ 132578 w 37"/>
                <a:gd name="T17" fmla="*/ 57355 h 163"/>
                <a:gd name="T18" fmla="*/ 150255 w 37"/>
                <a:gd name="T19" fmla="*/ 26471 h 163"/>
                <a:gd name="T20" fmla="*/ 163513 w 37"/>
                <a:gd name="T21" fmla="*/ 0 h 163"/>
                <a:gd name="T22" fmla="*/ 154674 w 37"/>
                <a:gd name="T23" fmla="*/ 26471 h 163"/>
                <a:gd name="T24" fmla="*/ 141417 w 37"/>
                <a:gd name="T25" fmla="*/ 61766 h 163"/>
                <a:gd name="T26" fmla="*/ 132578 w 37"/>
                <a:gd name="T27" fmla="*/ 110297 h 163"/>
                <a:gd name="T28" fmla="*/ 123740 w 37"/>
                <a:gd name="T29" fmla="*/ 163240 h 163"/>
                <a:gd name="T30" fmla="*/ 119320 w 37"/>
                <a:gd name="T31" fmla="*/ 225006 h 163"/>
                <a:gd name="T32" fmla="*/ 114901 w 37"/>
                <a:gd name="T33" fmla="*/ 291185 h 163"/>
                <a:gd name="T34" fmla="*/ 114901 w 37"/>
                <a:gd name="T35" fmla="*/ 357363 h 163"/>
                <a:gd name="T36" fmla="*/ 123740 w 37"/>
                <a:gd name="T37" fmla="*/ 604429 h 163"/>
                <a:gd name="T38" fmla="*/ 132578 w 37"/>
                <a:gd name="T39" fmla="*/ 688255 h 163"/>
                <a:gd name="T40" fmla="*/ 132578 w 37"/>
                <a:gd name="T41" fmla="*/ 719138 h 163"/>
                <a:gd name="T42" fmla="*/ 0 w 37"/>
                <a:gd name="T43" fmla="*/ 719138 h 16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7" h="163">
                  <a:moveTo>
                    <a:pt x="0" y="163"/>
                  </a:moveTo>
                  <a:cubicBezTo>
                    <a:pt x="0" y="163"/>
                    <a:pt x="0" y="160"/>
                    <a:pt x="0" y="156"/>
                  </a:cubicBezTo>
                  <a:cubicBezTo>
                    <a:pt x="1" y="151"/>
                    <a:pt x="1" y="145"/>
                    <a:pt x="2" y="137"/>
                  </a:cubicBezTo>
                  <a:cubicBezTo>
                    <a:pt x="4" y="121"/>
                    <a:pt x="7" y="100"/>
                    <a:pt x="11" y="79"/>
                  </a:cubicBezTo>
                  <a:cubicBezTo>
                    <a:pt x="12" y="74"/>
                    <a:pt x="13" y="69"/>
                    <a:pt x="14" y="64"/>
                  </a:cubicBezTo>
                  <a:cubicBezTo>
                    <a:pt x="15" y="59"/>
                    <a:pt x="16" y="54"/>
                    <a:pt x="17" y="49"/>
                  </a:cubicBezTo>
                  <a:cubicBezTo>
                    <a:pt x="19" y="44"/>
                    <a:pt x="20" y="40"/>
                    <a:pt x="21" y="35"/>
                  </a:cubicBezTo>
                  <a:cubicBezTo>
                    <a:pt x="23" y="31"/>
                    <a:pt x="24" y="27"/>
                    <a:pt x="26" y="23"/>
                  </a:cubicBezTo>
                  <a:cubicBezTo>
                    <a:pt x="27" y="20"/>
                    <a:pt x="28" y="16"/>
                    <a:pt x="30" y="13"/>
                  </a:cubicBezTo>
                  <a:cubicBezTo>
                    <a:pt x="31" y="10"/>
                    <a:pt x="32" y="8"/>
                    <a:pt x="34" y="6"/>
                  </a:cubicBezTo>
                  <a:cubicBezTo>
                    <a:pt x="36" y="2"/>
                    <a:pt x="37" y="0"/>
                    <a:pt x="37" y="0"/>
                  </a:cubicBezTo>
                  <a:cubicBezTo>
                    <a:pt x="37" y="0"/>
                    <a:pt x="36" y="2"/>
                    <a:pt x="35" y="6"/>
                  </a:cubicBezTo>
                  <a:cubicBezTo>
                    <a:pt x="34" y="9"/>
                    <a:pt x="33" y="11"/>
                    <a:pt x="32" y="14"/>
                  </a:cubicBezTo>
                  <a:cubicBezTo>
                    <a:pt x="32" y="17"/>
                    <a:pt x="31" y="21"/>
                    <a:pt x="30" y="25"/>
                  </a:cubicBezTo>
                  <a:cubicBezTo>
                    <a:pt x="29" y="28"/>
                    <a:pt x="29" y="33"/>
                    <a:pt x="28" y="37"/>
                  </a:cubicBezTo>
                  <a:cubicBezTo>
                    <a:pt x="28" y="41"/>
                    <a:pt x="28" y="46"/>
                    <a:pt x="27" y="51"/>
                  </a:cubicBezTo>
                  <a:cubicBezTo>
                    <a:pt x="27" y="56"/>
                    <a:pt x="26" y="60"/>
                    <a:pt x="26" y="66"/>
                  </a:cubicBezTo>
                  <a:cubicBezTo>
                    <a:pt x="26" y="71"/>
                    <a:pt x="26" y="76"/>
                    <a:pt x="26" y="81"/>
                  </a:cubicBezTo>
                  <a:cubicBezTo>
                    <a:pt x="26" y="101"/>
                    <a:pt x="27" y="122"/>
                    <a:pt x="28" y="137"/>
                  </a:cubicBezTo>
                  <a:cubicBezTo>
                    <a:pt x="29" y="145"/>
                    <a:pt x="29" y="151"/>
                    <a:pt x="30" y="156"/>
                  </a:cubicBezTo>
                  <a:cubicBezTo>
                    <a:pt x="30" y="160"/>
                    <a:pt x="30" y="163"/>
                    <a:pt x="30" y="163"/>
                  </a:cubicBezTo>
                  <a:lnTo>
                    <a:pt x="0" y="163"/>
                  </a:lnTo>
                  <a:close/>
                </a:path>
              </a:pathLst>
            </a:custGeom>
            <a:solidFill>
              <a:srgbClr val="768B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58" name="Freeform 17">
              <a:extLst>
                <a:ext uri="{FF2B5EF4-FFF2-40B4-BE49-F238E27FC236}">
                  <a16:creationId xmlns:a16="http://schemas.microsoft.com/office/drawing/2014/main" id="{2F4CF078-143A-46C5-B503-FABC2162712D}"/>
                </a:ext>
              </a:extLst>
            </p:cNvPr>
            <p:cNvSpPr>
              <a:spLocks/>
            </p:cNvSpPr>
            <p:nvPr/>
          </p:nvSpPr>
          <p:spPr bwMode="auto">
            <a:xfrm>
              <a:off x="3873500" y="5547010"/>
              <a:ext cx="547688" cy="577850"/>
            </a:xfrm>
            <a:custGeom>
              <a:avLst/>
              <a:gdLst>
                <a:gd name="T0" fmla="*/ 83920 w 124"/>
                <a:gd name="T1" fmla="*/ 242609 h 131"/>
                <a:gd name="T2" fmla="*/ 141339 w 124"/>
                <a:gd name="T3" fmla="*/ 229376 h 131"/>
                <a:gd name="T4" fmla="*/ 185507 w 124"/>
                <a:gd name="T5" fmla="*/ 48522 h 131"/>
                <a:gd name="T6" fmla="*/ 366598 w 124"/>
                <a:gd name="T7" fmla="*/ 145565 h 131"/>
                <a:gd name="T8" fmla="*/ 415183 w 124"/>
                <a:gd name="T9" fmla="*/ 136743 h 131"/>
                <a:gd name="T10" fmla="*/ 459351 w 124"/>
                <a:gd name="T11" fmla="*/ 149976 h 131"/>
                <a:gd name="T12" fmla="*/ 459351 w 124"/>
                <a:gd name="T13" fmla="*/ 149976 h 131"/>
                <a:gd name="T14" fmla="*/ 516770 w 124"/>
                <a:gd name="T15" fmla="*/ 202909 h 131"/>
                <a:gd name="T16" fmla="*/ 472602 w 124"/>
                <a:gd name="T17" fmla="*/ 352885 h 131"/>
                <a:gd name="T18" fmla="*/ 454934 w 124"/>
                <a:gd name="T19" fmla="*/ 357297 h 131"/>
                <a:gd name="T20" fmla="*/ 468185 w 124"/>
                <a:gd name="T21" fmla="*/ 379352 h 131"/>
                <a:gd name="T22" fmla="*/ 415183 w 124"/>
                <a:gd name="T23" fmla="*/ 546973 h 131"/>
                <a:gd name="T24" fmla="*/ 247343 w 124"/>
                <a:gd name="T25" fmla="*/ 494040 h 131"/>
                <a:gd name="T26" fmla="*/ 234092 w 124"/>
                <a:gd name="T27" fmla="*/ 449929 h 131"/>
                <a:gd name="T28" fmla="*/ 229676 w 124"/>
                <a:gd name="T29" fmla="*/ 458751 h 131"/>
                <a:gd name="T30" fmla="*/ 176674 w 124"/>
                <a:gd name="T31" fmla="*/ 485218 h 131"/>
                <a:gd name="T32" fmla="*/ 150173 w 124"/>
                <a:gd name="T33" fmla="*/ 485218 h 131"/>
                <a:gd name="T34" fmla="*/ 123671 w 124"/>
                <a:gd name="T35" fmla="*/ 485218 h 131"/>
                <a:gd name="T36" fmla="*/ 106004 w 124"/>
                <a:gd name="T37" fmla="*/ 480806 h 131"/>
                <a:gd name="T38" fmla="*/ 30918 w 124"/>
                <a:gd name="T39" fmla="*/ 414640 h 131"/>
                <a:gd name="T40" fmla="*/ 83920 w 124"/>
                <a:gd name="T41" fmla="*/ 242609 h 1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4" h="131">
                  <a:moveTo>
                    <a:pt x="19" y="55"/>
                  </a:moveTo>
                  <a:cubicBezTo>
                    <a:pt x="23" y="53"/>
                    <a:pt x="27" y="52"/>
                    <a:pt x="32" y="52"/>
                  </a:cubicBezTo>
                  <a:cubicBezTo>
                    <a:pt x="23" y="39"/>
                    <a:pt x="24" y="20"/>
                    <a:pt x="42" y="11"/>
                  </a:cubicBezTo>
                  <a:cubicBezTo>
                    <a:pt x="62" y="0"/>
                    <a:pt x="80" y="15"/>
                    <a:pt x="83" y="33"/>
                  </a:cubicBezTo>
                  <a:cubicBezTo>
                    <a:pt x="87" y="31"/>
                    <a:pt x="90" y="31"/>
                    <a:pt x="94" y="31"/>
                  </a:cubicBezTo>
                  <a:cubicBezTo>
                    <a:pt x="97" y="31"/>
                    <a:pt x="101" y="32"/>
                    <a:pt x="104" y="34"/>
                  </a:cubicBezTo>
                  <a:cubicBezTo>
                    <a:pt x="104" y="34"/>
                    <a:pt x="104" y="34"/>
                    <a:pt x="104" y="34"/>
                  </a:cubicBezTo>
                  <a:cubicBezTo>
                    <a:pt x="110" y="36"/>
                    <a:pt x="115" y="41"/>
                    <a:pt x="117" y="46"/>
                  </a:cubicBezTo>
                  <a:cubicBezTo>
                    <a:pt x="124" y="58"/>
                    <a:pt x="119" y="73"/>
                    <a:pt x="107" y="80"/>
                  </a:cubicBezTo>
                  <a:cubicBezTo>
                    <a:pt x="105" y="80"/>
                    <a:pt x="104" y="81"/>
                    <a:pt x="103" y="81"/>
                  </a:cubicBezTo>
                  <a:cubicBezTo>
                    <a:pt x="104" y="83"/>
                    <a:pt x="105" y="84"/>
                    <a:pt x="106" y="86"/>
                  </a:cubicBezTo>
                  <a:cubicBezTo>
                    <a:pt x="113" y="99"/>
                    <a:pt x="107" y="117"/>
                    <a:pt x="94" y="124"/>
                  </a:cubicBezTo>
                  <a:cubicBezTo>
                    <a:pt x="80" y="131"/>
                    <a:pt x="63" y="125"/>
                    <a:pt x="56" y="112"/>
                  </a:cubicBezTo>
                  <a:cubicBezTo>
                    <a:pt x="54" y="109"/>
                    <a:pt x="54" y="106"/>
                    <a:pt x="53" y="102"/>
                  </a:cubicBezTo>
                  <a:cubicBezTo>
                    <a:pt x="53" y="103"/>
                    <a:pt x="52" y="103"/>
                    <a:pt x="52" y="104"/>
                  </a:cubicBezTo>
                  <a:cubicBezTo>
                    <a:pt x="48" y="107"/>
                    <a:pt x="45" y="109"/>
                    <a:pt x="40" y="110"/>
                  </a:cubicBezTo>
                  <a:cubicBezTo>
                    <a:pt x="38" y="110"/>
                    <a:pt x="36" y="110"/>
                    <a:pt x="34" y="110"/>
                  </a:cubicBezTo>
                  <a:cubicBezTo>
                    <a:pt x="32" y="110"/>
                    <a:pt x="30" y="110"/>
                    <a:pt x="28" y="110"/>
                  </a:cubicBezTo>
                  <a:cubicBezTo>
                    <a:pt x="27" y="109"/>
                    <a:pt x="26" y="109"/>
                    <a:pt x="24" y="109"/>
                  </a:cubicBezTo>
                  <a:cubicBezTo>
                    <a:pt x="17" y="106"/>
                    <a:pt x="10" y="101"/>
                    <a:pt x="7" y="94"/>
                  </a:cubicBezTo>
                  <a:cubicBezTo>
                    <a:pt x="0" y="80"/>
                    <a:pt x="5" y="63"/>
                    <a:pt x="19" y="55"/>
                  </a:cubicBezTo>
                  <a:close/>
                </a:path>
              </a:pathLst>
            </a:custGeom>
            <a:solidFill>
              <a:srgbClr val="F058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59" name="Freeform 18">
              <a:extLst>
                <a:ext uri="{FF2B5EF4-FFF2-40B4-BE49-F238E27FC236}">
                  <a16:creationId xmlns:a16="http://schemas.microsoft.com/office/drawing/2014/main" id="{40652969-0038-47EA-8C78-D8A4F2498FF0}"/>
                </a:ext>
              </a:extLst>
            </p:cNvPr>
            <p:cNvSpPr>
              <a:spLocks/>
            </p:cNvSpPr>
            <p:nvPr/>
          </p:nvSpPr>
          <p:spPr bwMode="auto">
            <a:xfrm>
              <a:off x="3969885" y="5685553"/>
              <a:ext cx="331788" cy="304800"/>
            </a:xfrm>
            <a:custGeom>
              <a:avLst/>
              <a:gdLst>
                <a:gd name="T0" fmla="*/ 119444 w 75"/>
                <a:gd name="T1" fmla="*/ 66261 h 69"/>
                <a:gd name="T2" fmla="*/ 212344 w 75"/>
                <a:gd name="T3" fmla="*/ 242957 h 69"/>
                <a:gd name="T4" fmla="*/ 119444 w 75"/>
                <a:gd name="T5" fmla="*/ 66261 h 69"/>
                <a:gd name="T6" fmla="*/ 0 60000 65536"/>
                <a:gd name="T7" fmla="*/ 0 60000 65536"/>
                <a:gd name="T8" fmla="*/ 0 60000 65536"/>
              </a:gdLst>
              <a:ahLst/>
              <a:cxnLst>
                <a:cxn ang="T6">
                  <a:pos x="T0" y="T1"/>
                </a:cxn>
                <a:cxn ang="T7">
                  <a:pos x="T2" y="T3"/>
                </a:cxn>
                <a:cxn ang="T8">
                  <a:pos x="T4" y="T5"/>
                </a:cxn>
              </a:cxnLst>
              <a:rect l="0" t="0" r="r" b="b"/>
              <a:pathLst>
                <a:path w="75" h="69">
                  <a:moveTo>
                    <a:pt x="27" y="15"/>
                  </a:moveTo>
                  <a:cubicBezTo>
                    <a:pt x="54" y="0"/>
                    <a:pt x="75" y="41"/>
                    <a:pt x="48" y="55"/>
                  </a:cubicBezTo>
                  <a:cubicBezTo>
                    <a:pt x="21" y="69"/>
                    <a:pt x="0" y="29"/>
                    <a:pt x="27" y="15"/>
                  </a:cubicBezTo>
                  <a:close/>
                </a:path>
              </a:pathLst>
            </a:custGeom>
            <a:solidFill>
              <a:srgbClr val="FFD01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60" name="Freeform 19">
              <a:extLst>
                <a:ext uri="{FF2B5EF4-FFF2-40B4-BE49-F238E27FC236}">
                  <a16:creationId xmlns:a16="http://schemas.microsoft.com/office/drawing/2014/main" id="{410242D0-615C-4832-9BC9-C613A1728500}"/>
                </a:ext>
              </a:extLst>
            </p:cNvPr>
            <p:cNvSpPr>
              <a:spLocks/>
            </p:cNvSpPr>
            <p:nvPr/>
          </p:nvSpPr>
          <p:spPr bwMode="auto">
            <a:xfrm>
              <a:off x="3811587" y="6378576"/>
              <a:ext cx="242888" cy="193675"/>
            </a:xfrm>
            <a:custGeom>
              <a:avLst/>
              <a:gdLst>
                <a:gd name="T0" fmla="*/ 211975 w 55"/>
                <a:gd name="T1" fmla="*/ 193675 h 44"/>
                <a:gd name="T2" fmla="*/ 52994 w 55"/>
                <a:gd name="T3" fmla="*/ 0 h 44"/>
                <a:gd name="T4" fmla="*/ 211975 w 55"/>
                <a:gd name="T5" fmla="*/ 193675 h 44"/>
                <a:gd name="T6" fmla="*/ 0 60000 65536"/>
                <a:gd name="T7" fmla="*/ 0 60000 65536"/>
                <a:gd name="T8" fmla="*/ 0 60000 65536"/>
              </a:gdLst>
              <a:ahLst/>
              <a:cxnLst>
                <a:cxn ang="T6">
                  <a:pos x="T0" y="T1"/>
                </a:cxn>
                <a:cxn ang="T7">
                  <a:pos x="T2" y="T3"/>
                </a:cxn>
                <a:cxn ang="T8">
                  <a:pos x="T4" y="T5"/>
                </a:cxn>
              </a:cxnLst>
              <a:rect l="0" t="0" r="r" b="b"/>
              <a:pathLst>
                <a:path w="55" h="44">
                  <a:moveTo>
                    <a:pt x="48" y="44"/>
                  </a:moveTo>
                  <a:cubicBezTo>
                    <a:pt x="48" y="44"/>
                    <a:pt x="55" y="5"/>
                    <a:pt x="12" y="0"/>
                  </a:cubicBezTo>
                  <a:cubicBezTo>
                    <a:pt x="12" y="0"/>
                    <a:pt x="0" y="40"/>
                    <a:pt x="48" y="44"/>
                  </a:cubicBezTo>
                  <a:close/>
                </a:path>
              </a:pathLst>
            </a:custGeom>
            <a:solidFill>
              <a:srgbClr val="9DB9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61" name="Freeform 20">
              <a:extLst>
                <a:ext uri="{FF2B5EF4-FFF2-40B4-BE49-F238E27FC236}">
                  <a16:creationId xmlns:a16="http://schemas.microsoft.com/office/drawing/2014/main" id="{33DED1C7-029F-47C0-8B06-E7BE91B8FF74}"/>
                </a:ext>
              </a:extLst>
            </p:cNvPr>
            <p:cNvSpPr>
              <a:spLocks/>
            </p:cNvSpPr>
            <p:nvPr/>
          </p:nvSpPr>
          <p:spPr bwMode="auto">
            <a:xfrm>
              <a:off x="500062" y="5273676"/>
              <a:ext cx="917575" cy="919163"/>
            </a:xfrm>
            <a:custGeom>
              <a:avLst/>
              <a:gdLst>
                <a:gd name="T0" fmla="*/ 670536 w 208"/>
                <a:gd name="T1" fmla="*/ 300496 h 208"/>
                <a:gd name="T2" fmla="*/ 463199 w 208"/>
                <a:gd name="T3" fmla="*/ 0 h 208"/>
                <a:gd name="T4" fmla="*/ 255862 w 208"/>
                <a:gd name="T5" fmla="*/ 300496 h 208"/>
                <a:gd name="T6" fmla="*/ 458788 w 208"/>
                <a:gd name="T7" fmla="*/ 919163 h 208"/>
                <a:gd name="T8" fmla="*/ 458788 w 208"/>
                <a:gd name="T9" fmla="*/ 919163 h 208"/>
                <a:gd name="T10" fmla="*/ 458788 w 208"/>
                <a:gd name="T11" fmla="*/ 919163 h 208"/>
                <a:gd name="T12" fmla="*/ 458788 w 208"/>
                <a:gd name="T13" fmla="*/ 919163 h 208"/>
                <a:gd name="T14" fmla="*/ 458788 w 208"/>
                <a:gd name="T15" fmla="*/ 919163 h 208"/>
                <a:gd name="T16" fmla="*/ 670536 w 208"/>
                <a:gd name="T17" fmla="*/ 300496 h 2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8" h="208">
                  <a:moveTo>
                    <a:pt x="152" y="68"/>
                  </a:moveTo>
                  <a:cubicBezTo>
                    <a:pt x="128" y="29"/>
                    <a:pt x="105" y="0"/>
                    <a:pt x="105" y="0"/>
                  </a:cubicBezTo>
                  <a:cubicBezTo>
                    <a:pt x="105" y="0"/>
                    <a:pt x="83" y="30"/>
                    <a:pt x="58" y="68"/>
                  </a:cubicBezTo>
                  <a:cubicBezTo>
                    <a:pt x="0" y="154"/>
                    <a:pt x="64" y="205"/>
                    <a:pt x="104" y="208"/>
                  </a:cubicBezTo>
                  <a:cubicBezTo>
                    <a:pt x="104" y="208"/>
                    <a:pt x="104" y="208"/>
                    <a:pt x="104" y="208"/>
                  </a:cubicBezTo>
                  <a:cubicBezTo>
                    <a:pt x="104" y="208"/>
                    <a:pt x="104" y="208"/>
                    <a:pt x="104" y="208"/>
                  </a:cubicBezTo>
                  <a:cubicBezTo>
                    <a:pt x="104" y="208"/>
                    <a:pt x="104" y="208"/>
                    <a:pt x="104" y="208"/>
                  </a:cubicBezTo>
                  <a:cubicBezTo>
                    <a:pt x="104" y="208"/>
                    <a:pt x="104" y="208"/>
                    <a:pt x="104" y="208"/>
                  </a:cubicBezTo>
                  <a:cubicBezTo>
                    <a:pt x="148" y="205"/>
                    <a:pt x="208" y="160"/>
                    <a:pt x="152" y="68"/>
                  </a:cubicBezTo>
                  <a:close/>
                </a:path>
              </a:pathLst>
            </a:custGeom>
            <a:solidFill>
              <a:srgbClr val="E6E3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62" name="Freeform 21">
              <a:extLst>
                <a:ext uri="{FF2B5EF4-FFF2-40B4-BE49-F238E27FC236}">
                  <a16:creationId xmlns:a16="http://schemas.microsoft.com/office/drawing/2014/main" id="{7DCAFF77-FF8E-4B7F-9F5D-ADBA4F34BB7A}"/>
                </a:ext>
              </a:extLst>
            </p:cNvPr>
            <p:cNvSpPr>
              <a:spLocks/>
            </p:cNvSpPr>
            <p:nvPr/>
          </p:nvSpPr>
          <p:spPr bwMode="auto">
            <a:xfrm>
              <a:off x="768350" y="5737226"/>
              <a:ext cx="398463" cy="909638"/>
            </a:xfrm>
            <a:custGeom>
              <a:avLst/>
              <a:gdLst>
                <a:gd name="T0" fmla="*/ 398463 w 251"/>
                <a:gd name="T1" fmla="*/ 160338 h 573"/>
                <a:gd name="T2" fmla="*/ 225425 w 251"/>
                <a:gd name="T3" fmla="*/ 260350 h 573"/>
                <a:gd name="T4" fmla="*/ 198438 w 251"/>
                <a:gd name="T5" fmla="*/ 0 h 573"/>
                <a:gd name="T6" fmla="*/ 173038 w 251"/>
                <a:gd name="T7" fmla="*/ 260350 h 573"/>
                <a:gd name="T8" fmla="*/ 0 w 251"/>
                <a:gd name="T9" fmla="*/ 160338 h 573"/>
                <a:gd name="T10" fmla="*/ 158750 w 251"/>
                <a:gd name="T11" fmla="*/ 344488 h 573"/>
                <a:gd name="T12" fmla="*/ 163513 w 251"/>
                <a:gd name="T13" fmla="*/ 909638 h 573"/>
                <a:gd name="T14" fmla="*/ 247650 w 251"/>
                <a:gd name="T15" fmla="*/ 909638 h 573"/>
                <a:gd name="T16" fmla="*/ 239713 w 251"/>
                <a:gd name="T17" fmla="*/ 344488 h 573"/>
                <a:gd name="T18" fmla="*/ 398463 w 251"/>
                <a:gd name="T19" fmla="*/ 160338 h 5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1" h="573">
                  <a:moveTo>
                    <a:pt x="251" y="101"/>
                  </a:moveTo>
                  <a:lnTo>
                    <a:pt x="142" y="164"/>
                  </a:lnTo>
                  <a:lnTo>
                    <a:pt x="125" y="0"/>
                  </a:lnTo>
                  <a:lnTo>
                    <a:pt x="109" y="164"/>
                  </a:lnTo>
                  <a:lnTo>
                    <a:pt x="0" y="101"/>
                  </a:lnTo>
                  <a:lnTo>
                    <a:pt x="100" y="217"/>
                  </a:lnTo>
                  <a:lnTo>
                    <a:pt x="103" y="573"/>
                  </a:lnTo>
                  <a:lnTo>
                    <a:pt x="156" y="573"/>
                  </a:lnTo>
                  <a:lnTo>
                    <a:pt x="151" y="217"/>
                  </a:lnTo>
                  <a:lnTo>
                    <a:pt x="251" y="101"/>
                  </a:lnTo>
                  <a:close/>
                </a:path>
              </a:pathLst>
            </a:custGeom>
            <a:solidFill>
              <a:srgbClr val="C56D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63" name="Freeform 22">
              <a:extLst>
                <a:ext uri="{FF2B5EF4-FFF2-40B4-BE49-F238E27FC236}">
                  <a16:creationId xmlns:a16="http://schemas.microsoft.com/office/drawing/2014/main" id="{D8B4DBA7-B1A3-4D18-8948-95B826F4CADF}"/>
                </a:ext>
              </a:extLst>
            </p:cNvPr>
            <p:cNvSpPr>
              <a:spLocks/>
            </p:cNvSpPr>
            <p:nvPr/>
          </p:nvSpPr>
          <p:spPr bwMode="auto">
            <a:xfrm>
              <a:off x="4391025" y="4656138"/>
              <a:ext cx="230188" cy="376238"/>
            </a:xfrm>
            <a:custGeom>
              <a:avLst/>
              <a:gdLst>
                <a:gd name="T0" fmla="*/ 163788 w 52"/>
                <a:gd name="T1" fmla="*/ 203611 h 85"/>
                <a:gd name="T2" fmla="*/ 163788 w 52"/>
                <a:gd name="T3" fmla="*/ 53116 h 85"/>
                <a:gd name="T4" fmla="*/ 106241 w 52"/>
                <a:gd name="T5" fmla="*/ 243448 h 85"/>
                <a:gd name="T6" fmla="*/ 163788 w 52"/>
                <a:gd name="T7" fmla="*/ 203611 h 8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2" h="85">
                  <a:moveTo>
                    <a:pt x="37" y="46"/>
                  </a:moveTo>
                  <a:cubicBezTo>
                    <a:pt x="37" y="46"/>
                    <a:pt x="52" y="24"/>
                    <a:pt x="37" y="12"/>
                  </a:cubicBezTo>
                  <a:cubicBezTo>
                    <a:pt x="22" y="0"/>
                    <a:pt x="0" y="25"/>
                    <a:pt x="24" y="55"/>
                  </a:cubicBezTo>
                  <a:cubicBezTo>
                    <a:pt x="48" y="85"/>
                    <a:pt x="37" y="46"/>
                    <a:pt x="37" y="46"/>
                  </a:cubicBezTo>
                  <a:close/>
                </a:path>
              </a:pathLst>
            </a:custGeom>
            <a:solidFill>
              <a:srgbClr val="D1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64" name="Freeform 23">
              <a:extLst>
                <a:ext uri="{FF2B5EF4-FFF2-40B4-BE49-F238E27FC236}">
                  <a16:creationId xmlns:a16="http://schemas.microsoft.com/office/drawing/2014/main" id="{B79BB6FC-77CC-445D-950D-4B3E0F3FB986}"/>
                </a:ext>
              </a:extLst>
            </p:cNvPr>
            <p:cNvSpPr>
              <a:spLocks/>
            </p:cNvSpPr>
            <p:nvPr/>
          </p:nvSpPr>
          <p:spPr bwMode="auto">
            <a:xfrm>
              <a:off x="4276725" y="4749800"/>
              <a:ext cx="300038" cy="300038"/>
            </a:xfrm>
            <a:custGeom>
              <a:avLst/>
              <a:gdLst>
                <a:gd name="T0" fmla="*/ 163256 w 68"/>
                <a:gd name="T1" fmla="*/ 185318 h 68"/>
                <a:gd name="T2" fmla="*/ 26474 w 68"/>
                <a:gd name="T3" fmla="*/ 123545 h 68"/>
                <a:gd name="T4" fmla="*/ 220616 w 68"/>
                <a:gd name="T5" fmla="*/ 150019 h 68"/>
                <a:gd name="T6" fmla="*/ 163256 w 68"/>
                <a:gd name="T7" fmla="*/ 185318 h 6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8" h="68">
                  <a:moveTo>
                    <a:pt x="37" y="42"/>
                  </a:moveTo>
                  <a:cubicBezTo>
                    <a:pt x="37" y="42"/>
                    <a:pt x="11" y="46"/>
                    <a:pt x="6" y="28"/>
                  </a:cubicBezTo>
                  <a:cubicBezTo>
                    <a:pt x="0" y="10"/>
                    <a:pt x="33" y="0"/>
                    <a:pt x="50" y="34"/>
                  </a:cubicBezTo>
                  <a:cubicBezTo>
                    <a:pt x="68" y="68"/>
                    <a:pt x="37" y="42"/>
                    <a:pt x="37" y="42"/>
                  </a:cubicBezTo>
                  <a:close/>
                </a:path>
              </a:pathLst>
            </a:custGeom>
            <a:solidFill>
              <a:srgbClr val="D1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65" name="Freeform 24">
              <a:extLst>
                <a:ext uri="{FF2B5EF4-FFF2-40B4-BE49-F238E27FC236}">
                  <a16:creationId xmlns:a16="http://schemas.microsoft.com/office/drawing/2014/main" id="{744C40DE-9DBF-4103-9D96-706A287C5D80}"/>
                </a:ext>
              </a:extLst>
            </p:cNvPr>
            <p:cNvSpPr>
              <a:spLocks/>
            </p:cNvSpPr>
            <p:nvPr/>
          </p:nvSpPr>
          <p:spPr bwMode="auto">
            <a:xfrm>
              <a:off x="4452937" y="4779963"/>
              <a:ext cx="282575" cy="317500"/>
            </a:xfrm>
            <a:custGeom>
              <a:avLst/>
              <a:gdLst>
                <a:gd name="T0" fmla="*/ 128042 w 64"/>
                <a:gd name="T1" fmla="*/ 127882 h 72"/>
                <a:gd name="T2" fmla="*/ 264914 w 64"/>
                <a:gd name="T3" fmla="*/ 198438 h 72"/>
                <a:gd name="T4" fmla="*/ 66229 w 64"/>
                <a:gd name="T5" fmla="*/ 158750 h 72"/>
                <a:gd name="T6" fmla="*/ 128042 w 64"/>
                <a:gd name="T7" fmla="*/ 127882 h 7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4" h="72">
                  <a:moveTo>
                    <a:pt x="29" y="29"/>
                  </a:moveTo>
                  <a:cubicBezTo>
                    <a:pt x="29" y="29"/>
                    <a:pt x="56" y="26"/>
                    <a:pt x="60" y="45"/>
                  </a:cubicBezTo>
                  <a:cubicBezTo>
                    <a:pt x="64" y="64"/>
                    <a:pt x="31" y="72"/>
                    <a:pt x="15" y="36"/>
                  </a:cubicBezTo>
                  <a:cubicBezTo>
                    <a:pt x="0" y="0"/>
                    <a:pt x="29" y="29"/>
                    <a:pt x="29" y="29"/>
                  </a:cubicBezTo>
                  <a:close/>
                </a:path>
              </a:pathLst>
            </a:custGeom>
            <a:solidFill>
              <a:srgbClr val="D1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66" name="Freeform 25">
              <a:extLst>
                <a:ext uri="{FF2B5EF4-FFF2-40B4-BE49-F238E27FC236}">
                  <a16:creationId xmlns:a16="http://schemas.microsoft.com/office/drawing/2014/main" id="{283C0F13-1C71-406E-A6B0-8188650122E6}"/>
                </a:ext>
              </a:extLst>
            </p:cNvPr>
            <p:cNvSpPr>
              <a:spLocks/>
            </p:cNvSpPr>
            <p:nvPr/>
          </p:nvSpPr>
          <p:spPr bwMode="auto">
            <a:xfrm>
              <a:off x="4391025" y="4797425"/>
              <a:ext cx="230188" cy="384175"/>
            </a:xfrm>
            <a:custGeom>
              <a:avLst/>
              <a:gdLst>
                <a:gd name="T0" fmla="*/ 75254 w 52"/>
                <a:gd name="T1" fmla="*/ 176632 h 87"/>
                <a:gd name="T2" fmla="*/ 61974 w 52"/>
                <a:gd name="T3" fmla="*/ 326770 h 87"/>
                <a:gd name="T4" fmla="*/ 132801 w 52"/>
                <a:gd name="T5" fmla="*/ 141306 h 87"/>
                <a:gd name="T6" fmla="*/ 75254 w 52"/>
                <a:gd name="T7" fmla="*/ 176632 h 8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2" h="87">
                  <a:moveTo>
                    <a:pt x="17" y="40"/>
                  </a:moveTo>
                  <a:cubicBezTo>
                    <a:pt x="17" y="40"/>
                    <a:pt x="0" y="61"/>
                    <a:pt x="14" y="74"/>
                  </a:cubicBezTo>
                  <a:cubicBezTo>
                    <a:pt x="28" y="87"/>
                    <a:pt x="52" y="64"/>
                    <a:pt x="30" y="32"/>
                  </a:cubicBezTo>
                  <a:cubicBezTo>
                    <a:pt x="8" y="0"/>
                    <a:pt x="17" y="40"/>
                    <a:pt x="17" y="40"/>
                  </a:cubicBezTo>
                  <a:close/>
                </a:path>
              </a:pathLst>
            </a:custGeom>
            <a:solidFill>
              <a:srgbClr val="D1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67" name="Freeform 26">
              <a:extLst>
                <a:ext uri="{FF2B5EF4-FFF2-40B4-BE49-F238E27FC236}">
                  <a16:creationId xmlns:a16="http://schemas.microsoft.com/office/drawing/2014/main" id="{32DA19F5-20BE-410F-B723-E66873F4F6C1}"/>
                </a:ext>
              </a:extLst>
            </p:cNvPr>
            <p:cNvSpPr>
              <a:spLocks/>
            </p:cNvSpPr>
            <p:nvPr/>
          </p:nvSpPr>
          <p:spPr bwMode="auto">
            <a:xfrm>
              <a:off x="4391025" y="4832350"/>
              <a:ext cx="242888" cy="180975"/>
            </a:xfrm>
            <a:custGeom>
              <a:avLst/>
              <a:gdLst>
                <a:gd name="T0" fmla="*/ 154565 w 55"/>
                <a:gd name="T1" fmla="*/ 145663 h 41"/>
                <a:gd name="T2" fmla="*/ 17665 w 55"/>
                <a:gd name="T3" fmla="*/ 154491 h 41"/>
                <a:gd name="T4" fmla="*/ 88323 w 55"/>
                <a:gd name="T5" fmla="*/ 39726 h 41"/>
                <a:gd name="T6" fmla="*/ 225223 w 55"/>
                <a:gd name="T7" fmla="*/ 30898 h 41"/>
                <a:gd name="T8" fmla="*/ 154565 w 55"/>
                <a:gd name="T9" fmla="*/ 145663 h 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 h="41">
                  <a:moveTo>
                    <a:pt x="35" y="33"/>
                  </a:moveTo>
                  <a:cubicBezTo>
                    <a:pt x="22" y="40"/>
                    <a:pt x="8" y="41"/>
                    <a:pt x="4" y="35"/>
                  </a:cubicBezTo>
                  <a:cubicBezTo>
                    <a:pt x="0" y="28"/>
                    <a:pt x="7" y="16"/>
                    <a:pt x="20" y="9"/>
                  </a:cubicBezTo>
                  <a:cubicBezTo>
                    <a:pt x="33" y="1"/>
                    <a:pt x="46" y="0"/>
                    <a:pt x="51" y="7"/>
                  </a:cubicBezTo>
                  <a:cubicBezTo>
                    <a:pt x="55" y="13"/>
                    <a:pt x="47" y="25"/>
                    <a:pt x="35" y="33"/>
                  </a:cubicBezTo>
                  <a:close/>
                </a:path>
              </a:pathLst>
            </a:custGeom>
            <a:solidFill>
              <a:srgbClr val="FFD01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68" name="Freeform 27">
              <a:extLst>
                <a:ext uri="{FF2B5EF4-FFF2-40B4-BE49-F238E27FC236}">
                  <a16:creationId xmlns:a16="http://schemas.microsoft.com/office/drawing/2014/main" id="{9DFF728B-28A2-49F3-B707-03BCA51F5C0C}"/>
                </a:ext>
              </a:extLst>
            </p:cNvPr>
            <p:cNvSpPr>
              <a:spLocks/>
            </p:cNvSpPr>
            <p:nvPr/>
          </p:nvSpPr>
          <p:spPr bwMode="auto">
            <a:xfrm>
              <a:off x="4500562" y="4846638"/>
              <a:ext cx="98425" cy="119063"/>
            </a:xfrm>
            <a:custGeom>
              <a:avLst/>
              <a:gdLst>
                <a:gd name="T0" fmla="*/ 62634 w 22"/>
                <a:gd name="T1" fmla="*/ 119063 h 27"/>
                <a:gd name="T2" fmla="*/ 98425 w 22"/>
                <a:gd name="T3" fmla="*/ 88195 h 27"/>
                <a:gd name="T4" fmla="*/ 44739 w 22"/>
                <a:gd name="T5" fmla="*/ 0 h 27"/>
                <a:gd name="T6" fmla="*/ 0 w 22"/>
                <a:gd name="T7" fmla="*/ 13229 h 27"/>
                <a:gd name="T8" fmla="*/ 62634 w 22"/>
                <a:gd name="T9" fmla="*/ 119063 h 2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27">
                  <a:moveTo>
                    <a:pt x="14" y="27"/>
                  </a:moveTo>
                  <a:cubicBezTo>
                    <a:pt x="17" y="25"/>
                    <a:pt x="20" y="22"/>
                    <a:pt x="22" y="20"/>
                  </a:cubicBezTo>
                  <a:cubicBezTo>
                    <a:pt x="10" y="0"/>
                    <a:pt x="10" y="0"/>
                    <a:pt x="10" y="0"/>
                  </a:cubicBezTo>
                  <a:cubicBezTo>
                    <a:pt x="7" y="0"/>
                    <a:pt x="3" y="2"/>
                    <a:pt x="0" y="3"/>
                  </a:cubicBezTo>
                  <a:lnTo>
                    <a:pt x="14" y="27"/>
                  </a:lnTo>
                  <a:close/>
                </a:path>
              </a:pathLst>
            </a:custGeom>
            <a:solidFill>
              <a:srgbClr val="85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69" name="Freeform 28">
              <a:extLst>
                <a:ext uri="{FF2B5EF4-FFF2-40B4-BE49-F238E27FC236}">
                  <a16:creationId xmlns:a16="http://schemas.microsoft.com/office/drawing/2014/main" id="{7A416E43-2F6D-47EA-88B2-FE25627D9405}"/>
                </a:ext>
              </a:extLst>
            </p:cNvPr>
            <p:cNvSpPr>
              <a:spLocks/>
            </p:cNvSpPr>
            <p:nvPr/>
          </p:nvSpPr>
          <p:spPr bwMode="auto">
            <a:xfrm>
              <a:off x="4413250" y="4899025"/>
              <a:ext cx="87313" cy="106363"/>
            </a:xfrm>
            <a:custGeom>
              <a:avLst/>
              <a:gdLst>
                <a:gd name="T0" fmla="*/ 43657 w 20"/>
                <a:gd name="T1" fmla="*/ 106363 h 24"/>
                <a:gd name="T2" fmla="*/ 87313 w 20"/>
                <a:gd name="T3" fmla="*/ 97499 h 24"/>
                <a:gd name="T4" fmla="*/ 30560 w 20"/>
                <a:gd name="T5" fmla="*/ 0 h 24"/>
                <a:gd name="T6" fmla="*/ 0 w 20"/>
                <a:gd name="T7" fmla="*/ 35454 h 24"/>
                <a:gd name="T8" fmla="*/ 43657 w 20"/>
                <a:gd name="T9" fmla="*/ 106363 h 2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 h="24">
                  <a:moveTo>
                    <a:pt x="10" y="24"/>
                  </a:moveTo>
                  <a:cubicBezTo>
                    <a:pt x="13" y="24"/>
                    <a:pt x="17" y="23"/>
                    <a:pt x="20" y="22"/>
                  </a:cubicBezTo>
                  <a:cubicBezTo>
                    <a:pt x="7" y="0"/>
                    <a:pt x="7" y="0"/>
                    <a:pt x="7" y="0"/>
                  </a:cubicBezTo>
                  <a:cubicBezTo>
                    <a:pt x="4" y="3"/>
                    <a:pt x="2" y="6"/>
                    <a:pt x="0" y="8"/>
                  </a:cubicBezTo>
                  <a:lnTo>
                    <a:pt x="10" y="24"/>
                  </a:lnTo>
                  <a:close/>
                </a:path>
              </a:pathLst>
            </a:custGeom>
            <a:solidFill>
              <a:srgbClr val="85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70" name="Freeform 29">
              <a:extLst>
                <a:ext uri="{FF2B5EF4-FFF2-40B4-BE49-F238E27FC236}">
                  <a16:creationId xmlns:a16="http://schemas.microsoft.com/office/drawing/2014/main" id="{E33C3B8F-425C-46FC-AB6A-2F53961AFC4D}"/>
                </a:ext>
              </a:extLst>
            </p:cNvPr>
            <p:cNvSpPr>
              <a:spLocks/>
            </p:cNvSpPr>
            <p:nvPr/>
          </p:nvSpPr>
          <p:spPr bwMode="auto">
            <a:xfrm>
              <a:off x="1281112" y="5570538"/>
              <a:ext cx="1858963" cy="1031875"/>
            </a:xfrm>
            <a:custGeom>
              <a:avLst/>
              <a:gdLst>
                <a:gd name="T0" fmla="*/ 1850132 w 421"/>
                <a:gd name="T1" fmla="*/ 1031875 h 234"/>
                <a:gd name="T2" fmla="*/ 1858963 w 421"/>
                <a:gd name="T3" fmla="*/ 934861 h 234"/>
                <a:gd name="T4" fmla="*/ 936105 w 421"/>
                <a:gd name="T5" fmla="*/ 4410 h 234"/>
                <a:gd name="T6" fmla="*/ 0 w 421"/>
                <a:gd name="T7" fmla="*/ 926042 h 234"/>
                <a:gd name="T8" fmla="*/ 4416 w 421"/>
                <a:gd name="T9" fmla="*/ 1023056 h 234"/>
                <a:gd name="T10" fmla="*/ 1850132 w 421"/>
                <a:gd name="T11" fmla="*/ 1031875 h 23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1" h="234">
                  <a:moveTo>
                    <a:pt x="419" y="234"/>
                  </a:moveTo>
                  <a:cubicBezTo>
                    <a:pt x="420" y="227"/>
                    <a:pt x="421" y="220"/>
                    <a:pt x="421" y="212"/>
                  </a:cubicBezTo>
                  <a:cubicBezTo>
                    <a:pt x="421" y="96"/>
                    <a:pt x="328" y="1"/>
                    <a:pt x="212" y="1"/>
                  </a:cubicBezTo>
                  <a:cubicBezTo>
                    <a:pt x="95" y="0"/>
                    <a:pt x="1" y="94"/>
                    <a:pt x="0" y="210"/>
                  </a:cubicBezTo>
                  <a:cubicBezTo>
                    <a:pt x="0" y="217"/>
                    <a:pt x="1" y="225"/>
                    <a:pt x="1" y="232"/>
                  </a:cubicBezTo>
                  <a:lnTo>
                    <a:pt x="419" y="234"/>
                  </a:lnTo>
                  <a:close/>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71" name="Freeform 30">
              <a:extLst>
                <a:ext uri="{FF2B5EF4-FFF2-40B4-BE49-F238E27FC236}">
                  <a16:creationId xmlns:a16="http://schemas.microsoft.com/office/drawing/2014/main" id="{A02E4AC3-B2F9-437F-B12D-F2BDCD730F68}"/>
                </a:ext>
              </a:extLst>
            </p:cNvPr>
            <p:cNvSpPr>
              <a:spLocks/>
            </p:cNvSpPr>
            <p:nvPr/>
          </p:nvSpPr>
          <p:spPr bwMode="auto">
            <a:xfrm>
              <a:off x="1422400" y="5729288"/>
              <a:ext cx="1576388" cy="873125"/>
            </a:xfrm>
            <a:custGeom>
              <a:avLst/>
              <a:gdLst>
                <a:gd name="T0" fmla="*/ 1567557 w 357"/>
                <a:gd name="T1" fmla="*/ 873125 h 198"/>
                <a:gd name="T2" fmla="*/ 1571972 w 357"/>
                <a:gd name="T3" fmla="*/ 789340 h 198"/>
                <a:gd name="T4" fmla="*/ 790402 w 357"/>
                <a:gd name="T5" fmla="*/ 0 h 198"/>
                <a:gd name="T6" fmla="*/ 0 w 357"/>
                <a:gd name="T7" fmla="*/ 780521 h 198"/>
                <a:gd name="T8" fmla="*/ 4416 w 357"/>
                <a:gd name="T9" fmla="*/ 864306 h 198"/>
                <a:gd name="T10" fmla="*/ 1567557 w 357"/>
                <a:gd name="T11" fmla="*/ 873125 h 1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7" h="198">
                  <a:moveTo>
                    <a:pt x="355" y="198"/>
                  </a:moveTo>
                  <a:cubicBezTo>
                    <a:pt x="356" y="192"/>
                    <a:pt x="356" y="186"/>
                    <a:pt x="356" y="179"/>
                  </a:cubicBezTo>
                  <a:cubicBezTo>
                    <a:pt x="357" y="81"/>
                    <a:pt x="278" y="1"/>
                    <a:pt x="179" y="0"/>
                  </a:cubicBezTo>
                  <a:cubicBezTo>
                    <a:pt x="81" y="0"/>
                    <a:pt x="1" y="79"/>
                    <a:pt x="0" y="177"/>
                  </a:cubicBezTo>
                  <a:cubicBezTo>
                    <a:pt x="0" y="184"/>
                    <a:pt x="1" y="190"/>
                    <a:pt x="1" y="196"/>
                  </a:cubicBezTo>
                  <a:lnTo>
                    <a:pt x="355" y="198"/>
                  </a:lnTo>
                  <a:close/>
                </a:path>
              </a:pathLst>
            </a:custGeom>
            <a:solidFill>
              <a:srgbClr val="FFA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72" name="Freeform 31">
              <a:extLst>
                <a:ext uri="{FF2B5EF4-FFF2-40B4-BE49-F238E27FC236}">
                  <a16:creationId xmlns:a16="http://schemas.microsoft.com/office/drawing/2014/main" id="{C0966EB7-CA03-4F28-984A-F33BB197EA0E}"/>
                </a:ext>
              </a:extLst>
            </p:cNvPr>
            <p:cNvSpPr>
              <a:spLocks/>
            </p:cNvSpPr>
            <p:nvPr/>
          </p:nvSpPr>
          <p:spPr bwMode="auto">
            <a:xfrm>
              <a:off x="1617662" y="5918201"/>
              <a:ext cx="1187450" cy="684213"/>
            </a:xfrm>
            <a:custGeom>
              <a:avLst/>
              <a:gdLst>
                <a:gd name="T0" fmla="*/ 1183036 w 269"/>
                <a:gd name="T1" fmla="*/ 684213 h 155"/>
                <a:gd name="T2" fmla="*/ 1187450 w 269"/>
                <a:gd name="T3" fmla="*/ 600342 h 155"/>
                <a:gd name="T4" fmla="*/ 595932 w 269"/>
                <a:gd name="T5" fmla="*/ 4414 h 155"/>
                <a:gd name="T6" fmla="*/ 0 w 269"/>
                <a:gd name="T7" fmla="*/ 595927 h 155"/>
                <a:gd name="T8" fmla="*/ 4414 w 269"/>
                <a:gd name="T9" fmla="*/ 675384 h 155"/>
                <a:gd name="T10" fmla="*/ 1183036 w 269"/>
                <a:gd name="T11" fmla="*/ 684213 h 15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9" h="155">
                  <a:moveTo>
                    <a:pt x="268" y="155"/>
                  </a:moveTo>
                  <a:cubicBezTo>
                    <a:pt x="268" y="149"/>
                    <a:pt x="269" y="142"/>
                    <a:pt x="269" y="136"/>
                  </a:cubicBezTo>
                  <a:cubicBezTo>
                    <a:pt x="269" y="62"/>
                    <a:pt x="209" y="1"/>
                    <a:pt x="135" y="1"/>
                  </a:cubicBezTo>
                  <a:cubicBezTo>
                    <a:pt x="61" y="0"/>
                    <a:pt x="0" y="60"/>
                    <a:pt x="0" y="135"/>
                  </a:cubicBezTo>
                  <a:cubicBezTo>
                    <a:pt x="0" y="141"/>
                    <a:pt x="0" y="147"/>
                    <a:pt x="1" y="153"/>
                  </a:cubicBezTo>
                  <a:lnTo>
                    <a:pt x="268" y="155"/>
                  </a:lnTo>
                  <a:close/>
                </a:path>
              </a:pathLst>
            </a:custGeom>
            <a:solidFill>
              <a:srgbClr val="FFD01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73" name="Freeform 32">
              <a:extLst>
                <a:ext uri="{FF2B5EF4-FFF2-40B4-BE49-F238E27FC236}">
                  <a16:creationId xmlns:a16="http://schemas.microsoft.com/office/drawing/2014/main" id="{9B49622E-93B2-43EE-A460-907AE922D43F}"/>
                </a:ext>
              </a:extLst>
            </p:cNvPr>
            <p:cNvSpPr>
              <a:spLocks/>
            </p:cNvSpPr>
            <p:nvPr/>
          </p:nvSpPr>
          <p:spPr bwMode="auto">
            <a:xfrm>
              <a:off x="1824037" y="6126163"/>
              <a:ext cx="773113" cy="473075"/>
            </a:xfrm>
            <a:custGeom>
              <a:avLst/>
              <a:gdLst>
                <a:gd name="T0" fmla="*/ 764277 w 175"/>
                <a:gd name="T1" fmla="*/ 473075 h 107"/>
                <a:gd name="T2" fmla="*/ 773113 w 175"/>
                <a:gd name="T3" fmla="*/ 393492 h 107"/>
                <a:gd name="T4" fmla="*/ 388765 w 175"/>
                <a:gd name="T5" fmla="*/ 4421 h 107"/>
                <a:gd name="T6" fmla="*/ 0 w 175"/>
                <a:gd name="T7" fmla="*/ 389071 h 107"/>
                <a:gd name="T8" fmla="*/ 8836 w 175"/>
                <a:gd name="T9" fmla="*/ 473075 h 107"/>
                <a:gd name="T10" fmla="*/ 764277 w 175"/>
                <a:gd name="T11" fmla="*/ 473075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5" h="107">
                  <a:moveTo>
                    <a:pt x="173" y="107"/>
                  </a:moveTo>
                  <a:cubicBezTo>
                    <a:pt x="174" y="101"/>
                    <a:pt x="175" y="95"/>
                    <a:pt x="175" y="89"/>
                  </a:cubicBezTo>
                  <a:cubicBezTo>
                    <a:pt x="175" y="40"/>
                    <a:pt x="136" y="1"/>
                    <a:pt x="88" y="1"/>
                  </a:cubicBezTo>
                  <a:cubicBezTo>
                    <a:pt x="39" y="0"/>
                    <a:pt x="0" y="39"/>
                    <a:pt x="0" y="88"/>
                  </a:cubicBezTo>
                  <a:cubicBezTo>
                    <a:pt x="0" y="94"/>
                    <a:pt x="0" y="100"/>
                    <a:pt x="2" y="107"/>
                  </a:cubicBezTo>
                  <a:lnTo>
                    <a:pt x="173" y="107"/>
                  </a:lnTo>
                  <a:close/>
                </a:path>
              </a:pathLst>
            </a:custGeom>
            <a:solidFill>
              <a:srgbClr val="A4E7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0274" name="Freeform 33">
              <a:extLst>
                <a:ext uri="{FF2B5EF4-FFF2-40B4-BE49-F238E27FC236}">
                  <a16:creationId xmlns:a16="http://schemas.microsoft.com/office/drawing/2014/main" id="{A39B1CD7-D107-41F9-BC1E-097F6B4B8709}"/>
                </a:ext>
              </a:extLst>
            </p:cNvPr>
            <p:cNvSpPr>
              <a:spLocks/>
            </p:cNvSpPr>
            <p:nvPr/>
          </p:nvSpPr>
          <p:spPr bwMode="auto">
            <a:xfrm>
              <a:off x="2014537" y="6319838"/>
              <a:ext cx="393700" cy="279400"/>
            </a:xfrm>
            <a:custGeom>
              <a:avLst/>
              <a:gdLst>
                <a:gd name="T0" fmla="*/ 371582 w 89"/>
                <a:gd name="T1" fmla="*/ 279400 h 63"/>
                <a:gd name="T2" fmla="*/ 393700 w 89"/>
                <a:gd name="T3" fmla="*/ 199571 h 63"/>
                <a:gd name="T4" fmla="*/ 199062 w 89"/>
                <a:gd name="T5" fmla="*/ 0 h 63"/>
                <a:gd name="T6" fmla="*/ 0 w 89"/>
                <a:gd name="T7" fmla="*/ 195137 h 63"/>
                <a:gd name="T8" fmla="*/ 17694 w 89"/>
                <a:gd name="T9" fmla="*/ 279400 h 63"/>
                <a:gd name="T10" fmla="*/ 371582 w 89"/>
                <a:gd name="T11" fmla="*/ 279400 h 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9" h="63">
                  <a:moveTo>
                    <a:pt x="84" y="63"/>
                  </a:moveTo>
                  <a:cubicBezTo>
                    <a:pt x="87" y="58"/>
                    <a:pt x="89" y="51"/>
                    <a:pt x="89" y="45"/>
                  </a:cubicBezTo>
                  <a:cubicBezTo>
                    <a:pt x="89" y="20"/>
                    <a:pt x="69" y="0"/>
                    <a:pt x="45" y="0"/>
                  </a:cubicBezTo>
                  <a:cubicBezTo>
                    <a:pt x="20" y="0"/>
                    <a:pt x="0" y="20"/>
                    <a:pt x="0" y="44"/>
                  </a:cubicBezTo>
                  <a:cubicBezTo>
                    <a:pt x="0" y="51"/>
                    <a:pt x="2" y="57"/>
                    <a:pt x="4" y="63"/>
                  </a:cubicBezTo>
                  <a:lnTo>
                    <a:pt x="84" y="63"/>
                  </a:lnTo>
                  <a:close/>
                </a:path>
              </a:pathLst>
            </a:custGeom>
            <a:solidFill>
              <a:srgbClr val="70516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a:extLst>
              <a:ext uri="{FF2B5EF4-FFF2-40B4-BE49-F238E27FC236}">
                <a16:creationId xmlns:a16="http://schemas.microsoft.com/office/drawing/2014/main" id="{973391F5-8332-4DC6-8555-4BFAEAE7D361}"/>
              </a:ext>
            </a:extLst>
          </p:cNvPr>
          <p:cNvSpPr txBox="1">
            <a:spLocks noChangeArrowheads="1"/>
          </p:cNvSpPr>
          <p:nvPr/>
        </p:nvSpPr>
        <p:spPr bwMode="auto">
          <a:xfrm>
            <a:off x="8331200" y="3240618"/>
            <a:ext cx="1930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vi-VN" altLang="en-US"/>
          </a:p>
        </p:txBody>
      </p:sp>
      <p:sp>
        <p:nvSpPr>
          <p:cNvPr id="11267" name="Text Box 3">
            <a:extLst>
              <a:ext uri="{FF2B5EF4-FFF2-40B4-BE49-F238E27FC236}">
                <a16:creationId xmlns:a16="http://schemas.microsoft.com/office/drawing/2014/main" id="{70675675-4E80-43F0-BA07-5A30896880FF}"/>
              </a:ext>
            </a:extLst>
          </p:cNvPr>
          <p:cNvSpPr txBox="1">
            <a:spLocks noChangeArrowheads="1"/>
          </p:cNvSpPr>
          <p:nvPr/>
        </p:nvSpPr>
        <p:spPr bwMode="auto">
          <a:xfrm>
            <a:off x="0" y="2082800"/>
            <a:ext cx="12192000" cy="74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267" b="1">
                <a:solidFill>
                  <a:schemeClr val="bg1"/>
                </a:solidFill>
              </a:rPr>
              <a:t>T 	</a:t>
            </a:r>
          </a:p>
        </p:txBody>
      </p:sp>
      <p:grpSp>
        <p:nvGrpSpPr>
          <p:cNvPr id="2" name="Group 30">
            <a:extLst>
              <a:ext uri="{FF2B5EF4-FFF2-40B4-BE49-F238E27FC236}">
                <a16:creationId xmlns:a16="http://schemas.microsoft.com/office/drawing/2014/main" id="{84A032CB-7320-4020-838E-5A11BE256698}"/>
              </a:ext>
            </a:extLst>
          </p:cNvPr>
          <p:cNvGrpSpPr>
            <a:grpSpLocks/>
          </p:cNvGrpSpPr>
          <p:nvPr/>
        </p:nvGrpSpPr>
        <p:grpSpPr bwMode="auto">
          <a:xfrm>
            <a:off x="8940800" y="2402417"/>
            <a:ext cx="1625600" cy="381000"/>
            <a:chOff x="4224" y="1104"/>
            <a:chExt cx="768" cy="240"/>
          </a:xfrm>
        </p:grpSpPr>
        <p:sp>
          <p:nvSpPr>
            <p:cNvPr id="11306" name="Line 8">
              <a:extLst>
                <a:ext uri="{FF2B5EF4-FFF2-40B4-BE49-F238E27FC236}">
                  <a16:creationId xmlns:a16="http://schemas.microsoft.com/office/drawing/2014/main" id="{DE7BCB6B-867C-4310-95A4-B22EE9FB2708}"/>
                </a:ext>
              </a:extLst>
            </p:cNvPr>
            <p:cNvSpPr>
              <a:spLocks noChangeShapeType="1"/>
            </p:cNvSpPr>
            <p:nvPr/>
          </p:nvSpPr>
          <p:spPr bwMode="auto">
            <a:xfrm>
              <a:off x="4224" y="1104"/>
              <a:ext cx="0" cy="24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endParaRPr lang="en-US" sz="3200"/>
            </a:p>
          </p:txBody>
        </p:sp>
        <p:sp>
          <p:nvSpPr>
            <p:cNvPr id="11307" name="Line 9">
              <a:extLst>
                <a:ext uri="{FF2B5EF4-FFF2-40B4-BE49-F238E27FC236}">
                  <a16:creationId xmlns:a16="http://schemas.microsoft.com/office/drawing/2014/main" id="{1BDA765E-91BD-4526-87A0-2F1F0E7EEF93}"/>
                </a:ext>
              </a:extLst>
            </p:cNvPr>
            <p:cNvSpPr>
              <a:spLocks noChangeShapeType="1"/>
            </p:cNvSpPr>
            <p:nvPr/>
          </p:nvSpPr>
          <p:spPr bwMode="auto">
            <a:xfrm>
              <a:off x="4224" y="1248"/>
              <a:ext cx="768" cy="0"/>
            </a:xfrm>
            <a:prstGeom prst="line">
              <a:avLst/>
            </a:prstGeom>
            <a:noFill/>
            <a:ln w="57150">
              <a:solidFill>
                <a:srgbClr val="993300"/>
              </a:solidFill>
              <a:round/>
              <a:headEnd/>
              <a:tailEnd/>
            </a:ln>
            <a:extLst>
              <a:ext uri="{909E8E84-426E-40DD-AFC4-6F175D3DCCD1}">
                <a14:hiddenFill xmlns:a14="http://schemas.microsoft.com/office/drawing/2010/main">
                  <a:noFill/>
                </a14:hiddenFill>
              </a:ext>
            </a:extLst>
          </p:spPr>
          <p:txBody>
            <a:bodyPr/>
            <a:lstStyle/>
            <a:p>
              <a:endParaRPr lang="en-US" sz="3200"/>
            </a:p>
          </p:txBody>
        </p:sp>
      </p:grpSp>
      <p:sp>
        <p:nvSpPr>
          <p:cNvPr id="11" name="Line 10">
            <a:extLst>
              <a:ext uri="{FF2B5EF4-FFF2-40B4-BE49-F238E27FC236}">
                <a16:creationId xmlns:a16="http://schemas.microsoft.com/office/drawing/2014/main" id="{85F60BBD-ACE8-4FAE-8482-FCBAD1C0B62A}"/>
              </a:ext>
            </a:extLst>
          </p:cNvPr>
          <p:cNvSpPr>
            <a:spLocks noChangeShapeType="1"/>
          </p:cNvSpPr>
          <p:nvPr/>
        </p:nvSpPr>
        <p:spPr bwMode="auto">
          <a:xfrm>
            <a:off x="10566400" y="2402417"/>
            <a:ext cx="0" cy="38100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endParaRPr lang="en-US" sz="3200"/>
          </a:p>
        </p:txBody>
      </p:sp>
      <p:sp>
        <p:nvSpPr>
          <p:cNvPr id="12" name="AutoShape 12">
            <a:extLst>
              <a:ext uri="{FF2B5EF4-FFF2-40B4-BE49-F238E27FC236}">
                <a16:creationId xmlns:a16="http://schemas.microsoft.com/office/drawing/2014/main" id="{36D921BA-52FA-4B3E-B696-AA613F92A96E}"/>
              </a:ext>
            </a:extLst>
          </p:cNvPr>
          <p:cNvSpPr>
            <a:spLocks/>
          </p:cNvSpPr>
          <p:nvPr/>
        </p:nvSpPr>
        <p:spPr bwMode="auto">
          <a:xfrm rot="16200000">
            <a:off x="7073900" y="535517"/>
            <a:ext cx="76200" cy="3657600"/>
          </a:xfrm>
          <a:prstGeom prst="rightBracket">
            <a:avLst>
              <a:gd name="adj" fmla="val 300000"/>
            </a:avLst>
          </a:prstGeom>
          <a:noFill/>
          <a:ln w="9525">
            <a:solidFill>
              <a:srgbClr val="9933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a:p>
        </p:txBody>
      </p:sp>
      <p:sp>
        <p:nvSpPr>
          <p:cNvPr id="13" name="AutoShape 14">
            <a:extLst>
              <a:ext uri="{FF2B5EF4-FFF2-40B4-BE49-F238E27FC236}">
                <a16:creationId xmlns:a16="http://schemas.microsoft.com/office/drawing/2014/main" id="{045ED14C-671A-4694-BCF6-97A405BB2024}"/>
              </a:ext>
            </a:extLst>
          </p:cNvPr>
          <p:cNvSpPr>
            <a:spLocks/>
          </p:cNvSpPr>
          <p:nvPr/>
        </p:nvSpPr>
        <p:spPr bwMode="auto">
          <a:xfrm rot="5400000" flipV="1">
            <a:off x="5829300" y="-1496483"/>
            <a:ext cx="533400" cy="8940800"/>
          </a:xfrm>
          <a:prstGeom prst="rightBracket">
            <a:avLst>
              <a:gd name="adj" fmla="val 104762"/>
            </a:avLst>
          </a:prstGeom>
          <a:noFill/>
          <a:ln w="9525">
            <a:solidFill>
              <a:srgbClr val="9933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a:p>
        </p:txBody>
      </p:sp>
      <p:sp>
        <p:nvSpPr>
          <p:cNvPr id="14" name="Text Box 17">
            <a:extLst>
              <a:ext uri="{FF2B5EF4-FFF2-40B4-BE49-F238E27FC236}">
                <a16:creationId xmlns:a16="http://schemas.microsoft.com/office/drawing/2014/main" id="{8A80D54F-9BE3-4051-948A-D12A6AF6569B}"/>
              </a:ext>
            </a:extLst>
          </p:cNvPr>
          <p:cNvSpPr txBox="1">
            <a:spLocks noChangeArrowheads="1"/>
          </p:cNvSpPr>
          <p:nvPr/>
        </p:nvSpPr>
        <p:spPr bwMode="auto">
          <a:xfrm>
            <a:off x="9042400" y="1511301"/>
            <a:ext cx="1828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a:t>144km</a:t>
            </a:r>
          </a:p>
        </p:txBody>
      </p:sp>
      <p:grpSp>
        <p:nvGrpSpPr>
          <p:cNvPr id="3" name="Group 28">
            <a:extLst>
              <a:ext uri="{FF2B5EF4-FFF2-40B4-BE49-F238E27FC236}">
                <a16:creationId xmlns:a16="http://schemas.microsoft.com/office/drawing/2014/main" id="{92898AB1-6B32-4507-BE9F-EF7B1234F9C4}"/>
              </a:ext>
            </a:extLst>
          </p:cNvPr>
          <p:cNvGrpSpPr>
            <a:grpSpLocks/>
          </p:cNvGrpSpPr>
          <p:nvPr/>
        </p:nvGrpSpPr>
        <p:grpSpPr bwMode="auto">
          <a:xfrm>
            <a:off x="1625600" y="2402417"/>
            <a:ext cx="3657600" cy="381000"/>
            <a:chOff x="768" y="1104"/>
            <a:chExt cx="1728" cy="240"/>
          </a:xfrm>
        </p:grpSpPr>
        <p:sp>
          <p:nvSpPr>
            <p:cNvPr id="11304" name="Line 4">
              <a:extLst>
                <a:ext uri="{FF2B5EF4-FFF2-40B4-BE49-F238E27FC236}">
                  <a16:creationId xmlns:a16="http://schemas.microsoft.com/office/drawing/2014/main" id="{DC82CB42-5A1E-4519-912B-D6EA0DE81207}"/>
                </a:ext>
              </a:extLst>
            </p:cNvPr>
            <p:cNvSpPr>
              <a:spLocks noChangeShapeType="1"/>
            </p:cNvSpPr>
            <p:nvPr/>
          </p:nvSpPr>
          <p:spPr bwMode="auto">
            <a:xfrm>
              <a:off x="768" y="1104"/>
              <a:ext cx="0" cy="24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endParaRPr lang="en-US" sz="3200"/>
            </a:p>
          </p:txBody>
        </p:sp>
        <p:sp>
          <p:nvSpPr>
            <p:cNvPr id="11305" name="Line 18">
              <a:extLst>
                <a:ext uri="{FF2B5EF4-FFF2-40B4-BE49-F238E27FC236}">
                  <a16:creationId xmlns:a16="http://schemas.microsoft.com/office/drawing/2014/main" id="{17D70428-B43C-49C4-83A3-3DD7D85FC04A}"/>
                </a:ext>
              </a:extLst>
            </p:cNvPr>
            <p:cNvSpPr>
              <a:spLocks noChangeShapeType="1"/>
            </p:cNvSpPr>
            <p:nvPr/>
          </p:nvSpPr>
          <p:spPr bwMode="auto">
            <a:xfrm>
              <a:off x="768" y="1248"/>
              <a:ext cx="1728" cy="0"/>
            </a:xfrm>
            <a:prstGeom prst="line">
              <a:avLst/>
            </a:prstGeom>
            <a:noFill/>
            <a:ln w="57150">
              <a:solidFill>
                <a:srgbClr val="993300"/>
              </a:solidFill>
              <a:round/>
              <a:headEnd/>
              <a:tailEnd/>
            </a:ln>
            <a:extLst>
              <a:ext uri="{909E8E84-426E-40DD-AFC4-6F175D3DCCD1}">
                <a14:hiddenFill xmlns:a14="http://schemas.microsoft.com/office/drawing/2010/main">
                  <a:noFill/>
                </a14:hiddenFill>
              </a:ext>
            </a:extLst>
          </p:spPr>
          <p:txBody>
            <a:bodyPr/>
            <a:lstStyle/>
            <a:p>
              <a:endParaRPr lang="en-US" sz="3200"/>
            </a:p>
          </p:txBody>
        </p:sp>
      </p:grpSp>
      <p:grpSp>
        <p:nvGrpSpPr>
          <p:cNvPr id="4" name="Group 29">
            <a:extLst>
              <a:ext uri="{FF2B5EF4-FFF2-40B4-BE49-F238E27FC236}">
                <a16:creationId xmlns:a16="http://schemas.microsoft.com/office/drawing/2014/main" id="{5034DD0A-C7AB-4EC6-B9DE-68D9C19F45B4}"/>
              </a:ext>
            </a:extLst>
          </p:cNvPr>
          <p:cNvGrpSpPr>
            <a:grpSpLocks/>
          </p:cNvGrpSpPr>
          <p:nvPr/>
        </p:nvGrpSpPr>
        <p:grpSpPr bwMode="auto">
          <a:xfrm>
            <a:off x="5283200" y="2402417"/>
            <a:ext cx="3657600" cy="381000"/>
            <a:chOff x="2496" y="1104"/>
            <a:chExt cx="1728" cy="240"/>
          </a:xfrm>
        </p:grpSpPr>
        <p:sp>
          <p:nvSpPr>
            <p:cNvPr id="11302" name="Line 6">
              <a:extLst>
                <a:ext uri="{FF2B5EF4-FFF2-40B4-BE49-F238E27FC236}">
                  <a16:creationId xmlns:a16="http://schemas.microsoft.com/office/drawing/2014/main" id="{E30E7E26-D9FA-4A11-A890-9ABDF5E090D3}"/>
                </a:ext>
              </a:extLst>
            </p:cNvPr>
            <p:cNvSpPr>
              <a:spLocks noChangeShapeType="1"/>
            </p:cNvSpPr>
            <p:nvPr/>
          </p:nvSpPr>
          <p:spPr bwMode="auto">
            <a:xfrm>
              <a:off x="2496" y="1104"/>
              <a:ext cx="0" cy="24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endParaRPr lang="en-US" sz="3200"/>
            </a:p>
          </p:txBody>
        </p:sp>
        <p:sp>
          <p:nvSpPr>
            <p:cNvPr id="11303" name="Line 19">
              <a:extLst>
                <a:ext uri="{FF2B5EF4-FFF2-40B4-BE49-F238E27FC236}">
                  <a16:creationId xmlns:a16="http://schemas.microsoft.com/office/drawing/2014/main" id="{395D4330-738C-49C9-AD96-1E209FD5BCD5}"/>
                </a:ext>
              </a:extLst>
            </p:cNvPr>
            <p:cNvSpPr>
              <a:spLocks noChangeShapeType="1"/>
            </p:cNvSpPr>
            <p:nvPr/>
          </p:nvSpPr>
          <p:spPr bwMode="auto">
            <a:xfrm>
              <a:off x="2496" y="1248"/>
              <a:ext cx="1728" cy="0"/>
            </a:xfrm>
            <a:prstGeom prst="line">
              <a:avLst/>
            </a:prstGeom>
            <a:noFill/>
            <a:ln w="57150">
              <a:solidFill>
                <a:srgbClr val="993300"/>
              </a:solidFill>
              <a:round/>
              <a:headEnd/>
              <a:tailEnd/>
            </a:ln>
            <a:extLst>
              <a:ext uri="{909E8E84-426E-40DD-AFC4-6F175D3DCCD1}">
                <a14:hiddenFill xmlns:a14="http://schemas.microsoft.com/office/drawing/2010/main">
                  <a:noFill/>
                </a14:hiddenFill>
              </a:ext>
            </a:extLst>
          </p:spPr>
          <p:txBody>
            <a:bodyPr/>
            <a:lstStyle/>
            <a:p>
              <a:endParaRPr lang="en-US" sz="3200"/>
            </a:p>
          </p:txBody>
        </p:sp>
      </p:grpSp>
      <p:sp>
        <p:nvSpPr>
          <p:cNvPr id="21" name="Text Box 21">
            <a:extLst>
              <a:ext uri="{FF2B5EF4-FFF2-40B4-BE49-F238E27FC236}">
                <a16:creationId xmlns:a16="http://schemas.microsoft.com/office/drawing/2014/main" id="{D542785A-0751-44A6-B40A-4447DA044517}"/>
              </a:ext>
            </a:extLst>
          </p:cNvPr>
          <p:cNvSpPr txBox="1">
            <a:spLocks noChangeArrowheads="1"/>
          </p:cNvSpPr>
          <p:nvPr/>
        </p:nvSpPr>
        <p:spPr bwMode="auto">
          <a:xfrm>
            <a:off x="431800" y="3560234"/>
            <a:ext cx="1828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a:solidFill>
                  <a:srgbClr val="0000FF"/>
                </a:solidFill>
              </a:rPr>
              <a:t>Hà Nội</a:t>
            </a:r>
          </a:p>
        </p:txBody>
      </p:sp>
      <p:sp>
        <p:nvSpPr>
          <p:cNvPr id="22" name="Text Box 22">
            <a:extLst>
              <a:ext uri="{FF2B5EF4-FFF2-40B4-BE49-F238E27FC236}">
                <a16:creationId xmlns:a16="http://schemas.microsoft.com/office/drawing/2014/main" id="{58110C86-0E6F-4BCB-B8B5-92257A498E63}"/>
              </a:ext>
            </a:extLst>
          </p:cNvPr>
          <p:cNvSpPr txBox="1">
            <a:spLocks noChangeArrowheads="1"/>
          </p:cNvSpPr>
          <p:nvPr/>
        </p:nvSpPr>
        <p:spPr bwMode="auto">
          <a:xfrm>
            <a:off x="3886200" y="3562351"/>
            <a:ext cx="2794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a:solidFill>
                  <a:srgbClr val="0000FF"/>
                </a:solidFill>
              </a:rPr>
              <a:t>Đà Nẵng</a:t>
            </a:r>
          </a:p>
        </p:txBody>
      </p:sp>
      <p:sp>
        <p:nvSpPr>
          <p:cNvPr id="23" name="Text Box 23">
            <a:extLst>
              <a:ext uri="{FF2B5EF4-FFF2-40B4-BE49-F238E27FC236}">
                <a16:creationId xmlns:a16="http://schemas.microsoft.com/office/drawing/2014/main" id="{E5AF3015-E546-44D5-9E38-E2458DBAB661}"/>
              </a:ext>
            </a:extLst>
          </p:cNvPr>
          <p:cNvSpPr txBox="1">
            <a:spLocks noChangeArrowheads="1"/>
          </p:cNvSpPr>
          <p:nvPr/>
        </p:nvSpPr>
        <p:spPr bwMode="auto">
          <a:xfrm>
            <a:off x="8940800" y="3562351"/>
            <a:ext cx="2844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a:solidFill>
                  <a:srgbClr val="0000FF"/>
                </a:solidFill>
              </a:rPr>
              <a:t>TP HCM</a:t>
            </a:r>
          </a:p>
        </p:txBody>
      </p:sp>
      <p:sp>
        <p:nvSpPr>
          <p:cNvPr id="24" name="Text Box 24">
            <a:extLst>
              <a:ext uri="{FF2B5EF4-FFF2-40B4-BE49-F238E27FC236}">
                <a16:creationId xmlns:a16="http://schemas.microsoft.com/office/drawing/2014/main" id="{5A92C6C3-4B2F-4975-AB98-B33BDDEC2939}"/>
              </a:ext>
            </a:extLst>
          </p:cNvPr>
          <p:cNvSpPr txBox="1">
            <a:spLocks noChangeArrowheads="1"/>
          </p:cNvSpPr>
          <p:nvPr/>
        </p:nvSpPr>
        <p:spPr bwMode="auto">
          <a:xfrm>
            <a:off x="5562600" y="3170767"/>
            <a:ext cx="1828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a:t>?km</a:t>
            </a:r>
          </a:p>
        </p:txBody>
      </p:sp>
      <p:sp>
        <p:nvSpPr>
          <p:cNvPr id="25" name="Text Box 25">
            <a:extLst>
              <a:ext uri="{FF2B5EF4-FFF2-40B4-BE49-F238E27FC236}">
                <a16:creationId xmlns:a16="http://schemas.microsoft.com/office/drawing/2014/main" id="{407E8F3E-377A-46A0-8108-4336E30B05CB}"/>
              </a:ext>
            </a:extLst>
          </p:cNvPr>
          <p:cNvSpPr txBox="1">
            <a:spLocks noChangeArrowheads="1"/>
          </p:cNvSpPr>
          <p:nvPr/>
        </p:nvSpPr>
        <p:spPr bwMode="auto">
          <a:xfrm>
            <a:off x="7391400" y="2698751"/>
            <a:ext cx="1828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a:t>?km</a:t>
            </a:r>
          </a:p>
        </p:txBody>
      </p:sp>
      <p:sp>
        <p:nvSpPr>
          <p:cNvPr id="26" name="Text Box 32">
            <a:extLst>
              <a:ext uri="{FF2B5EF4-FFF2-40B4-BE49-F238E27FC236}">
                <a16:creationId xmlns:a16="http://schemas.microsoft.com/office/drawing/2014/main" id="{9FBCD860-A988-45C1-980D-7C6FC05DBD0F}"/>
              </a:ext>
            </a:extLst>
          </p:cNvPr>
          <p:cNvSpPr txBox="1">
            <a:spLocks noChangeArrowheads="1"/>
          </p:cNvSpPr>
          <p:nvPr/>
        </p:nvSpPr>
        <p:spPr bwMode="auto">
          <a:xfrm>
            <a:off x="2844800" y="1612901"/>
            <a:ext cx="1828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a:t>791km</a:t>
            </a:r>
          </a:p>
        </p:txBody>
      </p:sp>
      <p:sp>
        <p:nvSpPr>
          <p:cNvPr id="27" name="AutoShape 33">
            <a:extLst>
              <a:ext uri="{FF2B5EF4-FFF2-40B4-BE49-F238E27FC236}">
                <a16:creationId xmlns:a16="http://schemas.microsoft.com/office/drawing/2014/main" id="{C087EBD5-C0B9-4984-BE12-CB4594CE56AC}"/>
              </a:ext>
            </a:extLst>
          </p:cNvPr>
          <p:cNvSpPr>
            <a:spLocks/>
          </p:cNvSpPr>
          <p:nvPr/>
        </p:nvSpPr>
        <p:spPr bwMode="auto">
          <a:xfrm rot="16200000">
            <a:off x="9715500" y="1551517"/>
            <a:ext cx="76200" cy="1625600"/>
          </a:xfrm>
          <a:prstGeom prst="rightBracket">
            <a:avLst>
              <a:gd name="adj" fmla="val 133333"/>
            </a:avLst>
          </a:prstGeom>
          <a:noFill/>
          <a:ln w="9525">
            <a:solidFill>
              <a:srgbClr val="9933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a:p>
        </p:txBody>
      </p:sp>
      <p:sp>
        <p:nvSpPr>
          <p:cNvPr id="28" name="AutoShape 31">
            <a:extLst>
              <a:ext uri="{FF2B5EF4-FFF2-40B4-BE49-F238E27FC236}">
                <a16:creationId xmlns:a16="http://schemas.microsoft.com/office/drawing/2014/main" id="{5671A9A9-EA42-4F21-90B4-7E62569F3A63}"/>
              </a:ext>
            </a:extLst>
          </p:cNvPr>
          <p:cNvSpPr>
            <a:spLocks/>
          </p:cNvSpPr>
          <p:nvPr/>
        </p:nvSpPr>
        <p:spPr bwMode="auto">
          <a:xfrm rot="16200000">
            <a:off x="3429000" y="624417"/>
            <a:ext cx="152400" cy="3556000"/>
          </a:xfrm>
          <a:prstGeom prst="rightBracket">
            <a:avLst>
              <a:gd name="adj" fmla="val 145833"/>
            </a:avLst>
          </a:prstGeom>
          <a:noFill/>
          <a:ln w="9525">
            <a:solidFill>
              <a:srgbClr val="9933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a:p>
        </p:txBody>
      </p:sp>
      <p:sp>
        <p:nvSpPr>
          <p:cNvPr id="29" name="AutoShape 20">
            <a:extLst>
              <a:ext uri="{FF2B5EF4-FFF2-40B4-BE49-F238E27FC236}">
                <a16:creationId xmlns:a16="http://schemas.microsoft.com/office/drawing/2014/main" id="{32DCDC36-D66E-4FB9-83FA-7248279AF322}"/>
              </a:ext>
            </a:extLst>
          </p:cNvPr>
          <p:cNvSpPr>
            <a:spLocks/>
          </p:cNvSpPr>
          <p:nvPr/>
        </p:nvSpPr>
        <p:spPr bwMode="auto">
          <a:xfrm rot="5400000" flipV="1">
            <a:off x="7772400" y="141817"/>
            <a:ext cx="304800" cy="5283200"/>
          </a:xfrm>
          <a:prstGeom prst="rightBracket">
            <a:avLst>
              <a:gd name="adj" fmla="val 108333"/>
            </a:avLst>
          </a:prstGeom>
          <a:noFill/>
          <a:ln w="9525">
            <a:solidFill>
              <a:srgbClr val="9933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a:p>
        </p:txBody>
      </p:sp>
      <p:sp>
        <p:nvSpPr>
          <p:cNvPr id="11288" name="Text Box 3">
            <a:extLst>
              <a:ext uri="{FF2B5EF4-FFF2-40B4-BE49-F238E27FC236}">
                <a16:creationId xmlns:a16="http://schemas.microsoft.com/office/drawing/2014/main" id="{1A21C7A1-C260-40FA-A91F-16C89D4B788E}"/>
              </a:ext>
            </a:extLst>
          </p:cNvPr>
          <p:cNvSpPr txBox="1">
            <a:spLocks noChangeArrowheads="1"/>
          </p:cNvSpPr>
          <p:nvPr/>
        </p:nvSpPr>
        <p:spPr bwMode="auto">
          <a:xfrm>
            <a:off x="1532318" y="374651"/>
            <a:ext cx="10253282" cy="913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5333">
                <a:latin typeface="Times New Roman" panose="02020603050405020304" pitchFamily="18" charset="0"/>
                <a:cs typeface="Times New Roman" panose="02020603050405020304" pitchFamily="18" charset="0"/>
              </a:rPr>
              <a:t> </a:t>
            </a:r>
            <a:r>
              <a:rPr lang="en-US" altLang="en-US" sz="5333" u="sng">
                <a:latin typeface="Times New Roman" panose="02020603050405020304" pitchFamily="18" charset="0"/>
                <a:cs typeface="Times New Roman" panose="02020603050405020304" pitchFamily="18" charset="0"/>
              </a:rPr>
              <a:t>Bài 4:</a:t>
            </a:r>
            <a:r>
              <a:rPr lang="en-US" altLang="en-US" sz="5333">
                <a:latin typeface="Times New Roman" panose="02020603050405020304" pitchFamily="18" charset="0"/>
                <a:cs typeface="Times New Roman" panose="02020603050405020304" pitchFamily="18" charset="0"/>
              </a:rPr>
              <a:t> Tóm tắt:        </a:t>
            </a:r>
            <a:r>
              <a:rPr lang="en-US" altLang="en-US" sz="5333">
                <a:solidFill>
                  <a:schemeClr val="bg1"/>
                </a:solidFill>
              </a:rPr>
              <a:t>	1		</a:t>
            </a:r>
          </a:p>
        </p:txBody>
      </p:sp>
      <p:grpSp>
        <p:nvGrpSpPr>
          <p:cNvPr id="11285" name="组合 30">
            <a:extLst>
              <a:ext uri="{FF2B5EF4-FFF2-40B4-BE49-F238E27FC236}">
                <a16:creationId xmlns:a16="http://schemas.microsoft.com/office/drawing/2014/main" id="{029891F0-F51D-4F51-9C34-7B1B0E270583}"/>
              </a:ext>
            </a:extLst>
          </p:cNvPr>
          <p:cNvGrpSpPr>
            <a:grpSpLocks/>
          </p:cNvGrpSpPr>
          <p:nvPr/>
        </p:nvGrpSpPr>
        <p:grpSpPr bwMode="auto">
          <a:xfrm>
            <a:off x="-23283" y="4256617"/>
            <a:ext cx="1369484" cy="2421467"/>
            <a:chOff x="8521700" y="1270000"/>
            <a:chExt cx="630238" cy="939800"/>
          </a:xfrm>
        </p:grpSpPr>
        <p:sp>
          <p:nvSpPr>
            <p:cNvPr id="11300" name="Freeform 46">
              <a:extLst>
                <a:ext uri="{FF2B5EF4-FFF2-40B4-BE49-F238E27FC236}">
                  <a16:creationId xmlns:a16="http://schemas.microsoft.com/office/drawing/2014/main" id="{72A020C2-D00E-44AA-A30E-2812D3EC29D9}"/>
                </a:ext>
              </a:extLst>
            </p:cNvPr>
            <p:cNvSpPr>
              <a:spLocks/>
            </p:cNvSpPr>
            <p:nvPr/>
          </p:nvSpPr>
          <p:spPr bwMode="auto">
            <a:xfrm>
              <a:off x="8521700" y="1270000"/>
              <a:ext cx="630238" cy="628650"/>
            </a:xfrm>
            <a:custGeom>
              <a:avLst/>
              <a:gdLst>
                <a:gd name="T0" fmla="*/ 460559 w 208"/>
                <a:gd name="T1" fmla="*/ 205520 h 208"/>
                <a:gd name="T2" fmla="*/ 318149 w 208"/>
                <a:gd name="T3" fmla="*/ 0 h 208"/>
                <a:gd name="T4" fmla="*/ 175739 w 208"/>
                <a:gd name="T5" fmla="*/ 205520 h 208"/>
                <a:gd name="T6" fmla="*/ 315119 w 208"/>
                <a:gd name="T7" fmla="*/ 628650 h 208"/>
                <a:gd name="T8" fmla="*/ 315119 w 208"/>
                <a:gd name="T9" fmla="*/ 628650 h 208"/>
                <a:gd name="T10" fmla="*/ 315119 w 208"/>
                <a:gd name="T11" fmla="*/ 628650 h 208"/>
                <a:gd name="T12" fmla="*/ 315119 w 208"/>
                <a:gd name="T13" fmla="*/ 628650 h 208"/>
                <a:gd name="T14" fmla="*/ 315119 w 208"/>
                <a:gd name="T15" fmla="*/ 628650 h 208"/>
                <a:gd name="T16" fmla="*/ 460559 w 208"/>
                <a:gd name="T17" fmla="*/ 205520 h 2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8" h="208">
                  <a:moveTo>
                    <a:pt x="152" y="68"/>
                  </a:moveTo>
                  <a:cubicBezTo>
                    <a:pt x="128" y="29"/>
                    <a:pt x="105" y="0"/>
                    <a:pt x="105" y="0"/>
                  </a:cubicBezTo>
                  <a:cubicBezTo>
                    <a:pt x="105" y="0"/>
                    <a:pt x="83" y="30"/>
                    <a:pt x="58" y="68"/>
                  </a:cubicBezTo>
                  <a:cubicBezTo>
                    <a:pt x="0" y="154"/>
                    <a:pt x="64" y="205"/>
                    <a:pt x="104" y="208"/>
                  </a:cubicBezTo>
                  <a:cubicBezTo>
                    <a:pt x="104" y="208"/>
                    <a:pt x="104" y="208"/>
                    <a:pt x="104" y="208"/>
                  </a:cubicBezTo>
                  <a:cubicBezTo>
                    <a:pt x="104" y="208"/>
                    <a:pt x="104" y="208"/>
                    <a:pt x="104" y="208"/>
                  </a:cubicBezTo>
                  <a:cubicBezTo>
                    <a:pt x="104" y="208"/>
                    <a:pt x="104" y="208"/>
                    <a:pt x="104" y="208"/>
                  </a:cubicBezTo>
                  <a:cubicBezTo>
                    <a:pt x="104" y="208"/>
                    <a:pt x="104" y="208"/>
                    <a:pt x="104" y="208"/>
                  </a:cubicBezTo>
                  <a:cubicBezTo>
                    <a:pt x="148" y="205"/>
                    <a:pt x="208" y="160"/>
                    <a:pt x="152" y="68"/>
                  </a:cubicBezTo>
                  <a:close/>
                </a:path>
              </a:pathLst>
            </a:custGeom>
            <a:solidFill>
              <a:srgbClr val="E6E3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1301" name="Freeform 47">
              <a:extLst>
                <a:ext uri="{FF2B5EF4-FFF2-40B4-BE49-F238E27FC236}">
                  <a16:creationId xmlns:a16="http://schemas.microsoft.com/office/drawing/2014/main" id="{B0507F5A-1FE0-40BE-9C56-82C1B0CFB0C9}"/>
                </a:ext>
              </a:extLst>
            </p:cNvPr>
            <p:cNvSpPr>
              <a:spLocks/>
            </p:cNvSpPr>
            <p:nvPr/>
          </p:nvSpPr>
          <p:spPr bwMode="auto">
            <a:xfrm>
              <a:off x="8707438" y="1587500"/>
              <a:ext cx="271463" cy="622300"/>
            </a:xfrm>
            <a:custGeom>
              <a:avLst/>
              <a:gdLst>
                <a:gd name="T0" fmla="*/ 271463 w 171"/>
                <a:gd name="T1" fmla="*/ 107950 h 392"/>
                <a:gd name="T2" fmla="*/ 153988 w 171"/>
                <a:gd name="T3" fmla="*/ 177800 h 392"/>
                <a:gd name="T4" fmla="*/ 134938 w 171"/>
                <a:gd name="T5" fmla="*/ 0 h 392"/>
                <a:gd name="T6" fmla="*/ 117475 w 171"/>
                <a:gd name="T7" fmla="*/ 177800 h 392"/>
                <a:gd name="T8" fmla="*/ 0 w 171"/>
                <a:gd name="T9" fmla="*/ 107950 h 392"/>
                <a:gd name="T10" fmla="*/ 107950 w 171"/>
                <a:gd name="T11" fmla="*/ 234950 h 392"/>
                <a:gd name="T12" fmla="*/ 111125 w 171"/>
                <a:gd name="T13" fmla="*/ 622300 h 392"/>
                <a:gd name="T14" fmla="*/ 168275 w 171"/>
                <a:gd name="T15" fmla="*/ 622300 h 392"/>
                <a:gd name="T16" fmla="*/ 163513 w 171"/>
                <a:gd name="T17" fmla="*/ 234950 h 392"/>
                <a:gd name="T18" fmla="*/ 271463 w 171"/>
                <a:gd name="T19" fmla="*/ 107950 h 3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1" h="392">
                  <a:moveTo>
                    <a:pt x="171" y="68"/>
                  </a:moveTo>
                  <a:lnTo>
                    <a:pt x="97" y="112"/>
                  </a:lnTo>
                  <a:lnTo>
                    <a:pt x="85" y="0"/>
                  </a:lnTo>
                  <a:lnTo>
                    <a:pt x="74" y="112"/>
                  </a:lnTo>
                  <a:lnTo>
                    <a:pt x="0" y="68"/>
                  </a:lnTo>
                  <a:lnTo>
                    <a:pt x="68" y="148"/>
                  </a:lnTo>
                  <a:lnTo>
                    <a:pt x="70" y="392"/>
                  </a:lnTo>
                  <a:lnTo>
                    <a:pt x="106" y="392"/>
                  </a:lnTo>
                  <a:lnTo>
                    <a:pt x="103" y="148"/>
                  </a:lnTo>
                  <a:lnTo>
                    <a:pt x="171" y="68"/>
                  </a:lnTo>
                  <a:close/>
                </a:path>
              </a:pathLst>
            </a:custGeom>
            <a:solidFill>
              <a:srgbClr val="C56D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grpSp>
      <p:grpSp>
        <p:nvGrpSpPr>
          <p:cNvPr id="11286" name="组合 31">
            <a:extLst>
              <a:ext uri="{FF2B5EF4-FFF2-40B4-BE49-F238E27FC236}">
                <a16:creationId xmlns:a16="http://schemas.microsoft.com/office/drawing/2014/main" id="{DDC2A037-6B60-4981-8126-1763601B6155}"/>
              </a:ext>
            </a:extLst>
          </p:cNvPr>
          <p:cNvGrpSpPr>
            <a:grpSpLocks/>
          </p:cNvGrpSpPr>
          <p:nvPr/>
        </p:nvGrpSpPr>
        <p:grpSpPr bwMode="auto">
          <a:xfrm>
            <a:off x="647701" y="4343400"/>
            <a:ext cx="1291167" cy="2286000"/>
            <a:chOff x="8521700" y="1270000"/>
            <a:chExt cx="630238" cy="939800"/>
          </a:xfrm>
        </p:grpSpPr>
        <p:sp>
          <p:nvSpPr>
            <p:cNvPr id="11298" name="Freeform 44">
              <a:extLst>
                <a:ext uri="{FF2B5EF4-FFF2-40B4-BE49-F238E27FC236}">
                  <a16:creationId xmlns:a16="http://schemas.microsoft.com/office/drawing/2014/main" id="{0FCD1ADB-0CC8-422D-9847-F29EB33C7B87}"/>
                </a:ext>
              </a:extLst>
            </p:cNvPr>
            <p:cNvSpPr>
              <a:spLocks/>
            </p:cNvSpPr>
            <p:nvPr/>
          </p:nvSpPr>
          <p:spPr bwMode="auto">
            <a:xfrm>
              <a:off x="8521700" y="1270000"/>
              <a:ext cx="630238" cy="628650"/>
            </a:xfrm>
            <a:custGeom>
              <a:avLst/>
              <a:gdLst>
                <a:gd name="T0" fmla="*/ 460559 w 208"/>
                <a:gd name="T1" fmla="*/ 205520 h 208"/>
                <a:gd name="T2" fmla="*/ 318149 w 208"/>
                <a:gd name="T3" fmla="*/ 0 h 208"/>
                <a:gd name="T4" fmla="*/ 175739 w 208"/>
                <a:gd name="T5" fmla="*/ 205520 h 208"/>
                <a:gd name="T6" fmla="*/ 315119 w 208"/>
                <a:gd name="T7" fmla="*/ 628650 h 208"/>
                <a:gd name="T8" fmla="*/ 315119 w 208"/>
                <a:gd name="T9" fmla="*/ 628650 h 208"/>
                <a:gd name="T10" fmla="*/ 315119 w 208"/>
                <a:gd name="T11" fmla="*/ 628650 h 208"/>
                <a:gd name="T12" fmla="*/ 315119 w 208"/>
                <a:gd name="T13" fmla="*/ 628650 h 208"/>
                <a:gd name="T14" fmla="*/ 315119 w 208"/>
                <a:gd name="T15" fmla="*/ 628650 h 208"/>
                <a:gd name="T16" fmla="*/ 460559 w 208"/>
                <a:gd name="T17" fmla="*/ 205520 h 2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8" h="208">
                  <a:moveTo>
                    <a:pt x="152" y="68"/>
                  </a:moveTo>
                  <a:cubicBezTo>
                    <a:pt x="128" y="29"/>
                    <a:pt x="105" y="0"/>
                    <a:pt x="105" y="0"/>
                  </a:cubicBezTo>
                  <a:cubicBezTo>
                    <a:pt x="105" y="0"/>
                    <a:pt x="83" y="30"/>
                    <a:pt x="58" y="68"/>
                  </a:cubicBezTo>
                  <a:cubicBezTo>
                    <a:pt x="0" y="154"/>
                    <a:pt x="64" y="205"/>
                    <a:pt x="104" y="208"/>
                  </a:cubicBezTo>
                  <a:cubicBezTo>
                    <a:pt x="104" y="208"/>
                    <a:pt x="104" y="208"/>
                    <a:pt x="104" y="208"/>
                  </a:cubicBezTo>
                  <a:cubicBezTo>
                    <a:pt x="104" y="208"/>
                    <a:pt x="104" y="208"/>
                    <a:pt x="104" y="208"/>
                  </a:cubicBezTo>
                  <a:cubicBezTo>
                    <a:pt x="104" y="208"/>
                    <a:pt x="104" y="208"/>
                    <a:pt x="104" y="208"/>
                  </a:cubicBezTo>
                  <a:cubicBezTo>
                    <a:pt x="104" y="208"/>
                    <a:pt x="104" y="208"/>
                    <a:pt x="104" y="208"/>
                  </a:cubicBezTo>
                  <a:cubicBezTo>
                    <a:pt x="148" y="205"/>
                    <a:pt x="208" y="160"/>
                    <a:pt x="152" y="68"/>
                  </a:cubicBezTo>
                  <a:close/>
                </a:path>
              </a:pathLst>
            </a:custGeom>
            <a:solidFill>
              <a:srgbClr val="E6E3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1299" name="Freeform 45">
              <a:extLst>
                <a:ext uri="{FF2B5EF4-FFF2-40B4-BE49-F238E27FC236}">
                  <a16:creationId xmlns:a16="http://schemas.microsoft.com/office/drawing/2014/main" id="{0FCB6955-2D8F-44DD-B452-AB588448ED59}"/>
                </a:ext>
              </a:extLst>
            </p:cNvPr>
            <p:cNvSpPr>
              <a:spLocks/>
            </p:cNvSpPr>
            <p:nvPr/>
          </p:nvSpPr>
          <p:spPr bwMode="auto">
            <a:xfrm>
              <a:off x="8707438" y="1587500"/>
              <a:ext cx="271463" cy="622300"/>
            </a:xfrm>
            <a:custGeom>
              <a:avLst/>
              <a:gdLst>
                <a:gd name="T0" fmla="*/ 271463 w 171"/>
                <a:gd name="T1" fmla="*/ 107950 h 392"/>
                <a:gd name="T2" fmla="*/ 153988 w 171"/>
                <a:gd name="T3" fmla="*/ 177800 h 392"/>
                <a:gd name="T4" fmla="*/ 134938 w 171"/>
                <a:gd name="T5" fmla="*/ 0 h 392"/>
                <a:gd name="T6" fmla="*/ 117475 w 171"/>
                <a:gd name="T7" fmla="*/ 177800 h 392"/>
                <a:gd name="T8" fmla="*/ 0 w 171"/>
                <a:gd name="T9" fmla="*/ 107950 h 392"/>
                <a:gd name="T10" fmla="*/ 107950 w 171"/>
                <a:gd name="T11" fmla="*/ 234950 h 392"/>
                <a:gd name="T12" fmla="*/ 111125 w 171"/>
                <a:gd name="T13" fmla="*/ 622300 h 392"/>
                <a:gd name="T14" fmla="*/ 168275 w 171"/>
                <a:gd name="T15" fmla="*/ 622300 h 392"/>
                <a:gd name="T16" fmla="*/ 163513 w 171"/>
                <a:gd name="T17" fmla="*/ 234950 h 392"/>
                <a:gd name="T18" fmla="*/ 271463 w 171"/>
                <a:gd name="T19" fmla="*/ 107950 h 3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1" h="392">
                  <a:moveTo>
                    <a:pt x="171" y="68"/>
                  </a:moveTo>
                  <a:lnTo>
                    <a:pt x="97" y="112"/>
                  </a:lnTo>
                  <a:lnTo>
                    <a:pt x="85" y="0"/>
                  </a:lnTo>
                  <a:lnTo>
                    <a:pt x="74" y="112"/>
                  </a:lnTo>
                  <a:lnTo>
                    <a:pt x="0" y="68"/>
                  </a:lnTo>
                  <a:lnTo>
                    <a:pt x="68" y="148"/>
                  </a:lnTo>
                  <a:lnTo>
                    <a:pt x="70" y="392"/>
                  </a:lnTo>
                  <a:lnTo>
                    <a:pt x="106" y="392"/>
                  </a:lnTo>
                  <a:lnTo>
                    <a:pt x="103" y="148"/>
                  </a:lnTo>
                  <a:lnTo>
                    <a:pt x="171" y="68"/>
                  </a:lnTo>
                  <a:close/>
                </a:path>
              </a:pathLst>
            </a:custGeom>
            <a:solidFill>
              <a:srgbClr val="C56D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grpSp>
      <p:grpSp>
        <p:nvGrpSpPr>
          <p:cNvPr id="11287" name="组合 35">
            <a:extLst>
              <a:ext uri="{FF2B5EF4-FFF2-40B4-BE49-F238E27FC236}">
                <a16:creationId xmlns:a16="http://schemas.microsoft.com/office/drawing/2014/main" id="{2D9A70B4-187C-4EFF-A978-2DB93408B1F9}"/>
              </a:ext>
            </a:extLst>
          </p:cNvPr>
          <p:cNvGrpSpPr>
            <a:grpSpLocks/>
          </p:cNvGrpSpPr>
          <p:nvPr/>
        </p:nvGrpSpPr>
        <p:grpSpPr bwMode="auto">
          <a:xfrm>
            <a:off x="1320801" y="5359400"/>
            <a:ext cx="1242484" cy="1136651"/>
            <a:chOff x="6738938" y="5481638"/>
            <a:chExt cx="1408113" cy="1087438"/>
          </a:xfrm>
        </p:grpSpPr>
        <p:sp>
          <p:nvSpPr>
            <p:cNvPr id="5" name="Freeform 34">
              <a:extLst>
                <a:ext uri="{FF2B5EF4-FFF2-40B4-BE49-F238E27FC236}">
                  <a16:creationId xmlns:a16="http://schemas.microsoft.com/office/drawing/2014/main" id="{D0430389-5A3F-466E-9576-0C01B6F92AC0}"/>
                </a:ext>
              </a:extLst>
            </p:cNvPr>
            <p:cNvSpPr>
              <a:spLocks/>
            </p:cNvSpPr>
            <p:nvPr/>
          </p:nvSpPr>
          <p:spPr bwMode="auto">
            <a:xfrm>
              <a:off x="7178675" y="5711825"/>
              <a:ext cx="968375" cy="857250"/>
            </a:xfrm>
            <a:custGeom>
              <a:avLst/>
              <a:gdLst>
                <a:gd name="T0" fmla="*/ 968375 w 610"/>
                <a:gd name="T1" fmla="*/ 857250 h 540"/>
                <a:gd name="T2" fmla="*/ 968375 w 610"/>
                <a:gd name="T3" fmla="*/ 411163 h 540"/>
                <a:gd name="T4" fmla="*/ 520700 w 610"/>
                <a:gd name="T5" fmla="*/ 0 h 540"/>
                <a:gd name="T6" fmla="*/ 0 w 610"/>
                <a:gd name="T7" fmla="*/ 0 h 540"/>
                <a:gd name="T8" fmla="*/ 0 w 610"/>
                <a:gd name="T9" fmla="*/ 857250 h 540"/>
                <a:gd name="T10" fmla="*/ 968375 w 610"/>
                <a:gd name="T11" fmla="*/ 857250 h 5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10" h="540">
                  <a:moveTo>
                    <a:pt x="610" y="540"/>
                  </a:moveTo>
                  <a:lnTo>
                    <a:pt x="610" y="259"/>
                  </a:lnTo>
                  <a:lnTo>
                    <a:pt x="328" y="0"/>
                  </a:lnTo>
                  <a:lnTo>
                    <a:pt x="0" y="0"/>
                  </a:lnTo>
                  <a:lnTo>
                    <a:pt x="0" y="540"/>
                  </a:lnTo>
                  <a:lnTo>
                    <a:pt x="610" y="540"/>
                  </a:lnTo>
                  <a:close/>
                </a:path>
              </a:pathLst>
            </a:custGeom>
            <a:solidFill>
              <a:srgbClr val="FFD9C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1289" name="Freeform 35">
              <a:extLst>
                <a:ext uri="{FF2B5EF4-FFF2-40B4-BE49-F238E27FC236}">
                  <a16:creationId xmlns:a16="http://schemas.microsoft.com/office/drawing/2014/main" id="{3F1FC557-950A-4BEE-BECF-366D2085E132}"/>
                </a:ext>
              </a:extLst>
            </p:cNvPr>
            <p:cNvSpPr>
              <a:spLocks/>
            </p:cNvSpPr>
            <p:nvPr/>
          </p:nvSpPr>
          <p:spPr bwMode="auto">
            <a:xfrm>
              <a:off x="6761163" y="5751513"/>
              <a:ext cx="885825" cy="817563"/>
            </a:xfrm>
            <a:custGeom>
              <a:avLst/>
              <a:gdLst>
                <a:gd name="T0" fmla="*/ 885825 w 558"/>
                <a:gd name="T1" fmla="*/ 817563 h 515"/>
                <a:gd name="T2" fmla="*/ 885825 w 558"/>
                <a:gd name="T3" fmla="*/ 331788 h 515"/>
                <a:gd name="T4" fmla="*/ 444500 w 558"/>
                <a:gd name="T5" fmla="*/ 0 h 515"/>
                <a:gd name="T6" fmla="*/ 0 w 558"/>
                <a:gd name="T7" fmla="*/ 331788 h 515"/>
                <a:gd name="T8" fmla="*/ 0 w 558"/>
                <a:gd name="T9" fmla="*/ 817563 h 515"/>
                <a:gd name="T10" fmla="*/ 885825 w 558"/>
                <a:gd name="T11" fmla="*/ 817563 h 51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8" h="515">
                  <a:moveTo>
                    <a:pt x="558" y="515"/>
                  </a:moveTo>
                  <a:lnTo>
                    <a:pt x="558" y="209"/>
                  </a:lnTo>
                  <a:lnTo>
                    <a:pt x="280" y="0"/>
                  </a:lnTo>
                  <a:lnTo>
                    <a:pt x="0" y="209"/>
                  </a:lnTo>
                  <a:lnTo>
                    <a:pt x="0" y="515"/>
                  </a:lnTo>
                  <a:lnTo>
                    <a:pt x="558" y="515"/>
                  </a:lnTo>
                  <a:close/>
                </a:path>
              </a:pathLst>
            </a:custGeom>
            <a:solidFill>
              <a:srgbClr val="FFC0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1290" name="Freeform 36">
              <a:extLst>
                <a:ext uri="{FF2B5EF4-FFF2-40B4-BE49-F238E27FC236}">
                  <a16:creationId xmlns:a16="http://schemas.microsoft.com/office/drawing/2014/main" id="{35285997-03DD-4686-B180-3CADD1554B0B}"/>
                </a:ext>
              </a:extLst>
            </p:cNvPr>
            <p:cNvSpPr>
              <a:spLocks/>
            </p:cNvSpPr>
            <p:nvPr/>
          </p:nvSpPr>
          <p:spPr bwMode="auto">
            <a:xfrm>
              <a:off x="6869113" y="6146800"/>
              <a:ext cx="109538" cy="247650"/>
            </a:xfrm>
            <a:custGeom>
              <a:avLst/>
              <a:gdLst>
                <a:gd name="T0" fmla="*/ 109538 w 36"/>
                <a:gd name="T1" fmla="*/ 247650 h 82"/>
                <a:gd name="T2" fmla="*/ 109538 w 36"/>
                <a:gd name="T3" fmla="*/ 69463 h 82"/>
                <a:gd name="T4" fmla="*/ 54769 w 36"/>
                <a:gd name="T5" fmla="*/ 0 h 82"/>
                <a:gd name="T6" fmla="*/ 0 w 36"/>
                <a:gd name="T7" fmla="*/ 69463 h 82"/>
                <a:gd name="T8" fmla="*/ 0 w 36"/>
                <a:gd name="T9" fmla="*/ 247650 h 82"/>
                <a:gd name="T10" fmla="*/ 109538 w 36"/>
                <a:gd name="T11" fmla="*/ 247650 h 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 h="82">
                  <a:moveTo>
                    <a:pt x="36" y="82"/>
                  </a:moveTo>
                  <a:cubicBezTo>
                    <a:pt x="36" y="23"/>
                    <a:pt x="36" y="23"/>
                    <a:pt x="36" y="23"/>
                  </a:cubicBezTo>
                  <a:cubicBezTo>
                    <a:pt x="36" y="10"/>
                    <a:pt x="28" y="0"/>
                    <a:pt x="18" y="0"/>
                  </a:cubicBezTo>
                  <a:cubicBezTo>
                    <a:pt x="8" y="0"/>
                    <a:pt x="0" y="10"/>
                    <a:pt x="0" y="23"/>
                  </a:cubicBezTo>
                  <a:cubicBezTo>
                    <a:pt x="0" y="82"/>
                    <a:pt x="0" y="82"/>
                    <a:pt x="0" y="82"/>
                  </a:cubicBezTo>
                  <a:lnTo>
                    <a:pt x="36" y="82"/>
                  </a:lnTo>
                  <a:close/>
                </a:path>
              </a:pathLst>
            </a:custGeom>
            <a:solidFill>
              <a:srgbClr val="FFFFFF"/>
            </a:solidFill>
            <a:ln w="60325" cap="flat">
              <a:solidFill>
                <a:srgbClr val="FF7543"/>
              </a:solidFill>
              <a:prstDash val="solid"/>
              <a:miter lim="800000"/>
              <a:headEnd/>
              <a:tailEnd/>
            </a:ln>
          </p:spPr>
          <p:txBody>
            <a:bodyPr/>
            <a:lstStyle/>
            <a:p>
              <a:endParaRPr lang="en-US" sz="3200"/>
            </a:p>
          </p:txBody>
        </p:sp>
        <p:sp>
          <p:nvSpPr>
            <p:cNvPr id="11291" name="Freeform 37">
              <a:extLst>
                <a:ext uri="{FF2B5EF4-FFF2-40B4-BE49-F238E27FC236}">
                  <a16:creationId xmlns:a16="http://schemas.microsoft.com/office/drawing/2014/main" id="{E904229C-DA86-4EC8-BD27-8B61B380E862}"/>
                </a:ext>
              </a:extLst>
            </p:cNvPr>
            <p:cNvSpPr>
              <a:spLocks/>
            </p:cNvSpPr>
            <p:nvPr/>
          </p:nvSpPr>
          <p:spPr bwMode="auto">
            <a:xfrm>
              <a:off x="7442200" y="6146800"/>
              <a:ext cx="111125" cy="247650"/>
            </a:xfrm>
            <a:custGeom>
              <a:avLst/>
              <a:gdLst>
                <a:gd name="T0" fmla="*/ 111125 w 37"/>
                <a:gd name="T1" fmla="*/ 247650 h 82"/>
                <a:gd name="T2" fmla="*/ 111125 w 37"/>
                <a:gd name="T3" fmla="*/ 66443 h 82"/>
                <a:gd name="T4" fmla="*/ 54061 w 37"/>
                <a:gd name="T5" fmla="*/ 0 h 82"/>
                <a:gd name="T6" fmla="*/ 0 w 37"/>
                <a:gd name="T7" fmla="*/ 66443 h 82"/>
                <a:gd name="T8" fmla="*/ 0 w 37"/>
                <a:gd name="T9" fmla="*/ 247650 h 82"/>
                <a:gd name="T10" fmla="*/ 111125 w 37"/>
                <a:gd name="T11" fmla="*/ 247650 h 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 h="82">
                  <a:moveTo>
                    <a:pt x="37" y="82"/>
                  </a:moveTo>
                  <a:cubicBezTo>
                    <a:pt x="37" y="22"/>
                    <a:pt x="37" y="22"/>
                    <a:pt x="37" y="22"/>
                  </a:cubicBezTo>
                  <a:cubicBezTo>
                    <a:pt x="37" y="10"/>
                    <a:pt x="28" y="0"/>
                    <a:pt x="18" y="0"/>
                  </a:cubicBezTo>
                  <a:cubicBezTo>
                    <a:pt x="8" y="0"/>
                    <a:pt x="0" y="10"/>
                    <a:pt x="0" y="22"/>
                  </a:cubicBezTo>
                  <a:cubicBezTo>
                    <a:pt x="0" y="82"/>
                    <a:pt x="0" y="82"/>
                    <a:pt x="0" y="82"/>
                  </a:cubicBezTo>
                  <a:lnTo>
                    <a:pt x="37" y="82"/>
                  </a:lnTo>
                  <a:close/>
                </a:path>
              </a:pathLst>
            </a:custGeom>
            <a:solidFill>
              <a:srgbClr val="FFFFFF"/>
            </a:solidFill>
            <a:ln w="60325" cap="flat">
              <a:solidFill>
                <a:srgbClr val="FF7543"/>
              </a:solidFill>
              <a:prstDash val="solid"/>
              <a:miter lim="800000"/>
              <a:headEnd/>
              <a:tailEnd/>
            </a:ln>
          </p:spPr>
          <p:txBody>
            <a:bodyPr/>
            <a:lstStyle/>
            <a:p>
              <a:endParaRPr lang="en-US" sz="3200"/>
            </a:p>
          </p:txBody>
        </p:sp>
        <p:sp>
          <p:nvSpPr>
            <p:cNvPr id="11292" name="Freeform 38">
              <a:extLst>
                <a:ext uri="{FF2B5EF4-FFF2-40B4-BE49-F238E27FC236}">
                  <a16:creationId xmlns:a16="http://schemas.microsoft.com/office/drawing/2014/main" id="{CF532C45-84D4-493F-A7CE-DBB822E10A74}"/>
                </a:ext>
              </a:extLst>
            </p:cNvPr>
            <p:cNvSpPr>
              <a:spLocks/>
            </p:cNvSpPr>
            <p:nvPr/>
          </p:nvSpPr>
          <p:spPr bwMode="auto">
            <a:xfrm>
              <a:off x="7829550" y="6218238"/>
              <a:ext cx="111125" cy="247650"/>
            </a:xfrm>
            <a:custGeom>
              <a:avLst/>
              <a:gdLst>
                <a:gd name="T0" fmla="*/ 111125 w 37"/>
                <a:gd name="T1" fmla="*/ 247650 h 82"/>
                <a:gd name="T2" fmla="*/ 111125 w 37"/>
                <a:gd name="T3" fmla="*/ 66443 h 82"/>
                <a:gd name="T4" fmla="*/ 54061 w 37"/>
                <a:gd name="T5" fmla="*/ 0 h 82"/>
                <a:gd name="T6" fmla="*/ 0 w 37"/>
                <a:gd name="T7" fmla="*/ 66443 h 82"/>
                <a:gd name="T8" fmla="*/ 0 w 37"/>
                <a:gd name="T9" fmla="*/ 247650 h 82"/>
                <a:gd name="T10" fmla="*/ 111125 w 37"/>
                <a:gd name="T11" fmla="*/ 247650 h 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 h="82">
                  <a:moveTo>
                    <a:pt x="37" y="82"/>
                  </a:moveTo>
                  <a:cubicBezTo>
                    <a:pt x="37" y="22"/>
                    <a:pt x="37" y="22"/>
                    <a:pt x="37" y="22"/>
                  </a:cubicBezTo>
                  <a:cubicBezTo>
                    <a:pt x="37" y="10"/>
                    <a:pt x="28" y="0"/>
                    <a:pt x="18" y="0"/>
                  </a:cubicBezTo>
                  <a:cubicBezTo>
                    <a:pt x="8" y="0"/>
                    <a:pt x="0" y="10"/>
                    <a:pt x="0" y="22"/>
                  </a:cubicBezTo>
                  <a:cubicBezTo>
                    <a:pt x="0" y="82"/>
                    <a:pt x="0" y="82"/>
                    <a:pt x="0" y="82"/>
                  </a:cubicBezTo>
                  <a:lnTo>
                    <a:pt x="37" y="82"/>
                  </a:lnTo>
                  <a:close/>
                </a:path>
              </a:pathLst>
            </a:custGeom>
            <a:solidFill>
              <a:srgbClr val="FFFFFF"/>
            </a:solidFill>
            <a:ln w="60325" cap="flat">
              <a:solidFill>
                <a:srgbClr val="FF7543"/>
              </a:solidFill>
              <a:prstDash val="solid"/>
              <a:miter lim="800000"/>
              <a:headEnd/>
              <a:tailEnd/>
            </a:ln>
          </p:spPr>
          <p:txBody>
            <a:bodyPr/>
            <a:lstStyle/>
            <a:p>
              <a:endParaRPr lang="en-US" sz="3200"/>
            </a:p>
          </p:txBody>
        </p:sp>
        <p:sp>
          <p:nvSpPr>
            <p:cNvPr id="11293" name="Rectangle 39">
              <a:extLst>
                <a:ext uri="{FF2B5EF4-FFF2-40B4-BE49-F238E27FC236}">
                  <a16:creationId xmlns:a16="http://schemas.microsoft.com/office/drawing/2014/main" id="{362276DF-7221-472C-B9BC-39EE04B5160C}"/>
                </a:ext>
              </a:extLst>
            </p:cNvPr>
            <p:cNvSpPr>
              <a:spLocks noChangeArrowheads="1"/>
            </p:cNvSpPr>
            <p:nvPr/>
          </p:nvSpPr>
          <p:spPr bwMode="auto">
            <a:xfrm>
              <a:off x="7089775" y="6281738"/>
              <a:ext cx="227013" cy="287338"/>
            </a:xfrm>
            <a:prstGeom prst="rect">
              <a:avLst/>
            </a:prstGeom>
            <a:solidFill>
              <a:srgbClr val="D7603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indent="-285750" eaLnBrk="0" hangingPunct="0">
                <a:spcBef>
                  <a:spcPct val="20000"/>
                </a:spcBef>
                <a:buChar char="–"/>
                <a:defRPr sz="2800">
                  <a:solidFill>
                    <a:schemeClr val="tx1"/>
                  </a:solidFill>
                  <a:latin typeface="Arial" panose="020B0604020202020204" pitchFamily="34" charset="0"/>
                </a:defRPr>
              </a:lvl2pPr>
              <a:lvl3pPr indent="-228600" eaLnBrk="0" hangingPunct="0">
                <a:spcBef>
                  <a:spcPct val="20000"/>
                </a:spcBef>
                <a:buChar char="•"/>
                <a:defRPr sz="2400">
                  <a:solidFill>
                    <a:schemeClr val="tx1"/>
                  </a:solidFill>
                  <a:latin typeface="Arial" panose="020B0604020202020204" pitchFamily="34" charset="0"/>
                </a:defRPr>
              </a:lvl3pPr>
              <a:lvl4pPr indent="-228600" eaLnBrk="0" hangingPunct="0">
                <a:spcBef>
                  <a:spcPct val="20000"/>
                </a:spcBef>
                <a:buChar char="–"/>
                <a:defRPr sz="2000">
                  <a:solidFill>
                    <a:schemeClr val="tx1"/>
                  </a:solidFill>
                  <a:latin typeface="Arial" panose="020B0604020202020204" pitchFamily="34" charset="0"/>
                </a:defRPr>
              </a:lvl4pPr>
              <a:lvl5pPr indent="-228600" eaLnBrk="0" hangingPunct="0">
                <a:spcBef>
                  <a:spcPct val="20000"/>
                </a:spcBef>
                <a:buChar char="»"/>
                <a:defRPr sz="2000">
                  <a:solidFill>
                    <a:schemeClr val="tx1"/>
                  </a:solidFill>
                  <a:latin typeface="Arial" panose="020B0604020202020204" pitchFamily="34" charset="0"/>
                </a:defRPr>
              </a:lvl5pPr>
              <a:lvl6pPr indent="-228600" eaLnBrk="0" fontAlgn="base" hangingPunct="0">
                <a:spcBef>
                  <a:spcPct val="20000"/>
                </a:spcBef>
                <a:spcAft>
                  <a:spcPct val="0"/>
                </a:spcAft>
                <a:buChar char="»"/>
                <a:defRPr sz="2000">
                  <a:solidFill>
                    <a:schemeClr val="tx1"/>
                  </a:solidFill>
                  <a:latin typeface="Arial" panose="020B0604020202020204" pitchFamily="34" charset="0"/>
                </a:defRPr>
              </a:lvl6pPr>
              <a:lvl7pPr indent="-228600" eaLnBrk="0" fontAlgn="base" hangingPunct="0">
                <a:spcBef>
                  <a:spcPct val="20000"/>
                </a:spcBef>
                <a:spcAft>
                  <a:spcPct val="0"/>
                </a:spcAft>
                <a:buChar char="»"/>
                <a:defRPr sz="2000">
                  <a:solidFill>
                    <a:schemeClr val="tx1"/>
                  </a:solidFill>
                  <a:latin typeface="Arial" panose="020B0604020202020204" pitchFamily="34" charset="0"/>
                </a:defRPr>
              </a:lvl7pPr>
              <a:lvl8pPr indent="-228600" eaLnBrk="0" fontAlgn="base" hangingPunct="0">
                <a:spcBef>
                  <a:spcPct val="20000"/>
                </a:spcBef>
                <a:spcAft>
                  <a:spcPct val="0"/>
                </a:spcAft>
                <a:buChar char="»"/>
                <a:defRPr sz="2000">
                  <a:solidFill>
                    <a:schemeClr val="tx1"/>
                  </a:solidFill>
                  <a:latin typeface="Arial" panose="020B0604020202020204" pitchFamily="34" charset="0"/>
                </a:defRPr>
              </a:lvl8pPr>
              <a:lvl9pPr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zh-CN" altLang="en-US" sz="2400">
                <a:ea typeface="宋体" panose="02010600030101010101" pitchFamily="2" charset="-122"/>
              </a:endParaRPr>
            </a:p>
          </p:txBody>
        </p:sp>
        <p:sp>
          <p:nvSpPr>
            <p:cNvPr id="11294" name="Freeform 40">
              <a:extLst>
                <a:ext uri="{FF2B5EF4-FFF2-40B4-BE49-F238E27FC236}">
                  <a16:creationId xmlns:a16="http://schemas.microsoft.com/office/drawing/2014/main" id="{F2B63DDA-FC84-42E1-A394-6AFA80070ABE}"/>
                </a:ext>
              </a:extLst>
            </p:cNvPr>
            <p:cNvSpPr>
              <a:spLocks/>
            </p:cNvSpPr>
            <p:nvPr/>
          </p:nvSpPr>
          <p:spPr bwMode="auto">
            <a:xfrm>
              <a:off x="6738938" y="5729288"/>
              <a:ext cx="1408113" cy="393700"/>
            </a:xfrm>
            <a:custGeom>
              <a:avLst/>
              <a:gdLst>
                <a:gd name="T0" fmla="*/ 463550 w 887"/>
                <a:gd name="T1" fmla="*/ 0 h 248"/>
                <a:gd name="T2" fmla="*/ 960438 w 887"/>
                <a:gd name="T3" fmla="*/ 0 h 248"/>
                <a:gd name="T4" fmla="*/ 1408113 w 887"/>
                <a:gd name="T5" fmla="*/ 393700 h 248"/>
                <a:gd name="T6" fmla="*/ 927100 w 887"/>
                <a:gd name="T7" fmla="*/ 381000 h 248"/>
                <a:gd name="T8" fmla="*/ 460375 w 887"/>
                <a:gd name="T9" fmla="*/ 3175 h 248"/>
                <a:gd name="T10" fmla="*/ 0 w 887"/>
                <a:gd name="T11" fmla="*/ 363538 h 248"/>
                <a:gd name="T12" fmla="*/ 463550 w 887"/>
                <a:gd name="T13" fmla="*/ 0 h 2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87" h="248">
                  <a:moveTo>
                    <a:pt x="292" y="0"/>
                  </a:moveTo>
                  <a:lnTo>
                    <a:pt x="605" y="0"/>
                  </a:lnTo>
                  <a:lnTo>
                    <a:pt x="887" y="248"/>
                  </a:lnTo>
                  <a:lnTo>
                    <a:pt x="584" y="240"/>
                  </a:lnTo>
                  <a:lnTo>
                    <a:pt x="290" y="2"/>
                  </a:lnTo>
                  <a:lnTo>
                    <a:pt x="0" y="229"/>
                  </a:lnTo>
                  <a:lnTo>
                    <a:pt x="292" y="0"/>
                  </a:lnTo>
                  <a:close/>
                </a:path>
              </a:pathLst>
            </a:custGeom>
            <a:solidFill>
              <a:srgbClr val="D7603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11295" name="Freeform 41">
              <a:extLst>
                <a:ext uri="{FF2B5EF4-FFF2-40B4-BE49-F238E27FC236}">
                  <a16:creationId xmlns:a16="http://schemas.microsoft.com/office/drawing/2014/main" id="{FDC7FC49-7253-47E0-A92C-636330CB98BD}"/>
                </a:ext>
              </a:extLst>
            </p:cNvPr>
            <p:cNvSpPr>
              <a:spLocks/>
            </p:cNvSpPr>
            <p:nvPr/>
          </p:nvSpPr>
          <p:spPr bwMode="auto">
            <a:xfrm>
              <a:off x="6738938" y="5729288"/>
              <a:ext cx="1408113" cy="393700"/>
            </a:xfrm>
            <a:custGeom>
              <a:avLst/>
              <a:gdLst>
                <a:gd name="T0" fmla="*/ 463550 w 887"/>
                <a:gd name="T1" fmla="*/ 0 h 248"/>
                <a:gd name="T2" fmla="*/ 960438 w 887"/>
                <a:gd name="T3" fmla="*/ 0 h 248"/>
                <a:gd name="T4" fmla="*/ 1408113 w 887"/>
                <a:gd name="T5" fmla="*/ 393700 h 248"/>
                <a:gd name="T6" fmla="*/ 927100 w 887"/>
                <a:gd name="T7" fmla="*/ 381000 h 248"/>
                <a:gd name="T8" fmla="*/ 460375 w 887"/>
                <a:gd name="T9" fmla="*/ 3175 h 248"/>
                <a:gd name="T10" fmla="*/ 0 w 887"/>
                <a:gd name="T11" fmla="*/ 363538 h 2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87" h="248">
                  <a:moveTo>
                    <a:pt x="292" y="0"/>
                  </a:moveTo>
                  <a:lnTo>
                    <a:pt x="605" y="0"/>
                  </a:lnTo>
                  <a:lnTo>
                    <a:pt x="887" y="248"/>
                  </a:lnTo>
                  <a:lnTo>
                    <a:pt x="584" y="240"/>
                  </a:lnTo>
                  <a:lnTo>
                    <a:pt x="290" y="2"/>
                  </a:lnTo>
                  <a:lnTo>
                    <a:pt x="0" y="229"/>
                  </a:lnTo>
                </a:path>
              </a:pathLst>
            </a:custGeom>
            <a:noFill/>
            <a:ln w="84138" cap="flat">
              <a:solidFill>
                <a:srgbClr val="D7603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3200"/>
            </a:p>
          </p:txBody>
        </p:sp>
        <p:sp>
          <p:nvSpPr>
            <p:cNvPr id="11296" name="Rectangle 42">
              <a:extLst>
                <a:ext uri="{FF2B5EF4-FFF2-40B4-BE49-F238E27FC236}">
                  <a16:creationId xmlns:a16="http://schemas.microsoft.com/office/drawing/2014/main" id="{8A274E2A-7553-4D9D-8CF4-5B886D5A88B7}"/>
                </a:ext>
              </a:extLst>
            </p:cNvPr>
            <p:cNvSpPr>
              <a:spLocks noChangeArrowheads="1"/>
            </p:cNvSpPr>
            <p:nvPr/>
          </p:nvSpPr>
          <p:spPr bwMode="auto">
            <a:xfrm>
              <a:off x="7577138" y="5567363"/>
              <a:ext cx="182563" cy="338138"/>
            </a:xfrm>
            <a:prstGeom prst="rect">
              <a:avLst/>
            </a:prstGeom>
            <a:solidFill>
              <a:srgbClr val="FFC89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indent="-285750" eaLnBrk="0" hangingPunct="0">
                <a:spcBef>
                  <a:spcPct val="20000"/>
                </a:spcBef>
                <a:buChar char="–"/>
                <a:defRPr sz="2800">
                  <a:solidFill>
                    <a:schemeClr val="tx1"/>
                  </a:solidFill>
                  <a:latin typeface="Arial" panose="020B0604020202020204" pitchFamily="34" charset="0"/>
                </a:defRPr>
              </a:lvl2pPr>
              <a:lvl3pPr indent="-228600" eaLnBrk="0" hangingPunct="0">
                <a:spcBef>
                  <a:spcPct val="20000"/>
                </a:spcBef>
                <a:buChar char="•"/>
                <a:defRPr sz="2400">
                  <a:solidFill>
                    <a:schemeClr val="tx1"/>
                  </a:solidFill>
                  <a:latin typeface="Arial" panose="020B0604020202020204" pitchFamily="34" charset="0"/>
                </a:defRPr>
              </a:lvl3pPr>
              <a:lvl4pPr indent="-228600" eaLnBrk="0" hangingPunct="0">
                <a:spcBef>
                  <a:spcPct val="20000"/>
                </a:spcBef>
                <a:buChar char="–"/>
                <a:defRPr sz="2000">
                  <a:solidFill>
                    <a:schemeClr val="tx1"/>
                  </a:solidFill>
                  <a:latin typeface="Arial" panose="020B0604020202020204" pitchFamily="34" charset="0"/>
                </a:defRPr>
              </a:lvl4pPr>
              <a:lvl5pPr indent="-228600" eaLnBrk="0" hangingPunct="0">
                <a:spcBef>
                  <a:spcPct val="20000"/>
                </a:spcBef>
                <a:buChar char="»"/>
                <a:defRPr sz="2000">
                  <a:solidFill>
                    <a:schemeClr val="tx1"/>
                  </a:solidFill>
                  <a:latin typeface="Arial" panose="020B0604020202020204" pitchFamily="34" charset="0"/>
                </a:defRPr>
              </a:lvl5pPr>
              <a:lvl6pPr indent="-228600" eaLnBrk="0" fontAlgn="base" hangingPunct="0">
                <a:spcBef>
                  <a:spcPct val="20000"/>
                </a:spcBef>
                <a:spcAft>
                  <a:spcPct val="0"/>
                </a:spcAft>
                <a:buChar char="»"/>
                <a:defRPr sz="2000">
                  <a:solidFill>
                    <a:schemeClr val="tx1"/>
                  </a:solidFill>
                  <a:latin typeface="Arial" panose="020B0604020202020204" pitchFamily="34" charset="0"/>
                </a:defRPr>
              </a:lvl6pPr>
              <a:lvl7pPr indent="-228600" eaLnBrk="0" fontAlgn="base" hangingPunct="0">
                <a:spcBef>
                  <a:spcPct val="20000"/>
                </a:spcBef>
                <a:spcAft>
                  <a:spcPct val="0"/>
                </a:spcAft>
                <a:buChar char="»"/>
                <a:defRPr sz="2000">
                  <a:solidFill>
                    <a:schemeClr val="tx1"/>
                  </a:solidFill>
                  <a:latin typeface="Arial" panose="020B0604020202020204" pitchFamily="34" charset="0"/>
                </a:defRPr>
              </a:lvl7pPr>
              <a:lvl8pPr indent="-228600" eaLnBrk="0" fontAlgn="base" hangingPunct="0">
                <a:spcBef>
                  <a:spcPct val="20000"/>
                </a:spcBef>
                <a:spcAft>
                  <a:spcPct val="0"/>
                </a:spcAft>
                <a:buChar char="»"/>
                <a:defRPr sz="2000">
                  <a:solidFill>
                    <a:schemeClr val="tx1"/>
                  </a:solidFill>
                  <a:latin typeface="Arial" panose="020B0604020202020204" pitchFamily="34" charset="0"/>
                </a:defRPr>
              </a:lvl8pPr>
              <a:lvl9pPr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zh-CN" altLang="en-US" sz="2400">
                <a:ea typeface="宋体" panose="02010600030101010101" pitchFamily="2" charset="-122"/>
              </a:endParaRPr>
            </a:p>
          </p:txBody>
        </p:sp>
        <p:sp>
          <p:nvSpPr>
            <p:cNvPr id="11297" name="Rectangle 43">
              <a:extLst>
                <a:ext uri="{FF2B5EF4-FFF2-40B4-BE49-F238E27FC236}">
                  <a16:creationId xmlns:a16="http://schemas.microsoft.com/office/drawing/2014/main" id="{A61D6E6C-6267-47B5-B734-A9A04D62D9C9}"/>
                </a:ext>
              </a:extLst>
            </p:cNvPr>
            <p:cNvSpPr>
              <a:spLocks noChangeArrowheads="1"/>
            </p:cNvSpPr>
            <p:nvPr/>
          </p:nvSpPr>
          <p:spPr bwMode="auto">
            <a:xfrm>
              <a:off x="7577138" y="5481638"/>
              <a:ext cx="182563" cy="96838"/>
            </a:xfrm>
            <a:prstGeom prst="rect">
              <a:avLst/>
            </a:prstGeom>
            <a:solidFill>
              <a:srgbClr val="D7603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indent="-285750" eaLnBrk="0" hangingPunct="0">
                <a:spcBef>
                  <a:spcPct val="20000"/>
                </a:spcBef>
                <a:buChar char="–"/>
                <a:defRPr sz="2800">
                  <a:solidFill>
                    <a:schemeClr val="tx1"/>
                  </a:solidFill>
                  <a:latin typeface="Arial" panose="020B0604020202020204" pitchFamily="34" charset="0"/>
                </a:defRPr>
              </a:lvl2pPr>
              <a:lvl3pPr indent="-228600" eaLnBrk="0" hangingPunct="0">
                <a:spcBef>
                  <a:spcPct val="20000"/>
                </a:spcBef>
                <a:buChar char="•"/>
                <a:defRPr sz="2400">
                  <a:solidFill>
                    <a:schemeClr val="tx1"/>
                  </a:solidFill>
                  <a:latin typeface="Arial" panose="020B0604020202020204" pitchFamily="34" charset="0"/>
                </a:defRPr>
              </a:lvl3pPr>
              <a:lvl4pPr indent="-228600" eaLnBrk="0" hangingPunct="0">
                <a:spcBef>
                  <a:spcPct val="20000"/>
                </a:spcBef>
                <a:buChar char="–"/>
                <a:defRPr sz="2000">
                  <a:solidFill>
                    <a:schemeClr val="tx1"/>
                  </a:solidFill>
                  <a:latin typeface="Arial" panose="020B0604020202020204" pitchFamily="34" charset="0"/>
                </a:defRPr>
              </a:lvl4pPr>
              <a:lvl5pPr indent="-228600" eaLnBrk="0" hangingPunct="0">
                <a:spcBef>
                  <a:spcPct val="20000"/>
                </a:spcBef>
                <a:buChar char="»"/>
                <a:defRPr sz="2000">
                  <a:solidFill>
                    <a:schemeClr val="tx1"/>
                  </a:solidFill>
                  <a:latin typeface="Arial" panose="020B0604020202020204" pitchFamily="34" charset="0"/>
                </a:defRPr>
              </a:lvl5pPr>
              <a:lvl6pPr indent="-228600" eaLnBrk="0" fontAlgn="base" hangingPunct="0">
                <a:spcBef>
                  <a:spcPct val="20000"/>
                </a:spcBef>
                <a:spcAft>
                  <a:spcPct val="0"/>
                </a:spcAft>
                <a:buChar char="»"/>
                <a:defRPr sz="2000">
                  <a:solidFill>
                    <a:schemeClr val="tx1"/>
                  </a:solidFill>
                  <a:latin typeface="Arial" panose="020B0604020202020204" pitchFamily="34" charset="0"/>
                </a:defRPr>
              </a:lvl6pPr>
              <a:lvl7pPr indent="-228600" eaLnBrk="0" fontAlgn="base" hangingPunct="0">
                <a:spcBef>
                  <a:spcPct val="20000"/>
                </a:spcBef>
                <a:spcAft>
                  <a:spcPct val="0"/>
                </a:spcAft>
                <a:buChar char="»"/>
                <a:defRPr sz="2000">
                  <a:solidFill>
                    <a:schemeClr val="tx1"/>
                  </a:solidFill>
                  <a:latin typeface="Arial" panose="020B0604020202020204" pitchFamily="34" charset="0"/>
                </a:defRPr>
              </a:lvl7pPr>
              <a:lvl8pPr indent="-228600" eaLnBrk="0" fontAlgn="base" hangingPunct="0">
                <a:spcBef>
                  <a:spcPct val="20000"/>
                </a:spcBef>
                <a:spcAft>
                  <a:spcPct val="0"/>
                </a:spcAft>
                <a:buChar char="»"/>
                <a:defRPr sz="2000">
                  <a:solidFill>
                    <a:schemeClr val="tx1"/>
                  </a:solidFill>
                  <a:latin typeface="Arial" panose="020B0604020202020204" pitchFamily="34" charset="0"/>
                </a:defRPr>
              </a:lvl8pPr>
              <a:lvl9pPr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zh-CN" altLang="en-US" sz="2400">
                <a:ea typeface="宋体" panose="02010600030101010101" pitchFamily="2" charset="-122"/>
              </a:endParaRPr>
            </a:p>
          </p:txBody>
        </p:sp>
      </p:gr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88"/>
                                        </p:tgtEl>
                                        <p:attrNameLst>
                                          <p:attrName>style.visibility</p:attrName>
                                        </p:attrNameLst>
                                      </p:cBhvr>
                                      <p:to>
                                        <p:strVal val="visible"/>
                                      </p:to>
                                    </p:set>
                                    <p:animEffect transition="in" filter="blinds(horizontal)">
                                      <p:cBhvr>
                                        <p:cTn id="7" dur="500"/>
                                        <p:tgtEl>
                                          <p:spTgt spid="112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 calcmode="lin" valueType="num">
                                      <p:cBhvr>
                                        <p:cTn id="12" dur="1000" fill="hold"/>
                                        <p:tgtEl>
                                          <p:spTgt spid="21"/>
                                        </p:tgtEl>
                                        <p:attrNameLst>
                                          <p:attrName>ppt_x</p:attrName>
                                        </p:attrNameLst>
                                      </p:cBhvr>
                                      <p:tavLst>
                                        <p:tav tm="0">
                                          <p:val>
                                            <p:strVal val="#ppt_x-.2"/>
                                          </p:val>
                                        </p:tav>
                                        <p:tav tm="100000">
                                          <p:val>
                                            <p:strVal val="#ppt_x"/>
                                          </p:val>
                                        </p:tav>
                                      </p:tavLst>
                                    </p:anim>
                                    <p:anim calcmode="lin" valueType="num">
                                      <p:cBhvr>
                                        <p:cTn id="13" dur="1000" fill="hold"/>
                                        <p:tgtEl>
                                          <p:spTgt spid="21"/>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8" presetClass="entr" presetSubtype="6"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strips(downRight)">
                                      <p:cBhvr>
                                        <p:cTn id="19" dur="500"/>
                                        <p:tgtEl>
                                          <p:spTgt spid="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9" presetClass="entr" presetSubtype="0" fill="hold" grpId="0" nodeType="clickEffect">
                                  <p:stCondLst>
                                    <p:cond delay="0"/>
                                  </p:stCondLst>
                                  <p:childTnLst>
                                    <p:set>
                                      <p:cBhvr>
                                        <p:cTn id="23" dur="1" fill="hold">
                                          <p:stCondLst>
                                            <p:cond delay="0"/>
                                          </p:stCondLst>
                                        </p:cTn>
                                        <p:tgtEl>
                                          <p:spTgt spid="22"/>
                                        </p:tgtEl>
                                        <p:attrNameLst>
                                          <p:attrName>style.visibility</p:attrName>
                                        </p:attrNameLst>
                                      </p:cBhvr>
                                      <p:to>
                                        <p:strVal val="visible"/>
                                      </p:to>
                                    </p:set>
                                    <p:anim calcmode="lin" valueType="num">
                                      <p:cBhvr>
                                        <p:cTn id="24" dur="1000" fill="hold"/>
                                        <p:tgtEl>
                                          <p:spTgt spid="22"/>
                                        </p:tgtEl>
                                        <p:attrNameLst>
                                          <p:attrName>ppt_x</p:attrName>
                                        </p:attrNameLst>
                                      </p:cBhvr>
                                      <p:tavLst>
                                        <p:tav tm="0">
                                          <p:val>
                                            <p:strVal val="#ppt_x-.2"/>
                                          </p:val>
                                        </p:tav>
                                        <p:tav tm="100000">
                                          <p:val>
                                            <p:strVal val="#ppt_x"/>
                                          </p:val>
                                        </p:tav>
                                      </p:tavLst>
                                    </p:anim>
                                    <p:anim calcmode="lin" valueType="num">
                                      <p:cBhvr>
                                        <p:cTn id="25" dur="1000" fill="hold"/>
                                        <p:tgtEl>
                                          <p:spTgt spid="22"/>
                                        </p:tgtEl>
                                        <p:attrNameLst>
                                          <p:attrName>ppt_y</p:attrName>
                                        </p:attrNameLst>
                                      </p:cBhvr>
                                      <p:tavLst>
                                        <p:tav tm="0">
                                          <p:val>
                                            <p:strVal val="#ppt_y"/>
                                          </p:val>
                                        </p:tav>
                                        <p:tav tm="100000">
                                          <p:val>
                                            <p:strVal val="#ppt_y"/>
                                          </p:val>
                                        </p:tav>
                                      </p:tavLst>
                                    </p:anim>
                                    <p:animEffect transition="in" filter="wipe(right)" prLst="gradientSize: 0.1">
                                      <p:cBhvr>
                                        <p:cTn id="26" dur="1000"/>
                                        <p:tgtEl>
                                          <p:spTgt spid="2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8" presetClass="entr" presetSubtype="6"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strips(downRight)">
                                      <p:cBhvr>
                                        <p:cTn id="31" dur="500"/>
                                        <p:tgtEl>
                                          <p:spTgt spid="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8" presetClass="entr" presetSubtype="6" fill="hold" nodeType="click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strips(downRight)">
                                      <p:cBhvr>
                                        <p:cTn id="36" dur="500"/>
                                        <p:tgtEl>
                                          <p:spTgt spid="2"/>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8" presetClass="entr" presetSubtype="12"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strips(downLeft)">
                                      <p:cBhvr>
                                        <p:cTn id="41" dur="500"/>
                                        <p:tgtEl>
                                          <p:spTgt spid="11"/>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9" presetClass="entr" presetSubtype="0" fill="hold" grpId="0" nodeType="clickEffect">
                                  <p:stCondLst>
                                    <p:cond delay="0"/>
                                  </p:stCondLst>
                                  <p:childTnLst>
                                    <p:set>
                                      <p:cBhvr>
                                        <p:cTn id="45" dur="1" fill="hold">
                                          <p:stCondLst>
                                            <p:cond delay="0"/>
                                          </p:stCondLst>
                                        </p:cTn>
                                        <p:tgtEl>
                                          <p:spTgt spid="23"/>
                                        </p:tgtEl>
                                        <p:attrNameLst>
                                          <p:attrName>style.visibility</p:attrName>
                                        </p:attrNameLst>
                                      </p:cBhvr>
                                      <p:to>
                                        <p:strVal val="visible"/>
                                      </p:to>
                                    </p:set>
                                    <p:anim calcmode="lin" valueType="num">
                                      <p:cBhvr>
                                        <p:cTn id="46" dur="1000" fill="hold"/>
                                        <p:tgtEl>
                                          <p:spTgt spid="23"/>
                                        </p:tgtEl>
                                        <p:attrNameLst>
                                          <p:attrName>ppt_x</p:attrName>
                                        </p:attrNameLst>
                                      </p:cBhvr>
                                      <p:tavLst>
                                        <p:tav tm="0">
                                          <p:val>
                                            <p:strVal val="#ppt_x-.2"/>
                                          </p:val>
                                        </p:tav>
                                        <p:tav tm="100000">
                                          <p:val>
                                            <p:strVal val="#ppt_x"/>
                                          </p:val>
                                        </p:tav>
                                      </p:tavLst>
                                    </p:anim>
                                    <p:anim calcmode="lin" valueType="num">
                                      <p:cBhvr>
                                        <p:cTn id="47" dur="1000" fill="hold"/>
                                        <p:tgtEl>
                                          <p:spTgt spid="23"/>
                                        </p:tgtEl>
                                        <p:attrNameLst>
                                          <p:attrName>ppt_y</p:attrName>
                                        </p:attrNameLst>
                                      </p:cBhvr>
                                      <p:tavLst>
                                        <p:tav tm="0">
                                          <p:val>
                                            <p:strVal val="#ppt_y"/>
                                          </p:val>
                                        </p:tav>
                                        <p:tav tm="100000">
                                          <p:val>
                                            <p:strVal val="#ppt_y"/>
                                          </p:val>
                                        </p:tav>
                                      </p:tavLst>
                                    </p:anim>
                                    <p:animEffect transition="in" filter="wipe(right)" prLst="gradientSize: 0.1">
                                      <p:cBhvr>
                                        <p:cTn id="48" dur="1000"/>
                                        <p:tgtEl>
                                          <p:spTgt spid="23"/>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8" presetClass="entr" presetSubtype="6" fill="hold" grpId="0" nodeType="clickEffect">
                                  <p:stCondLst>
                                    <p:cond delay="0"/>
                                  </p:stCondLst>
                                  <p:childTnLst>
                                    <p:set>
                                      <p:cBhvr>
                                        <p:cTn id="52" dur="1" fill="hold">
                                          <p:stCondLst>
                                            <p:cond delay="0"/>
                                          </p:stCondLst>
                                        </p:cTn>
                                        <p:tgtEl>
                                          <p:spTgt spid="28"/>
                                        </p:tgtEl>
                                        <p:attrNameLst>
                                          <p:attrName>style.visibility</p:attrName>
                                        </p:attrNameLst>
                                      </p:cBhvr>
                                      <p:to>
                                        <p:strVal val="visible"/>
                                      </p:to>
                                    </p:set>
                                    <p:animEffect transition="in" filter="strips(downRight)">
                                      <p:cBhvr>
                                        <p:cTn id="53" dur="500"/>
                                        <p:tgtEl>
                                          <p:spTgt spid="28"/>
                                        </p:tgtEl>
                                      </p:cBhvr>
                                    </p:animEffect>
                                  </p:childTnLst>
                                </p:cTn>
                              </p:par>
                              <p:par>
                                <p:cTn id="54" presetID="18" presetClass="entr" presetSubtype="6" fill="hold" grpId="0" nodeType="withEffect">
                                  <p:stCondLst>
                                    <p:cond delay="0"/>
                                  </p:stCondLst>
                                  <p:childTnLst>
                                    <p:set>
                                      <p:cBhvr>
                                        <p:cTn id="55" dur="1" fill="hold">
                                          <p:stCondLst>
                                            <p:cond delay="0"/>
                                          </p:stCondLst>
                                        </p:cTn>
                                        <p:tgtEl>
                                          <p:spTgt spid="26"/>
                                        </p:tgtEl>
                                        <p:attrNameLst>
                                          <p:attrName>style.visibility</p:attrName>
                                        </p:attrNameLst>
                                      </p:cBhvr>
                                      <p:to>
                                        <p:strVal val="visible"/>
                                      </p:to>
                                    </p:set>
                                    <p:animEffect transition="in" filter="strips(downRight)">
                                      <p:cBhvr>
                                        <p:cTn id="56" dur="500"/>
                                        <p:tgtEl>
                                          <p:spTgt spid="26"/>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Effect transition="in" filter="blinds(horizontal)">
                                      <p:cBhvr>
                                        <p:cTn id="61" dur="500"/>
                                        <p:tgtEl>
                                          <p:spTgt spid="12"/>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8" presetClass="entr" presetSubtype="12" fill="hold" grpId="0" nodeType="clickEffect">
                                  <p:stCondLst>
                                    <p:cond delay="0"/>
                                  </p:stCondLst>
                                  <p:childTnLst>
                                    <p:set>
                                      <p:cBhvr>
                                        <p:cTn id="65" dur="1" fill="hold">
                                          <p:stCondLst>
                                            <p:cond delay="0"/>
                                          </p:stCondLst>
                                        </p:cTn>
                                        <p:tgtEl>
                                          <p:spTgt spid="14"/>
                                        </p:tgtEl>
                                        <p:attrNameLst>
                                          <p:attrName>style.visibility</p:attrName>
                                        </p:attrNameLst>
                                      </p:cBhvr>
                                      <p:to>
                                        <p:strVal val="visible"/>
                                      </p:to>
                                    </p:set>
                                    <p:animEffect transition="in" filter="strips(downLeft)">
                                      <p:cBhvr>
                                        <p:cTn id="66" dur="500"/>
                                        <p:tgtEl>
                                          <p:spTgt spid="14"/>
                                        </p:tgtEl>
                                      </p:cBhvr>
                                    </p:animEffect>
                                  </p:childTnLst>
                                </p:cTn>
                              </p:par>
                              <p:par>
                                <p:cTn id="67" presetID="18" presetClass="entr" presetSubtype="12" fill="hold" grpId="0" nodeType="withEffect">
                                  <p:stCondLst>
                                    <p:cond delay="0"/>
                                  </p:stCondLst>
                                  <p:childTnLst>
                                    <p:set>
                                      <p:cBhvr>
                                        <p:cTn id="68" dur="1" fill="hold">
                                          <p:stCondLst>
                                            <p:cond delay="0"/>
                                          </p:stCondLst>
                                        </p:cTn>
                                        <p:tgtEl>
                                          <p:spTgt spid="27"/>
                                        </p:tgtEl>
                                        <p:attrNameLst>
                                          <p:attrName>style.visibility</p:attrName>
                                        </p:attrNameLst>
                                      </p:cBhvr>
                                      <p:to>
                                        <p:strVal val="visible"/>
                                      </p:to>
                                    </p:set>
                                    <p:animEffect transition="in" filter="strips(downLeft)">
                                      <p:cBhvr>
                                        <p:cTn id="69" dur="500"/>
                                        <p:tgtEl>
                                          <p:spTgt spid="27"/>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18" presetClass="entr" presetSubtype="6" fill="hold" grpId="0" nodeType="clickEffect">
                                  <p:stCondLst>
                                    <p:cond delay="0"/>
                                  </p:stCondLst>
                                  <p:childTnLst>
                                    <p:set>
                                      <p:cBhvr>
                                        <p:cTn id="73" dur="1" fill="hold">
                                          <p:stCondLst>
                                            <p:cond delay="0"/>
                                          </p:stCondLst>
                                        </p:cTn>
                                        <p:tgtEl>
                                          <p:spTgt spid="29"/>
                                        </p:tgtEl>
                                        <p:attrNameLst>
                                          <p:attrName>style.visibility</p:attrName>
                                        </p:attrNameLst>
                                      </p:cBhvr>
                                      <p:to>
                                        <p:strVal val="visible"/>
                                      </p:to>
                                    </p:set>
                                    <p:animEffect transition="in" filter="strips(downRight)">
                                      <p:cBhvr>
                                        <p:cTn id="74" dur="500"/>
                                        <p:tgtEl>
                                          <p:spTgt spid="29"/>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8" presetClass="entr" presetSubtype="6" fill="hold" grpId="0" nodeType="clickEffect">
                                  <p:stCondLst>
                                    <p:cond delay="0"/>
                                  </p:stCondLst>
                                  <p:childTnLst>
                                    <p:set>
                                      <p:cBhvr>
                                        <p:cTn id="78" dur="1" fill="hold">
                                          <p:stCondLst>
                                            <p:cond delay="0"/>
                                          </p:stCondLst>
                                        </p:cTn>
                                        <p:tgtEl>
                                          <p:spTgt spid="25"/>
                                        </p:tgtEl>
                                        <p:attrNameLst>
                                          <p:attrName>style.visibility</p:attrName>
                                        </p:attrNameLst>
                                      </p:cBhvr>
                                      <p:to>
                                        <p:strVal val="visible"/>
                                      </p:to>
                                    </p:set>
                                    <p:animEffect transition="in" filter="strips(downRight)">
                                      <p:cBhvr>
                                        <p:cTn id="79" dur="500"/>
                                        <p:tgtEl>
                                          <p:spTgt spid="25"/>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8" presetClass="entr" presetSubtype="6" fill="hold" grpId="0" nodeType="clickEffect">
                                  <p:stCondLst>
                                    <p:cond delay="0"/>
                                  </p:stCondLst>
                                  <p:childTnLst>
                                    <p:set>
                                      <p:cBhvr>
                                        <p:cTn id="83" dur="1" fill="hold">
                                          <p:stCondLst>
                                            <p:cond delay="0"/>
                                          </p:stCondLst>
                                        </p:cTn>
                                        <p:tgtEl>
                                          <p:spTgt spid="13"/>
                                        </p:tgtEl>
                                        <p:attrNameLst>
                                          <p:attrName>style.visibility</p:attrName>
                                        </p:attrNameLst>
                                      </p:cBhvr>
                                      <p:to>
                                        <p:strVal val="visible"/>
                                      </p:to>
                                    </p:set>
                                    <p:animEffect transition="in" filter="strips(downRight)">
                                      <p:cBhvr>
                                        <p:cTn id="84" dur="500"/>
                                        <p:tgtEl>
                                          <p:spTgt spid="13"/>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8" presetClass="entr" presetSubtype="6" fill="hold" grpId="0" nodeType="clickEffect">
                                  <p:stCondLst>
                                    <p:cond delay="0"/>
                                  </p:stCondLst>
                                  <p:childTnLst>
                                    <p:set>
                                      <p:cBhvr>
                                        <p:cTn id="88" dur="1" fill="hold">
                                          <p:stCondLst>
                                            <p:cond delay="0"/>
                                          </p:stCondLst>
                                        </p:cTn>
                                        <p:tgtEl>
                                          <p:spTgt spid="24"/>
                                        </p:tgtEl>
                                        <p:attrNameLst>
                                          <p:attrName>style.visibility</p:attrName>
                                        </p:attrNameLst>
                                      </p:cBhvr>
                                      <p:to>
                                        <p:strVal val="visible"/>
                                      </p:to>
                                    </p:set>
                                    <p:animEffect transition="in" filter="strips(downRight)">
                                      <p:cBhvr>
                                        <p:cTn id="89"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p:bldP spid="21" grpId="0"/>
      <p:bldP spid="22" grpId="0"/>
      <p:bldP spid="23" grpId="0"/>
      <p:bldP spid="24" grpId="0"/>
      <p:bldP spid="25" grpId="0"/>
      <p:bldP spid="26" grpId="0"/>
      <p:bldP spid="27" grpId="0" animBg="1"/>
      <p:bldP spid="28" grpId="0" animBg="1"/>
      <p:bldP spid="29" grpId="0" animBg="1"/>
      <p:bldP spid="1128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35" name="Text Box 27">
            <a:extLst>
              <a:ext uri="{FF2B5EF4-FFF2-40B4-BE49-F238E27FC236}">
                <a16:creationId xmlns:a16="http://schemas.microsoft.com/office/drawing/2014/main" id="{F9CB5A3F-0EFB-4F7E-9546-FA23372DF704}"/>
              </a:ext>
            </a:extLst>
          </p:cNvPr>
          <p:cNvSpPr txBox="1">
            <a:spLocks noChangeArrowheads="1"/>
          </p:cNvSpPr>
          <p:nvPr/>
        </p:nvSpPr>
        <p:spPr bwMode="auto">
          <a:xfrm>
            <a:off x="637068" y="1019250"/>
            <a:ext cx="11233248" cy="5345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267" b="1">
                <a:latin typeface="Times New Roman" panose="02020603050405020304" pitchFamily="18" charset="0"/>
                <a:cs typeface="Times New Roman" panose="02020603050405020304" pitchFamily="18" charset="0"/>
              </a:rPr>
              <a:t> </a:t>
            </a:r>
            <a:r>
              <a:rPr lang="en-US" altLang="en-US" sz="4267">
                <a:solidFill>
                  <a:srgbClr val="0000FF"/>
                </a:solidFill>
                <a:latin typeface="Times New Roman" panose="02020603050405020304" pitchFamily="18" charset="0"/>
                <a:cs typeface="Times New Roman" panose="02020603050405020304" pitchFamily="18" charset="0"/>
              </a:rPr>
              <a:t>Đường sắt từ Đà Nẵng đến thành phố Hồ Chí Minh dài là:            </a:t>
            </a:r>
          </a:p>
          <a:p>
            <a:pPr algn="ctr" eaLnBrk="1" hangingPunct="1">
              <a:spcBef>
                <a:spcPct val="0"/>
              </a:spcBef>
              <a:buFontTx/>
              <a:buNone/>
            </a:pPr>
            <a:r>
              <a:rPr lang="en-US" altLang="en-US" sz="4267" b="1">
                <a:solidFill>
                  <a:srgbClr val="FF0000"/>
                </a:solidFill>
                <a:latin typeface="Times New Roman" panose="02020603050405020304" pitchFamily="18" charset="0"/>
                <a:cs typeface="Times New Roman" panose="02020603050405020304" pitchFamily="18" charset="0"/>
              </a:rPr>
              <a:t>791 + 144 = 935(km)</a:t>
            </a:r>
          </a:p>
          <a:p>
            <a:pPr eaLnBrk="1" hangingPunct="1">
              <a:spcBef>
                <a:spcPct val="0"/>
              </a:spcBef>
              <a:buFontTx/>
              <a:buNone/>
            </a:pPr>
            <a:r>
              <a:rPr lang="en-US" altLang="en-US" sz="4267">
                <a:solidFill>
                  <a:srgbClr val="0000FF"/>
                </a:solidFill>
                <a:latin typeface="Times New Roman" panose="02020603050405020304" pitchFamily="18" charset="0"/>
                <a:cs typeface="Times New Roman" panose="02020603050405020304" pitchFamily="18" charset="0"/>
              </a:rPr>
              <a:t>Đường sắt từ Hà Nội đến Thành phố Hồ Chí Minh dài là:              </a:t>
            </a:r>
          </a:p>
          <a:p>
            <a:pPr algn="ctr" eaLnBrk="1" hangingPunct="1">
              <a:spcBef>
                <a:spcPct val="0"/>
              </a:spcBef>
              <a:buFontTx/>
              <a:buNone/>
            </a:pPr>
            <a:r>
              <a:rPr lang="en-US" altLang="en-US" sz="4267" b="1">
                <a:solidFill>
                  <a:srgbClr val="0000FF"/>
                </a:solidFill>
                <a:latin typeface="Times New Roman" panose="02020603050405020304" pitchFamily="18" charset="0"/>
                <a:cs typeface="Times New Roman" panose="02020603050405020304" pitchFamily="18" charset="0"/>
              </a:rPr>
              <a:t> </a:t>
            </a:r>
            <a:r>
              <a:rPr lang="en-US" altLang="en-US" sz="4267" b="1">
                <a:solidFill>
                  <a:srgbClr val="FF0000"/>
                </a:solidFill>
                <a:latin typeface="Times New Roman" panose="02020603050405020304" pitchFamily="18" charset="0"/>
                <a:cs typeface="Times New Roman" panose="02020603050405020304" pitchFamily="18" charset="0"/>
              </a:rPr>
              <a:t>791 + 935 = 1726(km)</a:t>
            </a:r>
          </a:p>
          <a:p>
            <a:pPr eaLnBrk="1" hangingPunct="1">
              <a:spcBef>
                <a:spcPct val="0"/>
              </a:spcBef>
              <a:buFontTx/>
              <a:buNone/>
            </a:pPr>
            <a:r>
              <a:rPr lang="en-US" altLang="en-US" sz="4267">
                <a:solidFill>
                  <a:srgbClr val="0000FF"/>
                </a:solidFill>
                <a:latin typeface="Times New Roman" panose="02020603050405020304" pitchFamily="18" charset="0"/>
                <a:cs typeface="Times New Roman" panose="02020603050405020304" pitchFamily="18" charset="0"/>
              </a:rPr>
              <a:t>				Đáp số: </a:t>
            </a:r>
            <a:r>
              <a:rPr lang="en-US" altLang="en-US" sz="4267" b="1">
                <a:solidFill>
                  <a:srgbClr val="FF0000"/>
                </a:solidFill>
                <a:latin typeface="Times New Roman" panose="02020603050405020304" pitchFamily="18" charset="0"/>
                <a:cs typeface="Times New Roman" panose="02020603050405020304" pitchFamily="18" charset="0"/>
              </a:rPr>
              <a:t>a) 935km</a:t>
            </a:r>
          </a:p>
          <a:p>
            <a:pPr eaLnBrk="1" hangingPunct="1">
              <a:spcBef>
                <a:spcPct val="0"/>
              </a:spcBef>
              <a:buFontTx/>
              <a:buNone/>
            </a:pPr>
            <a:r>
              <a:rPr lang="en-US" altLang="en-US" sz="4267" b="1">
                <a:solidFill>
                  <a:srgbClr val="FF0000"/>
                </a:solidFill>
                <a:latin typeface="Times New Roman" panose="02020603050405020304" pitchFamily="18" charset="0"/>
                <a:cs typeface="Times New Roman" panose="02020603050405020304" pitchFamily="18" charset="0"/>
              </a:rPr>
              <a:t>					     b) 1726km</a:t>
            </a:r>
          </a:p>
        </p:txBody>
      </p:sp>
      <p:sp>
        <p:nvSpPr>
          <p:cNvPr id="30" name="Text Box 24">
            <a:extLst>
              <a:ext uri="{FF2B5EF4-FFF2-40B4-BE49-F238E27FC236}">
                <a16:creationId xmlns:a16="http://schemas.microsoft.com/office/drawing/2014/main" id="{4C379284-4AD1-4040-85B0-BCAD363222E8}"/>
              </a:ext>
            </a:extLst>
          </p:cNvPr>
          <p:cNvSpPr txBox="1">
            <a:spLocks noChangeArrowheads="1"/>
          </p:cNvSpPr>
          <p:nvPr/>
        </p:nvSpPr>
        <p:spPr bwMode="auto">
          <a:xfrm>
            <a:off x="5227108" y="226733"/>
            <a:ext cx="1737784" cy="74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267" u="sng">
                <a:latin typeface="Times New Roman" panose="02020603050405020304" pitchFamily="18" charset="0"/>
                <a:cs typeface="Times New Roman" panose="02020603050405020304" pitchFamily="18" charset="0"/>
              </a:rPr>
              <a:t>Giải</a:t>
            </a:r>
          </a:p>
        </p:txBody>
      </p:sp>
      <p:pic>
        <p:nvPicPr>
          <p:cNvPr id="12292" name="图片 19">
            <a:extLst>
              <a:ext uri="{FF2B5EF4-FFF2-40B4-BE49-F238E27FC236}">
                <a16:creationId xmlns:a16="http://schemas.microsoft.com/office/drawing/2014/main" id="{11602D05-D6E9-4E9C-942E-6AA982A4937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3566" y="4218517"/>
            <a:ext cx="2190751"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strips(downRight)">
                                      <p:cBhvr>
                                        <p:cTn id="7" dur="500"/>
                                        <p:tgtEl>
                                          <p:spTgt spid="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nodeType="clickEffect">
                                  <p:stCondLst>
                                    <p:cond delay="0"/>
                                  </p:stCondLst>
                                  <p:childTnLst>
                                    <p:set>
                                      <p:cBhvr>
                                        <p:cTn id="11" dur="1" fill="hold">
                                          <p:stCondLst>
                                            <p:cond delay="0"/>
                                          </p:stCondLst>
                                        </p:cTn>
                                        <p:tgtEl>
                                          <p:spTgt spid="43035">
                                            <p:txEl>
                                              <p:pRg st="0" end="0"/>
                                            </p:txEl>
                                          </p:spTgt>
                                        </p:tgtEl>
                                        <p:attrNameLst>
                                          <p:attrName>style.visibility</p:attrName>
                                        </p:attrNameLst>
                                      </p:cBhvr>
                                      <p:to>
                                        <p:strVal val="visible"/>
                                      </p:to>
                                    </p:set>
                                    <p:anim calcmode="lin" valueType="num">
                                      <p:cBhvr additive="base">
                                        <p:cTn id="12" dur="500" fill="hold"/>
                                        <p:tgtEl>
                                          <p:spTgt spid="43035">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430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nodeType="clickEffect">
                                  <p:stCondLst>
                                    <p:cond delay="0"/>
                                  </p:stCondLst>
                                  <p:childTnLst>
                                    <p:set>
                                      <p:cBhvr>
                                        <p:cTn id="17" dur="1" fill="hold">
                                          <p:stCondLst>
                                            <p:cond delay="0"/>
                                          </p:stCondLst>
                                        </p:cTn>
                                        <p:tgtEl>
                                          <p:spTgt spid="43035">
                                            <p:txEl>
                                              <p:pRg st="1" end="1"/>
                                            </p:txEl>
                                          </p:spTgt>
                                        </p:tgtEl>
                                        <p:attrNameLst>
                                          <p:attrName>style.visibility</p:attrName>
                                        </p:attrNameLst>
                                      </p:cBhvr>
                                      <p:to>
                                        <p:strVal val="visible"/>
                                      </p:to>
                                    </p:set>
                                    <p:anim calcmode="lin" valueType="num">
                                      <p:cBhvr additive="base">
                                        <p:cTn id="18" dur="500" fill="hold"/>
                                        <p:tgtEl>
                                          <p:spTgt spid="43035">
                                            <p:txEl>
                                              <p:pRg st="1" end="1"/>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430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nodeType="clickEffect">
                                  <p:stCondLst>
                                    <p:cond delay="0"/>
                                  </p:stCondLst>
                                  <p:childTnLst>
                                    <p:set>
                                      <p:cBhvr>
                                        <p:cTn id="23" dur="1" fill="hold">
                                          <p:stCondLst>
                                            <p:cond delay="0"/>
                                          </p:stCondLst>
                                        </p:cTn>
                                        <p:tgtEl>
                                          <p:spTgt spid="43035">
                                            <p:txEl>
                                              <p:pRg st="2" end="2"/>
                                            </p:txEl>
                                          </p:spTgt>
                                        </p:tgtEl>
                                        <p:attrNameLst>
                                          <p:attrName>style.visibility</p:attrName>
                                        </p:attrNameLst>
                                      </p:cBhvr>
                                      <p:to>
                                        <p:strVal val="visible"/>
                                      </p:to>
                                    </p:set>
                                    <p:anim calcmode="lin" valueType="num">
                                      <p:cBhvr additive="base">
                                        <p:cTn id="24" dur="500" fill="hold"/>
                                        <p:tgtEl>
                                          <p:spTgt spid="43035">
                                            <p:txEl>
                                              <p:pRg st="2" end="2"/>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430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nodeType="clickEffect">
                                  <p:stCondLst>
                                    <p:cond delay="0"/>
                                  </p:stCondLst>
                                  <p:childTnLst>
                                    <p:set>
                                      <p:cBhvr>
                                        <p:cTn id="29" dur="1" fill="hold">
                                          <p:stCondLst>
                                            <p:cond delay="0"/>
                                          </p:stCondLst>
                                        </p:cTn>
                                        <p:tgtEl>
                                          <p:spTgt spid="43035">
                                            <p:txEl>
                                              <p:pRg st="3" end="3"/>
                                            </p:txEl>
                                          </p:spTgt>
                                        </p:tgtEl>
                                        <p:attrNameLst>
                                          <p:attrName>style.visibility</p:attrName>
                                        </p:attrNameLst>
                                      </p:cBhvr>
                                      <p:to>
                                        <p:strVal val="visible"/>
                                      </p:to>
                                    </p:set>
                                    <p:anim calcmode="lin" valueType="num">
                                      <p:cBhvr additive="base">
                                        <p:cTn id="30" dur="500" fill="hold"/>
                                        <p:tgtEl>
                                          <p:spTgt spid="43035">
                                            <p:txEl>
                                              <p:pRg st="3" end="3"/>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430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nodeType="clickEffect">
                                  <p:stCondLst>
                                    <p:cond delay="0"/>
                                  </p:stCondLst>
                                  <p:childTnLst>
                                    <p:set>
                                      <p:cBhvr>
                                        <p:cTn id="35" dur="1" fill="hold">
                                          <p:stCondLst>
                                            <p:cond delay="0"/>
                                          </p:stCondLst>
                                        </p:cTn>
                                        <p:tgtEl>
                                          <p:spTgt spid="43035">
                                            <p:txEl>
                                              <p:pRg st="4" end="4"/>
                                            </p:txEl>
                                          </p:spTgt>
                                        </p:tgtEl>
                                        <p:attrNameLst>
                                          <p:attrName>style.visibility</p:attrName>
                                        </p:attrNameLst>
                                      </p:cBhvr>
                                      <p:to>
                                        <p:strVal val="visible"/>
                                      </p:to>
                                    </p:set>
                                    <p:anim calcmode="lin" valueType="num">
                                      <p:cBhvr>
                                        <p:cTn id="36" dur="1000" fill="hold"/>
                                        <p:tgtEl>
                                          <p:spTgt spid="43035">
                                            <p:txEl>
                                              <p:pRg st="4" end="4"/>
                                            </p:txEl>
                                          </p:spTgt>
                                        </p:tgtEl>
                                        <p:attrNameLst>
                                          <p:attrName>ppt_x</p:attrName>
                                        </p:attrNameLst>
                                      </p:cBhvr>
                                      <p:tavLst>
                                        <p:tav tm="0">
                                          <p:val>
                                            <p:strVal val="#ppt_x-.2"/>
                                          </p:val>
                                        </p:tav>
                                        <p:tav tm="100000">
                                          <p:val>
                                            <p:strVal val="#ppt_x"/>
                                          </p:val>
                                        </p:tav>
                                      </p:tavLst>
                                    </p:anim>
                                    <p:anim calcmode="lin" valueType="num">
                                      <p:cBhvr>
                                        <p:cTn id="37" dur="1000" fill="hold"/>
                                        <p:tgtEl>
                                          <p:spTgt spid="43035">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8" dur="1000"/>
                                        <p:tgtEl>
                                          <p:spTgt spid="43035">
                                            <p:txEl>
                                              <p:pRg st="4" end="4"/>
                                            </p:txEl>
                                          </p:spTgt>
                                        </p:tgtEl>
                                      </p:cBhvr>
                                    </p:animEffect>
                                  </p:childTnLst>
                                </p:cTn>
                              </p:par>
                            </p:childTnLst>
                          </p:cTn>
                        </p:par>
                        <p:par>
                          <p:cTn id="39" fill="hold" nodeType="afterGroup">
                            <p:stCondLst>
                              <p:cond delay="1000"/>
                            </p:stCondLst>
                            <p:childTnLst>
                              <p:par>
                                <p:cTn id="40" presetID="29" presetClass="entr" presetSubtype="0" fill="hold" nodeType="afterEffect">
                                  <p:stCondLst>
                                    <p:cond delay="0"/>
                                  </p:stCondLst>
                                  <p:childTnLst>
                                    <p:set>
                                      <p:cBhvr>
                                        <p:cTn id="41" dur="1" fill="hold">
                                          <p:stCondLst>
                                            <p:cond delay="0"/>
                                          </p:stCondLst>
                                        </p:cTn>
                                        <p:tgtEl>
                                          <p:spTgt spid="43035">
                                            <p:txEl>
                                              <p:pRg st="5" end="5"/>
                                            </p:txEl>
                                          </p:spTgt>
                                        </p:tgtEl>
                                        <p:attrNameLst>
                                          <p:attrName>style.visibility</p:attrName>
                                        </p:attrNameLst>
                                      </p:cBhvr>
                                      <p:to>
                                        <p:strVal val="visible"/>
                                      </p:to>
                                    </p:set>
                                    <p:anim calcmode="lin" valueType="num">
                                      <p:cBhvr>
                                        <p:cTn id="42" dur="1000" fill="hold"/>
                                        <p:tgtEl>
                                          <p:spTgt spid="43035">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43035">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430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356;p48">
            <a:extLst>
              <a:ext uri="{FF2B5EF4-FFF2-40B4-BE49-F238E27FC236}">
                <a16:creationId xmlns:a16="http://schemas.microsoft.com/office/drawing/2014/main" id="{BA0885C2-C231-4A03-B9BC-B80930FD4DE3}"/>
              </a:ext>
            </a:extLst>
          </p:cNvPr>
          <p:cNvSpPr/>
          <p:nvPr/>
        </p:nvSpPr>
        <p:spPr>
          <a:xfrm>
            <a:off x="4648200" y="228601"/>
            <a:ext cx="3276600" cy="1820863"/>
          </a:xfrm>
          <a:custGeom>
            <a:avLst/>
            <a:gdLst/>
            <a:ahLst/>
            <a:cxnLst/>
            <a:rect l="l" t="t" r="r" b="b"/>
            <a:pathLst>
              <a:path w="24471" h="12954" extrusionOk="0">
                <a:moveTo>
                  <a:pt x="16421" y="0"/>
                </a:moveTo>
                <a:cubicBezTo>
                  <a:pt x="14943" y="0"/>
                  <a:pt x="13290" y="801"/>
                  <a:pt x="12743" y="2553"/>
                </a:cubicBezTo>
                <a:cubicBezTo>
                  <a:pt x="12743" y="2553"/>
                  <a:pt x="11376" y="331"/>
                  <a:pt x="8553" y="331"/>
                </a:cubicBezTo>
                <a:cubicBezTo>
                  <a:pt x="8325" y="331"/>
                  <a:pt x="8088" y="345"/>
                  <a:pt x="7841" y="377"/>
                </a:cubicBezTo>
                <a:cubicBezTo>
                  <a:pt x="4536" y="799"/>
                  <a:pt x="4951" y="3935"/>
                  <a:pt x="4951" y="3935"/>
                </a:cubicBezTo>
                <a:cubicBezTo>
                  <a:pt x="4951" y="3935"/>
                  <a:pt x="4359" y="3784"/>
                  <a:pt x="3597" y="3784"/>
                </a:cubicBezTo>
                <a:cubicBezTo>
                  <a:pt x="2344" y="3784"/>
                  <a:pt x="633" y="4193"/>
                  <a:pt x="345" y="6358"/>
                </a:cubicBezTo>
                <a:cubicBezTo>
                  <a:pt x="1" y="8970"/>
                  <a:pt x="2489" y="9383"/>
                  <a:pt x="4095" y="9383"/>
                </a:cubicBezTo>
                <a:cubicBezTo>
                  <a:pt x="4837" y="9383"/>
                  <a:pt x="5390" y="9295"/>
                  <a:pt x="5391" y="9295"/>
                </a:cubicBezTo>
                <a:lnTo>
                  <a:pt x="5391" y="9295"/>
                </a:lnTo>
                <a:cubicBezTo>
                  <a:pt x="5391" y="9295"/>
                  <a:pt x="4850" y="12123"/>
                  <a:pt x="8033" y="12843"/>
                </a:cubicBezTo>
                <a:cubicBezTo>
                  <a:pt x="8371" y="12919"/>
                  <a:pt x="8689" y="12954"/>
                  <a:pt x="8989" y="12954"/>
                </a:cubicBezTo>
                <a:cubicBezTo>
                  <a:pt x="11515" y="12954"/>
                  <a:pt x="12717" y="10535"/>
                  <a:pt x="12717" y="10535"/>
                </a:cubicBezTo>
                <a:cubicBezTo>
                  <a:pt x="12717" y="10535"/>
                  <a:pt x="14169" y="12797"/>
                  <a:pt x="16466" y="12797"/>
                </a:cubicBezTo>
                <a:cubicBezTo>
                  <a:pt x="16774" y="12797"/>
                  <a:pt x="17097" y="12756"/>
                  <a:pt x="17434" y="12664"/>
                </a:cubicBezTo>
                <a:cubicBezTo>
                  <a:pt x="20279" y="11884"/>
                  <a:pt x="19799" y="8944"/>
                  <a:pt x="19799" y="8944"/>
                </a:cubicBezTo>
                <a:lnTo>
                  <a:pt x="19799" y="8944"/>
                </a:lnTo>
                <a:cubicBezTo>
                  <a:pt x="19799" y="8944"/>
                  <a:pt x="19885" y="8949"/>
                  <a:pt x="20032" y="8949"/>
                </a:cubicBezTo>
                <a:cubicBezTo>
                  <a:pt x="20928" y="8949"/>
                  <a:pt x="24120" y="8757"/>
                  <a:pt x="24314" y="6040"/>
                </a:cubicBezTo>
                <a:cubicBezTo>
                  <a:pt x="24471" y="3886"/>
                  <a:pt x="22368" y="3542"/>
                  <a:pt x="21012" y="3542"/>
                </a:cubicBezTo>
                <a:cubicBezTo>
                  <a:pt x="20377" y="3542"/>
                  <a:pt x="19905" y="3618"/>
                  <a:pt x="19905" y="3618"/>
                </a:cubicBezTo>
                <a:cubicBezTo>
                  <a:pt x="19905" y="3618"/>
                  <a:pt x="20083" y="1012"/>
                  <a:pt x="17569" y="177"/>
                </a:cubicBezTo>
                <a:cubicBezTo>
                  <a:pt x="17217" y="60"/>
                  <a:pt x="16826" y="0"/>
                  <a:pt x="16421" y="0"/>
                </a:cubicBezTo>
                <a:close/>
              </a:path>
            </a:pathLst>
          </a:custGeom>
          <a:solidFill>
            <a:srgbClr val="FFC6BB">
              <a:alpha val="53070"/>
            </a:srgbClr>
          </a:solidFill>
          <a:ln>
            <a:noFill/>
          </a:ln>
        </p:spPr>
        <p:txBody>
          <a:bodyPr spcFirstLastPara="1" lIns="91425" tIns="91425" rIns="91425" bIns="91425" anchor="ctr"/>
          <a:lstStyle/>
          <a:p>
            <a:pPr algn="ctr">
              <a:spcBef>
                <a:spcPts val="0"/>
              </a:spcBef>
              <a:spcAft>
                <a:spcPts val="0"/>
              </a:spcAft>
              <a:defRPr/>
            </a:pPr>
            <a:r>
              <a:rPr lang="en-US" sz="3600" b="1">
                <a:solidFill>
                  <a:schemeClr val="accent1">
                    <a:lumMod val="75000"/>
                  </a:schemeClr>
                </a:solidFill>
              </a:rPr>
              <a:t>DẶN DÒ</a:t>
            </a:r>
            <a:endParaRPr sz="3600" b="1">
              <a:solidFill>
                <a:schemeClr val="accent1">
                  <a:lumMod val="75000"/>
                </a:schemeClr>
              </a:solidFill>
            </a:endParaRPr>
          </a:p>
        </p:txBody>
      </p:sp>
      <p:sp>
        <p:nvSpPr>
          <p:cNvPr id="4" name="Google Shape;1690;p65">
            <a:extLst>
              <a:ext uri="{FF2B5EF4-FFF2-40B4-BE49-F238E27FC236}">
                <a16:creationId xmlns:a16="http://schemas.microsoft.com/office/drawing/2014/main" id="{28398B0F-1311-4F9B-AA9C-A1C5B3FC86E2}"/>
              </a:ext>
            </a:extLst>
          </p:cNvPr>
          <p:cNvSpPr/>
          <p:nvPr/>
        </p:nvSpPr>
        <p:spPr>
          <a:xfrm>
            <a:off x="479376" y="2276872"/>
            <a:ext cx="11233248" cy="3430023"/>
          </a:xfrm>
          <a:prstGeom prst="roundRect">
            <a:avLst>
              <a:gd name="adj" fmla="val 16667"/>
            </a:avLst>
          </a:prstGeom>
          <a:solidFill>
            <a:srgbClr val="FFC6BB"/>
          </a:solidFill>
          <a:ln w="9525" cap="flat" cmpd="sng">
            <a:solidFill>
              <a:srgbClr val="FFFFFF"/>
            </a:solidFill>
            <a:prstDash val="solid"/>
            <a:round/>
            <a:headEnd type="none" w="sm" len="sm"/>
            <a:tailEnd type="none" w="sm" len="sm"/>
          </a:ln>
        </p:spPr>
        <p:txBody>
          <a:bodyPr spcFirstLastPara="1" lIns="91425" tIns="91425" rIns="91425" bIns="91425"/>
          <a:lstStyle>
            <a:defPPr>
              <a:defRPr lang="en-US"/>
            </a:defPPr>
            <a:lvl1pPr algn="l" rtl="0" fontAlgn="base">
              <a:spcBef>
                <a:spcPct val="0"/>
              </a:spcBef>
              <a:spcAft>
                <a:spcPct val="0"/>
              </a:spcAft>
              <a:defRPr sz="2400" kern="1200">
                <a:solidFill>
                  <a:srgbClr val="FF00FF"/>
                </a:solidFill>
                <a:latin typeface="Arial" charset="0"/>
                <a:ea typeface="+mn-ea"/>
                <a:cs typeface="Arial" charset="0"/>
              </a:defRPr>
            </a:lvl1pPr>
            <a:lvl2pPr marL="457200" algn="l" rtl="0" fontAlgn="base">
              <a:spcBef>
                <a:spcPct val="0"/>
              </a:spcBef>
              <a:spcAft>
                <a:spcPct val="0"/>
              </a:spcAft>
              <a:defRPr sz="2400" kern="1200">
                <a:solidFill>
                  <a:srgbClr val="FF00FF"/>
                </a:solidFill>
                <a:latin typeface="Arial" charset="0"/>
                <a:ea typeface="+mn-ea"/>
                <a:cs typeface="Arial" charset="0"/>
              </a:defRPr>
            </a:lvl2pPr>
            <a:lvl3pPr marL="914400" algn="l" rtl="0" fontAlgn="base">
              <a:spcBef>
                <a:spcPct val="0"/>
              </a:spcBef>
              <a:spcAft>
                <a:spcPct val="0"/>
              </a:spcAft>
              <a:defRPr sz="2400" kern="1200">
                <a:solidFill>
                  <a:srgbClr val="FF00FF"/>
                </a:solidFill>
                <a:latin typeface="Arial" charset="0"/>
                <a:ea typeface="+mn-ea"/>
                <a:cs typeface="Arial" charset="0"/>
              </a:defRPr>
            </a:lvl3pPr>
            <a:lvl4pPr marL="1371600" algn="l" rtl="0" fontAlgn="base">
              <a:spcBef>
                <a:spcPct val="0"/>
              </a:spcBef>
              <a:spcAft>
                <a:spcPct val="0"/>
              </a:spcAft>
              <a:defRPr sz="2400" kern="1200">
                <a:solidFill>
                  <a:srgbClr val="FF00FF"/>
                </a:solidFill>
                <a:latin typeface="Arial" charset="0"/>
                <a:ea typeface="+mn-ea"/>
                <a:cs typeface="Arial" charset="0"/>
              </a:defRPr>
            </a:lvl4pPr>
            <a:lvl5pPr marL="1828800" algn="l" rtl="0" fontAlgn="base">
              <a:spcBef>
                <a:spcPct val="0"/>
              </a:spcBef>
              <a:spcAft>
                <a:spcPct val="0"/>
              </a:spcAft>
              <a:defRPr sz="2400" kern="1200">
                <a:solidFill>
                  <a:srgbClr val="FF00FF"/>
                </a:solidFill>
                <a:latin typeface="Arial" charset="0"/>
                <a:ea typeface="+mn-ea"/>
                <a:cs typeface="Arial" charset="0"/>
              </a:defRPr>
            </a:lvl5pPr>
            <a:lvl6pPr marL="2286000" algn="l" defTabSz="914400" rtl="0" eaLnBrk="1" latinLnBrk="0" hangingPunct="1">
              <a:defRPr sz="2400" kern="1200">
                <a:solidFill>
                  <a:srgbClr val="FF00FF"/>
                </a:solidFill>
                <a:latin typeface="Arial" charset="0"/>
                <a:ea typeface="+mn-ea"/>
                <a:cs typeface="Arial" charset="0"/>
              </a:defRPr>
            </a:lvl6pPr>
            <a:lvl7pPr marL="2743200" algn="l" defTabSz="914400" rtl="0" eaLnBrk="1" latinLnBrk="0" hangingPunct="1">
              <a:defRPr sz="2400" kern="1200">
                <a:solidFill>
                  <a:srgbClr val="FF00FF"/>
                </a:solidFill>
                <a:latin typeface="Arial" charset="0"/>
                <a:ea typeface="+mn-ea"/>
                <a:cs typeface="Arial" charset="0"/>
              </a:defRPr>
            </a:lvl7pPr>
            <a:lvl8pPr marL="3200400" algn="l" defTabSz="914400" rtl="0" eaLnBrk="1" latinLnBrk="0" hangingPunct="1">
              <a:defRPr sz="2400" kern="1200">
                <a:solidFill>
                  <a:srgbClr val="FF00FF"/>
                </a:solidFill>
                <a:latin typeface="Arial" charset="0"/>
                <a:ea typeface="+mn-ea"/>
                <a:cs typeface="Arial" charset="0"/>
              </a:defRPr>
            </a:lvl8pPr>
            <a:lvl9pPr marL="3657600" algn="l" defTabSz="914400" rtl="0" eaLnBrk="1" latinLnBrk="0" hangingPunct="1">
              <a:defRPr sz="2400" kern="1200">
                <a:solidFill>
                  <a:srgbClr val="FF00FF"/>
                </a:solidFill>
                <a:latin typeface="Arial" charset="0"/>
                <a:ea typeface="+mn-ea"/>
                <a:cs typeface="Arial" charset="0"/>
              </a:defRPr>
            </a:lvl9pPr>
          </a:lstStyle>
          <a:p>
            <a:pPr fontAlgn="auto">
              <a:spcBef>
                <a:spcPts val="0"/>
              </a:spcBef>
              <a:spcAft>
                <a:spcPts val="0"/>
              </a:spcAft>
              <a:buClr>
                <a:srgbClr val="000000"/>
              </a:buClr>
              <a:defRPr/>
            </a:pPr>
            <a:r>
              <a:rPr lang="en-US" sz="2800" kern="0">
                <a:solidFill>
                  <a:srgbClr val="000000"/>
                </a:solidFill>
                <a:latin typeface="Arial"/>
                <a:cs typeface="Arial"/>
                <a:sym typeface="Arial"/>
              </a:rPr>
              <a:t>- Ghi nhớ bảng đơn vị đo độ dài, mối quan hệ các đơn vị trong bảng.</a:t>
            </a:r>
          </a:p>
          <a:p>
            <a:pPr marL="457200" indent="-457200" fontAlgn="auto">
              <a:spcBef>
                <a:spcPts val="0"/>
              </a:spcBef>
              <a:spcAft>
                <a:spcPts val="0"/>
              </a:spcAft>
              <a:buClr>
                <a:srgbClr val="000000"/>
              </a:buClr>
              <a:buFontTx/>
              <a:buChar char="-"/>
              <a:defRPr/>
            </a:pPr>
            <a:r>
              <a:rPr lang="en-US" sz="2800" kern="0">
                <a:solidFill>
                  <a:srgbClr val="000000"/>
                </a:solidFill>
                <a:latin typeface="Arial"/>
                <a:cs typeface="Arial"/>
                <a:sym typeface="Arial"/>
              </a:rPr>
              <a:t>Hoàn thành VBTT: </a:t>
            </a:r>
          </a:p>
          <a:p>
            <a:pPr marL="457200" indent="-457200" fontAlgn="auto">
              <a:spcBef>
                <a:spcPts val="0"/>
              </a:spcBef>
              <a:spcAft>
                <a:spcPts val="0"/>
              </a:spcAft>
              <a:buClr>
                <a:srgbClr val="000000"/>
              </a:buClr>
              <a:buFontTx/>
              <a:buChar char="-"/>
              <a:defRPr/>
            </a:pPr>
            <a:r>
              <a:rPr lang="en-US" sz="2800" kern="0">
                <a:solidFill>
                  <a:srgbClr val="000000"/>
                </a:solidFill>
                <a:latin typeface="Arial"/>
                <a:cs typeface="Arial"/>
                <a:sym typeface="Arial"/>
              </a:rPr>
              <a:t>Xem trước bài: Bảng đơn vị đo khối lượng trang 23</a:t>
            </a:r>
          </a:p>
        </p:txBody>
      </p:sp>
    </p:spTree>
  </p:cSld>
  <p:clrMapOvr>
    <a:masterClrMapping/>
  </p:clrMapOvr>
  <p:transition spd="slow">
    <p:push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948D366-ED4D-482A-9ED5-00CA16439E8F}"/>
              </a:ext>
            </a:extLst>
          </p:cNvPr>
          <p:cNvSpPr/>
          <p:nvPr/>
        </p:nvSpPr>
        <p:spPr>
          <a:xfrm>
            <a:off x="2197326" y="2334290"/>
            <a:ext cx="8278297" cy="1119798"/>
          </a:xfrm>
          <a:prstGeom prst="rect">
            <a:avLst/>
          </a:prstGeom>
          <a:noFill/>
        </p:spPr>
        <p:txBody>
          <a:bodyPr wrap="none" lIns="92903" tIns="46452" rIns="92903" bIns="46452">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6667" spc="51" dirty="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BÀI TẬP VẬN DỤNG</a:t>
            </a:r>
            <a:endParaRPr lang="en-US" sz="6667" spc="51" dirty="0">
              <a:ln w="11430"/>
              <a:solidFill>
                <a:srgbClr val="FF0000"/>
              </a:solidFill>
              <a:effectLst>
                <a:outerShdw blurRad="76200" dist="50800" dir="5400000" algn="tl" rotWithShape="0">
                  <a:srgbClr val="000000">
                    <a:alpha val="65000"/>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BDC772C-CCBB-4AF1-8D17-C971D0C17A42}"/>
              </a:ext>
            </a:extLst>
          </p:cNvPr>
          <p:cNvSpPr>
            <a:spLocks noChangeArrowheads="1"/>
          </p:cNvSpPr>
          <p:nvPr/>
        </p:nvSpPr>
        <p:spPr bwMode="auto">
          <a:xfrm>
            <a:off x="355600" y="1412776"/>
            <a:ext cx="11480800" cy="2309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15000"/>
              </a:lnSpc>
            </a:pPr>
            <a:r>
              <a:rPr lang="en-US" altLang="en-US" sz="4267" b="1" i="1">
                <a:solidFill>
                  <a:srgbClr val="FF0000"/>
                </a:solidFill>
                <a:latin typeface="Times New Roman" panose="02020603050405020304" pitchFamily="18" charset="0"/>
                <a:cs typeface="Times New Roman" panose="02020603050405020304" pitchFamily="18" charset="0"/>
              </a:rPr>
              <a:t>Bài toán: Một thửa ruộng hình chữ nhật có chu vi là 480m, chiều dài hơn chiều rộng là 4 dam. Tìm diện tích hình chữa nhật.</a:t>
            </a:r>
            <a:endParaRPr lang="en-US" altLang="en-US" sz="3200" b="1">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AFB68D-8462-458D-B5E6-B532C90CE1BF}"/>
              </a:ext>
            </a:extLst>
          </p:cNvPr>
          <p:cNvSpPr/>
          <p:nvPr/>
        </p:nvSpPr>
        <p:spPr>
          <a:xfrm>
            <a:off x="3239570" y="1988840"/>
            <a:ext cx="5744963" cy="992579"/>
          </a:xfrm>
          <a:prstGeom prst="rect">
            <a:avLst/>
          </a:prstGeom>
          <a:noFill/>
        </p:spPr>
        <p:txBody>
          <a:bodyPr wrap="square" lIns="68580" tIns="34290" rIns="68580" bIns="34290">
            <a:spAutoFit/>
          </a:bodyPr>
          <a:lstStyle/>
          <a:p>
            <a:pPr algn="ctr"/>
            <a:r>
              <a:rPr lang="en-US" sz="6000" b="1">
                <a:ln w="22225">
                  <a:solidFill>
                    <a:schemeClr val="accent2"/>
                  </a:solidFill>
                  <a:prstDash val="solid"/>
                </a:ln>
                <a:solidFill>
                  <a:srgbClr val="FFFF00"/>
                </a:solidFill>
              </a:rPr>
              <a:t>KHỞI ĐỘNG</a:t>
            </a:r>
          </a:p>
        </p:txBody>
      </p:sp>
      <p:sp>
        <p:nvSpPr>
          <p:cNvPr id="6" name="Rectangle 5">
            <a:extLst>
              <a:ext uri="{FF2B5EF4-FFF2-40B4-BE49-F238E27FC236}">
                <a16:creationId xmlns:a16="http://schemas.microsoft.com/office/drawing/2014/main" id="{92DC50F3-6A87-4277-A5A8-BA83B8F20FF0}"/>
              </a:ext>
            </a:extLst>
          </p:cNvPr>
          <p:cNvSpPr/>
          <p:nvPr/>
        </p:nvSpPr>
        <p:spPr>
          <a:xfrm>
            <a:off x="2997894" y="592775"/>
            <a:ext cx="6228316" cy="5551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rgbClr val="006600"/>
                </a:solidFill>
                <a:latin typeface="Times New Roman" panose="02020603050405020304" pitchFamily="18" charset="0"/>
                <a:cs typeface="Times New Roman" panose="02020603050405020304" pitchFamily="18" charset="0"/>
              </a:rPr>
              <a:t>Thứ hai, ngày 4 tháng 10 năm 2021</a:t>
            </a:r>
          </a:p>
          <a:p>
            <a:pPr algn="ctr"/>
            <a:r>
              <a:rPr lang="en-US" sz="2800" b="1">
                <a:solidFill>
                  <a:srgbClr val="006600"/>
                </a:solidFill>
                <a:latin typeface="Times New Roman" panose="02020603050405020304" pitchFamily="18" charset="0"/>
                <a:cs typeface="Times New Roman" panose="02020603050405020304" pitchFamily="18" charset="0"/>
              </a:rPr>
              <a:t>Toán</a:t>
            </a:r>
          </a:p>
        </p:txBody>
      </p:sp>
    </p:spTree>
    <p:extLst>
      <p:ext uri="{BB962C8B-B14F-4D97-AF65-F5344CB8AC3E}">
        <p14:creationId xmlns:p14="http://schemas.microsoft.com/office/powerpoint/2010/main" val="15818490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9">
            <a:extLst>
              <a:ext uri="{FF2B5EF4-FFF2-40B4-BE49-F238E27FC236}">
                <a16:creationId xmlns:a16="http://schemas.microsoft.com/office/drawing/2014/main" id="{921BF6C0-059B-46CB-904E-5FAAA2CC71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5960" y="2132856"/>
            <a:ext cx="2747963" cy="87153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8">
            <a:extLst>
              <a:ext uri="{FF2B5EF4-FFF2-40B4-BE49-F238E27FC236}">
                <a16:creationId xmlns:a16="http://schemas.microsoft.com/office/drawing/2014/main" id="{FADFFE4C-5C3D-4918-BB2E-0F4AFC23E2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0235" y="1624856"/>
            <a:ext cx="3316288" cy="71278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099CD7B5-BF1A-4042-81AF-2148DE1F93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4673" y="1248619"/>
            <a:ext cx="2952750" cy="119538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6">
            <a:extLst>
              <a:ext uri="{FF2B5EF4-FFF2-40B4-BE49-F238E27FC236}">
                <a16:creationId xmlns:a16="http://schemas.microsoft.com/office/drawing/2014/main" id="{27878C07-1080-44D3-954F-9598832FEA0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1998" y="237381"/>
            <a:ext cx="5232400" cy="108426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5">
            <a:extLst>
              <a:ext uri="{FF2B5EF4-FFF2-40B4-BE49-F238E27FC236}">
                <a16:creationId xmlns:a16="http://schemas.microsoft.com/office/drawing/2014/main" id="{24DC6C9D-016B-40AB-92C6-524FC40A085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54673" y="296119"/>
            <a:ext cx="2998787" cy="137477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a:extLst>
              <a:ext uri="{FF2B5EF4-FFF2-40B4-BE49-F238E27FC236}">
                <a16:creationId xmlns:a16="http://schemas.microsoft.com/office/drawing/2014/main" id="{7E9E0D06-B765-4188-9E1B-40FE87D0BE3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4685" y="713631"/>
            <a:ext cx="2701925" cy="151923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33248306-65EC-4FFF-880A-7BBB36D87CF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50197" y="5741444"/>
            <a:ext cx="2606675" cy="101441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8">
            <a:extLst>
              <a:ext uri="{FF2B5EF4-FFF2-40B4-BE49-F238E27FC236}">
                <a16:creationId xmlns:a16="http://schemas.microsoft.com/office/drawing/2014/main" id="{AD2E536D-02CE-4D00-B037-547BAAF9521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53347" y="4995319"/>
            <a:ext cx="3373438" cy="94138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A09C885B-EE44-451B-A4DC-2AF96B03AA3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53022" y="5039769"/>
            <a:ext cx="3097213" cy="100806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a:extLst>
              <a:ext uri="{FF2B5EF4-FFF2-40B4-BE49-F238E27FC236}">
                <a16:creationId xmlns:a16="http://schemas.microsoft.com/office/drawing/2014/main" id="{33619CE4-4776-4DB3-8F1C-798F56CA747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00960" y="3550694"/>
            <a:ext cx="5594350" cy="11096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a:extLst>
              <a:ext uri="{FF2B5EF4-FFF2-40B4-BE49-F238E27FC236}">
                <a16:creationId xmlns:a16="http://schemas.microsoft.com/office/drawing/2014/main" id="{9F515EE4-DE0E-459A-BB77-BD1A7E335B61}"/>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53022" y="3930107"/>
            <a:ext cx="2965450" cy="158432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a:extLst>
              <a:ext uri="{FF2B5EF4-FFF2-40B4-BE49-F238E27FC236}">
                <a16:creationId xmlns:a16="http://schemas.microsoft.com/office/drawing/2014/main" id="{42780F9C-CA3B-462D-B498-6E8F40F92D2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59247" y="4615907"/>
            <a:ext cx="2373313" cy="1358900"/>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a:extLst>
              <a:ext uri="{FF2B5EF4-FFF2-40B4-BE49-F238E27FC236}">
                <a16:creationId xmlns:a16="http://schemas.microsoft.com/office/drawing/2014/main" id="{2CD244D9-B5CF-4A4A-9FB2-867D7559BBD1}"/>
              </a:ext>
            </a:extLst>
          </p:cNvPr>
          <p:cNvSpPr/>
          <p:nvPr/>
        </p:nvSpPr>
        <p:spPr>
          <a:xfrm>
            <a:off x="6153784" y="5388315"/>
            <a:ext cx="2160240" cy="242004"/>
          </a:xfrm>
          <a:prstGeom prst="rect">
            <a:avLst/>
          </a:prstGeom>
          <a:solidFill>
            <a:srgbClr val="F3F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Times New Roman" panose="02020603050405020304" pitchFamily="18" charset="0"/>
                <a:cs typeface="Times New Roman" panose="02020603050405020304" pitchFamily="18" charset="0"/>
              </a:rPr>
              <a:t>(phép nhân)</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ox(out)">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left)">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left)">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left)">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ipe(left)">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32"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ox(out)">
                                      <p:cBhvr>
                                        <p:cTn id="37" dur="500"/>
                                        <p:tgtEl>
                                          <p:spTgt spid="15"/>
                                        </p:tgtEl>
                                      </p:cBhvr>
                                    </p:animEffect>
                                  </p:childTnLst>
                                </p:cTn>
                              </p:par>
                              <p:par>
                                <p:cTn id="38" presetID="22" presetClass="entr" presetSubtype="8" fill="hold"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ipe(left)">
                                      <p:cBhvr>
                                        <p:cTn id="40" dur="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wipe(left)">
                                      <p:cBhvr>
                                        <p:cTn id="45" dur="500"/>
                                        <p:tgtEl>
                                          <p:spTgt spid="13"/>
                                        </p:tgtEl>
                                      </p:cBhvr>
                                    </p:animEffect>
                                  </p:childTnLst>
                                </p:cTn>
                              </p:par>
                              <p:par>
                                <p:cTn id="46" presetID="22" presetClass="entr" presetSubtype="8" fill="hold" nodeType="with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wipe(left)">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fade">
                                      <p:cBhvr>
                                        <p:cTn id="53" dur="1000"/>
                                        <p:tgtEl>
                                          <p:spTgt spid="22"/>
                                        </p:tgtEl>
                                      </p:cBhvr>
                                    </p:animEffect>
                                    <p:anim calcmode="lin" valueType="num">
                                      <p:cBhvr>
                                        <p:cTn id="54" dur="1000" fill="hold"/>
                                        <p:tgtEl>
                                          <p:spTgt spid="22"/>
                                        </p:tgtEl>
                                        <p:attrNameLst>
                                          <p:attrName>ppt_x</p:attrName>
                                        </p:attrNameLst>
                                      </p:cBhvr>
                                      <p:tavLst>
                                        <p:tav tm="0">
                                          <p:val>
                                            <p:strVal val="#ppt_x"/>
                                          </p:val>
                                        </p:tav>
                                        <p:tav tm="100000">
                                          <p:val>
                                            <p:strVal val="#ppt_x"/>
                                          </p:val>
                                        </p:tav>
                                      </p:tavLst>
                                    </p:anim>
                                    <p:anim calcmode="lin" valueType="num">
                                      <p:cBhvr>
                                        <p:cTn id="55" dur="1000" fill="hold"/>
                                        <p:tgtEl>
                                          <p:spTgt spid="22"/>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fade">
                                      <p:cBhvr>
                                        <p:cTn id="58" dur="1000"/>
                                        <p:tgtEl>
                                          <p:spTgt spid="11"/>
                                        </p:tgtEl>
                                      </p:cBhvr>
                                    </p:animEffect>
                                    <p:anim calcmode="lin" valueType="num">
                                      <p:cBhvr>
                                        <p:cTn id="59" dur="1000" fill="hold"/>
                                        <p:tgtEl>
                                          <p:spTgt spid="11"/>
                                        </p:tgtEl>
                                        <p:attrNameLst>
                                          <p:attrName>ppt_x</p:attrName>
                                        </p:attrNameLst>
                                      </p:cBhvr>
                                      <p:tavLst>
                                        <p:tav tm="0">
                                          <p:val>
                                            <p:strVal val="#ppt_x"/>
                                          </p:val>
                                        </p:tav>
                                        <p:tav tm="100000">
                                          <p:val>
                                            <p:strVal val="#ppt_x"/>
                                          </p:val>
                                        </p:tav>
                                      </p:tavLst>
                                    </p:anim>
                                    <p:anim calcmode="lin" valueType="num">
                                      <p:cBhvr>
                                        <p:cTn id="6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nodeType="clickEffect">
                                  <p:stCondLst>
                                    <p:cond delay="0"/>
                                  </p:stCondLst>
                                  <p:childTnLst>
                                    <p:set>
                                      <p:cBhvr>
                                        <p:cTn id="64" dur="1" fill="hold">
                                          <p:stCondLst>
                                            <p:cond delay="0"/>
                                          </p:stCondLst>
                                        </p:cTn>
                                        <p:tgtEl>
                                          <p:spTgt spid="10"/>
                                        </p:tgtEl>
                                        <p:attrNameLst>
                                          <p:attrName>style.visibility</p:attrName>
                                        </p:attrNameLst>
                                      </p:cBhvr>
                                      <p:to>
                                        <p:strVal val="visible"/>
                                      </p:to>
                                    </p:set>
                                    <p:animEffect transition="in" filter="wipe(left)">
                                      <p:cBhvr>
                                        <p:cTn id="6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D9715BC-2A7F-49AB-A1E7-C224E696BB9E}"/>
              </a:ext>
            </a:extLst>
          </p:cNvPr>
          <p:cNvSpPr txBox="1"/>
          <p:nvPr/>
        </p:nvSpPr>
        <p:spPr>
          <a:xfrm>
            <a:off x="3921089" y="1335615"/>
            <a:ext cx="5069902" cy="523220"/>
          </a:xfrm>
          <a:prstGeom prst="rect">
            <a:avLst/>
          </a:prstGeom>
          <a:noFill/>
        </p:spPr>
        <p:txBody>
          <a:bodyPr wrap="square">
            <a:spAutoFit/>
          </a:bodyPr>
          <a:lstStyle/>
          <a:p>
            <a:pPr algn="ctr"/>
            <a:r>
              <a:rPr lang="en-US" sz="2800" b="1">
                <a:solidFill>
                  <a:srgbClr val="006600"/>
                </a:solidFill>
                <a:latin typeface="Times New Roman" panose="02020603050405020304" pitchFamily="18" charset="0"/>
                <a:cs typeface="Times New Roman" panose="02020603050405020304" pitchFamily="18" charset="0"/>
              </a:rPr>
              <a:t>Ôn tập: Bảng đơn vị đo độ dài</a:t>
            </a:r>
            <a:endParaRPr lang="vi-VN" sz="2800" b="1" dirty="0">
              <a:solidFill>
                <a:srgbClr val="0066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B749452-E9E4-474A-907A-CD3E909B0542}"/>
              </a:ext>
            </a:extLst>
          </p:cNvPr>
          <p:cNvSpPr txBox="1"/>
          <p:nvPr/>
        </p:nvSpPr>
        <p:spPr>
          <a:xfrm>
            <a:off x="1386138" y="2498240"/>
            <a:ext cx="5069902" cy="523220"/>
          </a:xfrm>
          <a:prstGeom prst="rect">
            <a:avLst/>
          </a:prstGeom>
          <a:noFill/>
        </p:spPr>
        <p:txBody>
          <a:bodyPr wrap="square">
            <a:spAutoFit/>
          </a:bodyPr>
          <a:lstStyle/>
          <a:p>
            <a:r>
              <a:rPr lang="en-US" sz="2800" b="1">
                <a:solidFill>
                  <a:schemeClr val="tx1"/>
                </a:solidFill>
                <a:latin typeface="Times New Roman" panose="02020603050405020304" pitchFamily="18" charset="0"/>
                <a:cs typeface="Times New Roman" panose="02020603050405020304" pitchFamily="18" charset="0"/>
              </a:rPr>
              <a:t>Yêu cầu cần đạt:</a:t>
            </a:r>
            <a:endParaRPr lang="vi-VN" sz="2800" b="1" dirty="0">
              <a:solidFill>
                <a:schemeClr val="tx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16F8D96E-2636-4C72-B677-9BD1AD136C66}"/>
              </a:ext>
            </a:extLst>
          </p:cNvPr>
          <p:cNvSpPr txBox="1"/>
          <p:nvPr/>
        </p:nvSpPr>
        <p:spPr>
          <a:xfrm>
            <a:off x="1386138" y="3183811"/>
            <a:ext cx="10182470" cy="1384995"/>
          </a:xfrm>
          <a:prstGeom prst="rect">
            <a:avLst/>
          </a:prstGeom>
          <a:noFill/>
        </p:spPr>
        <p:txBody>
          <a:bodyPr wrap="square" rtlCol="0">
            <a:spAutoFit/>
          </a:bodyPr>
          <a:lstStyle/>
          <a:p>
            <a:pPr marL="457200" indent="-457200">
              <a:buFontTx/>
              <a:buChar char="-"/>
            </a:pPr>
            <a:r>
              <a:rPr lang="en-US" sz="2800">
                <a:solidFill>
                  <a:srgbClr val="006600"/>
                </a:solidFill>
                <a:latin typeface="Times New Roman" panose="02020603050405020304" pitchFamily="18" charset="0"/>
                <a:cs typeface="Times New Roman" panose="02020603050405020304" pitchFamily="18" charset="0"/>
              </a:rPr>
              <a:t>Củng cố về bảng đơn vị đo độ dài</a:t>
            </a:r>
          </a:p>
          <a:p>
            <a:pPr marL="457200" indent="-457200">
              <a:buFontTx/>
              <a:buChar char="-"/>
            </a:pPr>
            <a:r>
              <a:rPr lang="en-US" sz="2800">
                <a:solidFill>
                  <a:srgbClr val="006600"/>
                </a:solidFill>
                <a:latin typeface="Times New Roman" panose="02020603050405020304" pitchFamily="18" charset="0"/>
                <a:cs typeface="Times New Roman" panose="02020603050405020304" pitchFamily="18" charset="0"/>
              </a:rPr>
              <a:t>Rèn kĩ năng chuyển đổi các đơn vị đo độ dài và giải các bài toán có liên quan.</a:t>
            </a:r>
            <a:endParaRPr lang="vi-VN" sz="2800" dirty="0">
              <a:solidFill>
                <a:srgbClr val="006600"/>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12B91413-539E-40E0-908E-F650B3D6AF38}"/>
              </a:ext>
            </a:extLst>
          </p:cNvPr>
          <p:cNvSpPr/>
          <p:nvPr/>
        </p:nvSpPr>
        <p:spPr>
          <a:xfrm>
            <a:off x="2997894" y="592775"/>
            <a:ext cx="6228316" cy="5551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rgbClr val="006600"/>
                </a:solidFill>
                <a:latin typeface="Times New Roman" panose="02020603050405020304" pitchFamily="18" charset="0"/>
                <a:cs typeface="Times New Roman" panose="02020603050405020304" pitchFamily="18" charset="0"/>
              </a:rPr>
              <a:t>Thứ hai, ngày 4 tháng 10 năm 2021</a:t>
            </a:r>
          </a:p>
          <a:p>
            <a:pPr algn="ctr"/>
            <a:r>
              <a:rPr lang="en-US" sz="2800" b="1">
                <a:solidFill>
                  <a:srgbClr val="006600"/>
                </a:solidFill>
                <a:latin typeface="Times New Roman" panose="02020603050405020304" pitchFamily="18" charset="0"/>
                <a:cs typeface="Times New Roman" panose="02020603050405020304" pitchFamily="18" charset="0"/>
              </a:rPr>
              <a:t>Toán</a:t>
            </a:r>
          </a:p>
        </p:txBody>
      </p:sp>
    </p:spTree>
    <p:extLst>
      <p:ext uri="{BB962C8B-B14F-4D97-AF65-F5344CB8AC3E}">
        <p14:creationId xmlns:p14="http://schemas.microsoft.com/office/powerpoint/2010/main" val="23425063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1">
            <a:extLst>
              <a:ext uri="{FF2B5EF4-FFF2-40B4-BE49-F238E27FC236}">
                <a16:creationId xmlns:a16="http://schemas.microsoft.com/office/drawing/2014/main" id="{1AED2208-3A77-47BC-A223-35100F52467C}"/>
              </a:ext>
            </a:extLst>
          </p:cNvPr>
          <p:cNvSpPr txBox="1">
            <a:spLocks noChangeArrowheads="1"/>
          </p:cNvSpPr>
          <p:nvPr/>
        </p:nvSpPr>
        <p:spPr bwMode="auto">
          <a:xfrm>
            <a:off x="8534400" y="3505201"/>
            <a:ext cx="2235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vi-VN" altLang="en-US" sz="2400"/>
          </a:p>
        </p:txBody>
      </p:sp>
      <p:graphicFrame>
        <p:nvGraphicFramePr>
          <p:cNvPr id="47337" name="Group 233">
            <a:extLst>
              <a:ext uri="{FF2B5EF4-FFF2-40B4-BE49-F238E27FC236}">
                <a16:creationId xmlns:a16="http://schemas.microsoft.com/office/drawing/2014/main" id="{B67DBB28-EEE8-4D6B-B730-6C69C2370081}"/>
              </a:ext>
            </a:extLst>
          </p:cNvPr>
          <p:cNvGraphicFramePr>
            <a:graphicFrameLocks noGrp="1"/>
          </p:cNvGraphicFramePr>
          <p:nvPr>
            <p:ph sz="half" idx="1"/>
            <p:extLst>
              <p:ext uri="{D42A27DB-BD31-4B8C-83A1-F6EECF244321}">
                <p14:modId xmlns:p14="http://schemas.microsoft.com/office/powerpoint/2010/main" val="3792796154"/>
              </p:ext>
            </p:extLst>
          </p:nvPr>
        </p:nvGraphicFramePr>
        <p:xfrm>
          <a:off x="81722" y="663806"/>
          <a:ext cx="12192000" cy="3352801"/>
        </p:xfrm>
        <a:graphic>
          <a:graphicData uri="http://schemas.openxmlformats.org/drawingml/2006/table">
            <a:tbl>
              <a:tblPr/>
              <a:tblGrid>
                <a:gridCol w="1710267">
                  <a:extLst>
                    <a:ext uri="{9D8B030D-6E8A-4147-A177-3AD203B41FA5}">
                      <a16:colId xmlns:a16="http://schemas.microsoft.com/office/drawing/2014/main" val="20000"/>
                    </a:ext>
                  </a:extLst>
                </a:gridCol>
                <a:gridCol w="1845733">
                  <a:extLst>
                    <a:ext uri="{9D8B030D-6E8A-4147-A177-3AD203B41FA5}">
                      <a16:colId xmlns:a16="http://schemas.microsoft.com/office/drawing/2014/main" val="20001"/>
                    </a:ext>
                  </a:extLst>
                </a:gridCol>
                <a:gridCol w="1727200">
                  <a:extLst>
                    <a:ext uri="{9D8B030D-6E8A-4147-A177-3AD203B41FA5}">
                      <a16:colId xmlns:a16="http://schemas.microsoft.com/office/drawing/2014/main" val="20002"/>
                    </a:ext>
                  </a:extLst>
                </a:gridCol>
                <a:gridCol w="1991784">
                  <a:extLst>
                    <a:ext uri="{9D8B030D-6E8A-4147-A177-3AD203B41FA5}">
                      <a16:colId xmlns:a16="http://schemas.microsoft.com/office/drawing/2014/main" val="20003"/>
                    </a:ext>
                  </a:extLst>
                </a:gridCol>
                <a:gridCol w="1610783">
                  <a:extLst>
                    <a:ext uri="{9D8B030D-6E8A-4147-A177-3AD203B41FA5}">
                      <a16:colId xmlns:a16="http://schemas.microsoft.com/office/drawing/2014/main" val="20004"/>
                    </a:ext>
                  </a:extLst>
                </a:gridCol>
                <a:gridCol w="1782233">
                  <a:extLst>
                    <a:ext uri="{9D8B030D-6E8A-4147-A177-3AD203B41FA5}">
                      <a16:colId xmlns:a16="http://schemas.microsoft.com/office/drawing/2014/main" val="20005"/>
                    </a:ext>
                  </a:extLst>
                </a:gridCol>
                <a:gridCol w="1524000">
                  <a:extLst>
                    <a:ext uri="{9D8B030D-6E8A-4147-A177-3AD203B41FA5}">
                      <a16:colId xmlns:a16="http://schemas.microsoft.com/office/drawing/2014/main" val="20006"/>
                    </a:ext>
                  </a:extLst>
                </a:gridCol>
              </a:tblGrid>
              <a:tr h="518171">
                <a:tc gridSpan="3">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dirty="0">
                        <a:ln>
                          <a:noFill/>
                        </a:ln>
                        <a:solidFill>
                          <a:schemeClr val="accent2"/>
                        </a:solidFill>
                        <a:effectLst/>
                        <a:latin typeface="Times New Roman" pitchFamily="18" charset="0"/>
                      </a:endParaRPr>
                    </a:p>
                  </a:txBody>
                  <a:tcPr marL="121920" marR="121920"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accent2"/>
                        </a:solidFill>
                        <a:effectLst/>
                        <a:latin typeface="Times New Roman" pitchFamily="18"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accent2"/>
                        </a:solidFill>
                        <a:effectLst/>
                        <a:latin typeface="Times New Roman" pitchFamily="18" charset="0"/>
                      </a:endParaRPr>
                    </a:p>
                  </a:txBody>
                  <a:tcPr marL="121920" marR="121920"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18171">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316459">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dirty="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dirty="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201" name="Text Box 95">
            <a:extLst>
              <a:ext uri="{FF2B5EF4-FFF2-40B4-BE49-F238E27FC236}">
                <a16:creationId xmlns:a16="http://schemas.microsoft.com/office/drawing/2014/main" id="{BBC11352-0FBD-4D2C-AF65-CD107576B5A3}"/>
              </a:ext>
            </a:extLst>
          </p:cNvPr>
          <p:cNvSpPr txBox="1">
            <a:spLocks noChangeArrowheads="1"/>
          </p:cNvSpPr>
          <p:nvPr/>
        </p:nvSpPr>
        <p:spPr bwMode="auto">
          <a:xfrm>
            <a:off x="203200" y="-25399"/>
            <a:ext cx="11379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b="1" i="1" u="sng">
                <a:latin typeface="Times New Roman" panose="02020603050405020304" pitchFamily="18" charset="0"/>
              </a:rPr>
              <a:t>Bài 1:</a:t>
            </a:r>
            <a:r>
              <a:rPr lang="en-US" altLang="en-US" sz="4000" b="1">
                <a:latin typeface="Times New Roman" panose="02020603050405020304" pitchFamily="18" charset="0"/>
              </a:rPr>
              <a:t> a)Viết cho đầy đủ bảng đơn vị đo độ dài sau:</a:t>
            </a:r>
          </a:p>
        </p:txBody>
      </p:sp>
      <p:sp>
        <p:nvSpPr>
          <p:cNvPr id="47201" name="Text Box 97">
            <a:extLst>
              <a:ext uri="{FF2B5EF4-FFF2-40B4-BE49-F238E27FC236}">
                <a16:creationId xmlns:a16="http://schemas.microsoft.com/office/drawing/2014/main" id="{BB4F6633-6786-440B-A0CC-D6FB15DCB7E4}"/>
              </a:ext>
            </a:extLst>
          </p:cNvPr>
          <p:cNvSpPr txBox="1">
            <a:spLocks noChangeArrowheads="1"/>
          </p:cNvSpPr>
          <p:nvPr/>
        </p:nvSpPr>
        <p:spPr bwMode="auto">
          <a:xfrm>
            <a:off x="508000" y="1066801"/>
            <a:ext cx="1016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km</a:t>
            </a:r>
            <a:r>
              <a:rPr lang="en-US" altLang="en-US" sz="3733" b="1" i="1" u="sng">
                <a:cs typeface="Arial" panose="020B0604020202020204" pitchFamily="34" charset="0"/>
              </a:rPr>
              <a:t> </a:t>
            </a:r>
          </a:p>
        </p:txBody>
      </p:sp>
      <p:sp>
        <p:nvSpPr>
          <p:cNvPr id="47202" name="Text Box 98">
            <a:extLst>
              <a:ext uri="{FF2B5EF4-FFF2-40B4-BE49-F238E27FC236}">
                <a16:creationId xmlns:a16="http://schemas.microsoft.com/office/drawing/2014/main" id="{521B5B38-5315-44BA-A9A8-C1314B1C10BC}"/>
              </a:ext>
            </a:extLst>
          </p:cNvPr>
          <p:cNvSpPr txBox="1">
            <a:spLocks noChangeArrowheads="1"/>
          </p:cNvSpPr>
          <p:nvPr/>
        </p:nvSpPr>
        <p:spPr bwMode="auto">
          <a:xfrm>
            <a:off x="2336800" y="1081618"/>
            <a:ext cx="1016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hm</a:t>
            </a:r>
            <a:r>
              <a:rPr lang="en-US" altLang="en-US" sz="3733" b="1" i="1" u="sng">
                <a:cs typeface="Arial" panose="020B0604020202020204" pitchFamily="34" charset="0"/>
              </a:rPr>
              <a:t> </a:t>
            </a:r>
          </a:p>
        </p:txBody>
      </p:sp>
      <p:sp>
        <p:nvSpPr>
          <p:cNvPr id="47203" name="Text Box 99">
            <a:extLst>
              <a:ext uri="{FF2B5EF4-FFF2-40B4-BE49-F238E27FC236}">
                <a16:creationId xmlns:a16="http://schemas.microsoft.com/office/drawing/2014/main" id="{0D765DCC-70D7-499E-9754-7D2216F083D3}"/>
              </a:ext>
            </a:extLst>
          </p:cNvPr>
          <p:cNvSpPr txBox="1">
            <a:spLocks noChangeArrowheads="1"/>
          </p:cNvSpPr>
          <p:nvPr/>
        </p:nvSpPr>
        <p:spPr bwMode="auto">
          <a:xfrm>
            <a:off x="3962400" y="1081618"/>
            <a:ext cx="12192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dam</a:t>
            </a:r>
            <a:r>
              <a:rPr lang="en-US" altLang="en-US" sz="3733" b="1" i="1" u="sng">
                <a:cs typeface="Arial" panose="020B0604020202020204" pitchFamily="34" charset="0"/>
              </a:rPr>
              <a:t> </a:t>
            </a:r>
          </a:p>
        </p:txBody>
      </p:sp>
      <p:sp>
        <p:nvSpPr>
          <p:cNvPr id="47204" name="Text Box 100">
            <a:extLst>
              <a:ext uri="{FF2B5EF4-FFF2-40B4-BE49-F238E27FC236}">
                <a16:creationId xmlns:a16="http://schemas.microsoft.com/office/drawing/2014/main" id="{63BFBDCA-729A-4F2C-A248-A226FBF9DB0F}"/>
              </a:ext>
            </a:extLst>
          </p:cNvPr>
          <p:cNvSpPr txBox="1">
            <a:spLocks noChangeArrowheads="1"/>
          </p:cNvSpPr>
          <p:nvPr/>
        </p:nvSpPr>
        <p:spPr bwMode="auto">
          <a:xfrm>
            <a:off x="5627810" y="1125077"/>
            <a:ext cx="9144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m</a:t>
            </a:r>
            <a:r>
              <a:rPr lang="en-US" altLang="en-US" sz="3733" b="1" i="1" u="sng">
                <a:cs typeface="Arial" panose="020B0604020202020204" pitchFamily="34" charset="0"/>
              </a:rPr>
              <a:t> </a:t>
            </a:r>
          </a:p>
        </p:txBody>
      </p:sp>
      <p:sp>
        <p:nvSpPr>
          <p:cNvPr id="47205" name="Text Box 101">
            <a:extLst>
              <a:ext uri="{FF2B5EF4-FFF2-40B4-BE49-F238E27FC236}">
                <a16:creationId xmlns:a16="http://schemas.microsoft.com/office/drawing/2014/main" id="{F6644B64-F17E-4E06-81D2-EB806493220D}"/>
              </a:ext>
            </a:extLst>
          </p:cNvPr>
          <p:cNvSpPr txBox="1">
            <a:spLocks noChangeArrowheads="1"/>
          </p:cNvSpPr>
          <p:nvPr/>
        </p:nvSpPr>
        <p:spPr bwMode="auto">
          <a:xfrm>
            <a:off x="7518400" y="1066801"/>
            <a:ext cx="1016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dm</a:t>
            </a:r>
            <a:r>
              <a:rPr lang="en-US" altLang="en-US" sz="3733" b="1" i="1" u="sng">
                <a:cs typeface="Arial" panose="020B0604020202020204" pitchFamily="34" charset="0"/>
              </a:rPr>
              <a:t> </a:t>
            </a:r>
          </a:p>
        </p:txBody>
      </p:sp>
      <p:sp>
        <p:nvSpPr>
          <p:cNvPr id="47206" name="Text Box 102">
            <a:extLst>
              <a:ext uri="{FF2B5EF4-FFF2-40B4-BE49-F238E27FC236}">
                <a16:creationId xmlns:a16="http://schemas.microsoft.com/office/drawing/2014/main" id="{4F819054-C465-40DC-9680-08F4228FC4E3}"/>
              </a:ext>
            </a:extLst>
          </p:cNvPr>
          <p:cNvSpPr txBox="1">
            <a:spLocks noChangeArrowheads="1"/>
          </p:cNvSpPr>
          <p:nvPr/>
        </p:nvSpPr>
        <p:spPr bwMode="auto">
          <a:xfrm>
            <a:off x="10668000" y="1066800"/>
            <a:ext cx="1320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mm</a:t>
            </a:r>
            <a:r>
              <a:rPr lang="en-US" altLang="en-US" sz="3733" b="1" i="1" u="sng">
                <a:cs typeface="Arial" panose="020B0604020202020204" pitchFamily="34" charset="0"/>
              </a:rPr>
              <a:t> </a:t>
            </a:r>
          </a:p>
        </p:txBody>
      </p:sp>
      <p:sp>
        <p:nvSpPr>
          <p:cNvPr id="47207" name="Text Box 103">
            <a:extLst>
              <a:ext uri="{FF2B5EF4-FFF2-40B4-BE49-F238E27FC236}">
                <a16:creationId xmlns:a16="http://schemas.microsoft.com/office/drawing/2014/main" id="{898E3CAA-102C-4405-9057-E6CDD99943A3}"/>
              </a:ext>
            </a:extLst>
          </p:cNvPr>
          <p:cNvSpPr txBox="1">
            <a:spLocks noChangeArrowheads="1"/>
          </p:cNvSpPr>
          <p:nvPr/>
        </p:nvSpPr>
        <p:spPr bwMode="auto">
          <a:xfrm>
            <a:off x="9042400" y="1066801"/>
            <a:ext cx="1016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cm</a:t>
            </a:r>
            <a:r>
              <a:rPr lang="en-US" altLang="en-US" sz="3733" b="1" i="1" u="sng">
                <a:cs typeface="Arial" panose="020B0604020202020204" pitchFamily="34" charset="0"/>
              </a:rPr>
              <a:t> </a:t>
            </a:r>
          </a:p>
        </p:txBody>
      </p:sp>
      <p:sp>
        <p:nvSpPr>
          <p:cNvPr id="47208" name="Text Box 104">
            <a:extLst>
              <a:ext uri="{FF2B5EF4-FFF2-40B4-BE49-F238E27FC236}">
                <a16:creationId xmlns:a16="http://schemas.microsoft.com/office/drawing/2014/main" id="{3EC60AD0-D0F2-492B-9C08-ECB766CE1430}"/>
              </a:ext>
            </a:extLst>
          </p:cNvPr>
          <p:cNvSpPr txBox="1">
            <a:spLocks noChangeArrowheads="1"/>
          </p:cNvSpPr>
          <p:nvPr/>
        </p:nvSpPr>
        <p:spPr bwMode="auto">
          <a:xfrm>
            <a:off x="5892800" y="1615018"/>
            <a:ext cx="1016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1m</a:t>
            </a:r>
          </a:p>
        </p:txBody>
      </p:sp>
      <p:sp>
        <p:nvSpPr>
          <p:cNvPr id="47209" name="Text Box 105">
            <a:extLst>
              <a:ext uri="{FF2B5EF4-FFF2-40B4-BE49-F238E27FC236}">
                <a16:creationId xmlns:a16="http://schemas.microsoft.com/office/drawing/2014/main" id="{8C7D1FEC-0F01-452A-8056-FEFCE5BC70F5}"/>
              </a:ext>
            </a:extLst>
          </p:cNvPr>
          <p:cNvSpPr txBox="1">
            <a:spLocks noChangeArrowheads="1"/>
          </p:cNvSpPr>
          <p:nvPr/>
        </p:nvSpPr>
        <p:spPr bwMode="auto">
          <a:xfrm>
            <a:off x="5181600" y="2133601"/>
            <a:ext cx="1828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 dm</a:t>
            </a:r>
          </a:p>
        </p:txBody>
      </p:sp>
      <p:sp>
        <p:nvSpPr>
          <p:cNvPr id="47245" name="Text Box 141">
            <a:extLst>
              <a:ext uri="{FF2B5EF4-FFF2-40B4-BE49-F238E27FC236}">
                <a16:creationId xmlns:a16="http://schemas.microsoft.com/office/drawing/2014/main" id="{697CDB38-1B30-4A55-8BFB-27AC37C0E676}"/>
              </a:ext>
            </a:extLst>
          </p:cNvPr>
          <p:cNvSpPr txBox="1">
            <a:spLocks noChangeArrowheads="1"/>
          </p:cNvSpPr>
          <p:nvPr/>
        </p:nvSpPr>
        <p:spPr bwMode="auto">
          <a:xfrm>
            <a:off x="5638800" y="2098415"/>
            <a:ext cx="8128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10</a:t>
            </a:r>
            <a:endParaRPr lang="en-US" altLang="en-US" b="1">
              <a:solidFill>
                <a:schemeClr val="accent2"/>
              </a:solidFill>
              <a:latin typeface="VNI-Times" pitchFamily="2" charset="0"/>
            </a:endParaRPr>
          </a:p>
        </p:txBody>
      </p:sp>
      <p:sp>
        <p:nvSpPr>
          <p:cNvPr id="47290" name="Text Box 186">
            <a:extLst>
              <a:ext uri="{FF2B5EF4-FFF2-40B4-BE49-F238E27FC236}">
                <a16:creationId xmlns:a16="http://schemas.microsoft.com/office/drawing/2014/main" id="{300E75D7-3213-4FCD-A223-4F6C8D7A8F04}"/>
              </a:ext>
            </a:extLst>
          </p:cNvPr>
          <p:cNvSpPr txBox="1">
            <a:spLocks noChangeArrowheads="1"/>
          </p:cNvSpPr>
          <p:nvPr/>
        </p:nvSpPr>
        <p:spPr bwMode="auto">
          <a:xfrm>
            <a:off x="5283200" y="2743201"/>
            <a:ext cx="22352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VNI-Times" pitchFamily="2" charset="0"/>
              </a:rPr>
              <a:t>=  ….dam</a:t>
            </a:r>
          </a:p>
        </p:txBody>
      </p:sp>
      <p:graphicFrame>
        <p:nvGraphicFramePr>
          <p:cNvPr id="47319" name="Object 215">
            <a:extLst>
              <a:ext uri="{FF2B5EF4-FFF2-40B4-BE49-F238E27FC236}">
                <a16:creationId xmlns:a16="http://schemas.microsoft.com/office/drawing/2014/main" id="{9D15D0AB-9397-4522-91B7-23E56D239512}"/>
              </a:ext>
            </a:extLst>
          </p:cNvPr>
          <p:cNvGraphicFramePr>
            <a:graphicFrameLocks noChangeAspect="1"/>
          </p:cNvGraphicFramePr>
          <p:nvPr>
            <p:extLst>
              <p:ext uri="{D42A27DB-BD31-4B8C-83A1-F6EECF244321}">
                <p14:modId xmlns:p14="http://schemas.microsoft.com/office/powerpoint/2010/main" val="327442372"/>
              </p:ext>
            </p:extLst>
          </p:nvPr>
        </p:nvGraphicFramePr>
        <p:xfrm>
          <a:off x="5699187" y="2705295"/>
          <a:ext cx="609600" cy="965200"/>
        </p:xfrm>
        <a:graphic>
          <a:graphicData uri="http://schemas.openxmlformats.org/presentationml/2006/ole">
            <mc:AlternateContent xmlns:mc="http://schemas.openxmlformats.org/markup-compatibility/2006">
              <mc:Choice xmlns:v="urn:schemas-microsoft-com:vml" Requires="v">
                <p:oleObj spid="_x0000_s1026" name="Equation" r:id="rId4" imgW="457200" imgH="965200" progId="Equation.DSMT4">
                  <p:embed/>
                </p:oleObj>
              </mc:Choice>
              <mc:Fallback>
                <p:oleObj name="Equation" r:id="rId4" imgW="457200" imgH="965200" progId="Equation.DSMT4">
                  <p:embed/>
                  <p:pic>
                    <p:nvPicPr>
                      <p:cNvPr id="47319" name="Object 215">
                        <a:extLst>
                          <a:ext uri="{FF2B5EF4-FFF2-40B4-BE49-F238E27FC236}">
                            <a16:creationId xmlns:a16="http://schemas.microsoft.com/office/drawing/2014/main" id="{9D15D0AB-9397-4522-91B7-23E56D23951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99187" y="2705295"/>
                        <a:ext cx="609600"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TextBox 2">
            <a:extLst>
              <a:ext uri="{FF2B5EF4-FFF2-40B4-BE49-F238E27FC236}">
                <a16:creationId xmlns:a16="http://schemas.microsoft.com/office/drawing/2014/main" id="{6663E55B-28D5-4417-9C7A-78435D550959}"/>
              </a:ext>
            </a:extLst>
          </p:cNvPr>
          <p:cNvSpPr txBox="1"/>
          <p:nvPr/>
        </p:nvSpPr>
        <p:spPr>
          <a:xfrm>
            <a:off x="1174691" y="4092201"/>
            <a:ext cx="5262979" cy="461665"/>
          </a:xfrm>
          <a:prstGeom prst="rect">
            <a:avLst/>
          </a:prstGeom>
          <a:noFill/>
        </p:spPr>
        <p:txBody>
          <a:bodyPr wrap="none" rtlCol="0">
            <a:spAutoFit/>
          </a:bodyPr>
          <a:lstStyle/>
          <a:p>
            <a:r>
              <a:rPr lang="en-US">
                <a:solidFill>
                  <a:srgbClr val="FF0000"/>
                </a:solidFill>
                <a:latin typeface="Times New Roman" panose="02020603050405020304" pitchFamily="18" charset="0"/>
                <a:cs typeface="Times New Roman" panose="02020603050405020304" pitchFamily="18" charset="0"/>
              </a:rPr>
              <a:t>Kể tên các đơn vị đo độ dài từ lớn đến bé</a:t>
            </a:r>
          </a:p>
        </p:txBody>
      </p:sp>
      <p:sp>
        <p:nvSpPr>
          <p:cNvPr id="48" name="TextBox 47">
            <a:extLst>
              <a:ext uri="{FF2B5EF4-FFF2-40B4-BE49-F238E27FC236}">
                <a16:creationId xmlns:a16="http://schemas.microsoft.com/office/drawing/2014/main" id="{9AD384EB-D63B-4CC6-BD32-05C9025ED479}"/>
              </a:ext>
            </a:extLst>
          </p:cNvPr>
          <p:cNvSpPr txBox="1"/>
          <p:nvPr/>
        </p:nvSpPr>
        <p:spPr>
          <a:xfrm>
            <a:off x="6348788" y="4025947"/>
            <a:ext cx="3975768" cy="461665"/>
          </a:xfrm>
          <a:prstGeom prst="rect">
            <a:avLst/>
          </a:prstGeom>
          <a:noFill/>
        </p:spPr>
        <p:txBody>
          <a:bodyPr wrap="none" rtlCol="0">
            <a:spAutoFit/>
          </a:bodyPr>
          <a:lstStyle/>
          <a:p>
            <a:r>
              <a:rPr lang="en-US">
                <a:solidFill>
                  <a:schemeClr val="tx1"/>
                </a:solidFill>
                <a:latin typeface="Times New Roman" panose="02020603050405020304" pitchFamily="18" charset="0"/>
                <a:cs typeface="Times New Roman" panose="02020603050405020304" pitchFamily="18" charset="0"/>
              </a:rPr>
              <a:t>km, hm, dam, m, dm, cm, mm</a:t>
            </a:r>
          </a:p>
        </p:txBody>
      </p:sp>
      <p:sp>
        <p:nvSpPr>
          <p:cNvPr id="49" name="TextBox 48">
            <a:extLst>
              <a:ext uri="{FF2B5EF4-FFF2-40B4-BE49-F238E27FC236}">
                <a16:creationId xmlns:a16="http://schemas.microsoft.com/office/drawing/2014/main" id="{89C1CEDA-4BBA-4EFC-982D-AD1CAC85106C}"/>
              </a:ext>
            </a:extLst>
          </p:cNvPr>
          <p:cNvSpPr txBox="1"/>
          <p:nvPr/>
        </p:nvSpPr>
        <p:spPr>
          <a:xfrm>
            <a:off x="1174691" y="4506422"/>
            <a:ext cx="4910319" cy="461665"/>
          </a:xfrm>
          <a:prstGeom prst="rect">
            <a:avLst/>
          </a:prstGeom>
          <a:noFill/>
        </p:spPr>
        <p:txBody>
          <a:bodyPr wrap="none" rtlCol="0">
            <a:spAutoFit/>
          </a:bodyPr>
          <a:lstStyle/>
          <a:p>
            <a:r>
              <a:rPr lang="en-US">
                <a:solidFill>
                  <a:srgbClr val="FF0000"/>
                </a:solidFill>
                <a:latin typeface="Times New Roman" panose="02020603050405020304" pitchFamily="18" charset="0"/>
                <a:cs typeface="Times New Roman" panose="02020603050405020304" pitchFamily="18" charset="0"/>
              </a:rPr>
              <a:t>Kể tên các đơn vị lớn hơn đơn vị mét?</a:t>
            </a:r>
          </a:p>
        </p:txBody>
      </p:sp>
      <p:sp>
        <p:nvSpPr>
          <p:cNvPr id="50" name="TextBox 49">
            <a:extLst>
              <a:ext uri="{FF2B5EF4-FFF2-40B4-BE49-F238E27FC236}">
                <a16:creationId xmlns:a16="http://schemas.microsoft.com/office/drawing/2014/main" id="{6C19CFC5-90B5-44DC-8AED-63EE50C8A9F9}"/>
              </a:ext>
            </a:extLst>
          </p:cNvPr>
          <p:cNvSpPr txBox="1"/>
          <p:nvPr/>
        </p:nvSpPr>
        <p:spPr>
          <a:xfrm>
            <a:off x="6375879" y="4460307"/>
            <a:ext cx="1960793" cy="461665"/>
          </a:xfrm>
          <a:prstGeom prst="rect">
            <a:avLst/>
          </a:prstGeom>
          <a:noFill/>
        </p:spPr>
        <p:txBody>
          <a:bodyPr wrap="none" rtlCol="0">
            <a:spAutoFit/>
          </a:bodyPr>
          <a:lstStyle/>
          <a:p>
            <a:r>
              <a:rPr lang="en-US">
                <a:solidFill>
                  <a:schemeClr val="tx1"/>
                </a:solidFill>
                <a:latin typeface="Times New Roman" panose="02020603050405020304" pitchFamily="18" charset="0"/>
                <a:cs typeface="Times New Roman" panose="02020603050405020304" pitchFamily="18" charset="0"/>
              </a:rPr>
              <a:t>km, hm, dam, </a:t>
            </a:r>
          </a:p>
        </p:txBody>
      </p:sp>
      <p:sp>
        <p:nvSpPr>
          <p:cNvPr id="51" name="TextBox 50">
            <a:extLst>
              <a:ext uri="{FF2B5EF4-FFF2-40B4-BE49-F238E27FC236}">
                <a16:creationId xmlns:a16="http://schemas.microsoft.com/office/drawing/2014/main" id="{C706CB4C-E9F9-4AD3-9404-7DF5BD1E68C5}"/>
              </a:ext>
            </a:extLst>
          </p:cNvPr>
          <p:cNvSpPr txBox="1"/>
          <p:nvPr/>
        </p:nvSpPr>
        <p:spPr>
          <a:xfrm>
            <a:off x="1225491" y="4843267"/>
            <a:ext cx="4798108" cy="461665"/>
          </a:xfrm>
          <a:prstGeom prst="rect">
            <a:avLst/>
          </a:prstGeom>
          <a:noFill/>
        </p:spPr>
        <p:txBody>
          <a:bodyPr wrap="none" rtlCol="0">
            <a:spAutoFit/>
          </a:bodyPr>
          <a:lstStyle/>
          <a:p>
            <a:r>
              <a:rPr lang="en-US">
                <a:solidFill>
                  <a:srgbClr val="FF0000"/>
                </a:solidFill>
                <a:latin typeface="Times New Roman" panose="02020603050405020304" pitchFamily="18" charset="0"/>
                <a:cs typeface="Times New Roman" panose="02020603050405020304" pitchFamily="18" charset="0"/>
              </a:rPr>
              <a:t>Kể tên các đơn vị bé hơn đơn vị mét?</a:t>
            </a:r>
          </a:p>
        </p:txBody>
      </p:sp>
      <p:sp>
        <p:nvSpPr>
          <p:cNvPr id="52" name="TextBox 51">
            <a:extLst>
              <a:ext uri="{FF2B5EF4-FFF2-40B4-BE49-F238E27FC236}">
                <a16:creationId xmlns:a16="http://schemas.microsoft.com/office/drawing/2014/main" id="{34BBBF51-E01B-4656-BC0F-AB4495BC7180}"/>
              </a:ext>
            </a:extLst>
          </p:cNvPr>
          <p:cNvSpPr txBox="1"/>
          <p:nvPr/>
        </p:nvSpPr>
        <p:spPr>
          <a:xfrm>
            <a:off x="6426679" y="4797152"/>
            <a:ext cx="1737976" cy="461665"/>
          </a:xfrm>
          <a:prstGeom prst="rect">
            <a:avLst/>
          </a:prstGeom>
          <a:noFill/>
        </p:spPr>
        <p:txBody>
          <a:bodyPr wrap="none" rtlCol="0">
            <a:spAutoFit/>
          </a:bodyPr>
          <a:lstStyle/>
          <a:p>
            <a:r>
              <a:rPr lang="en-US">
                <a:solidFill>
                  <a:schemeClr val="tx1"/>
                </a:solidFill>
                <a:latin typeface="Times New Roman" panose="02020603050405020304" pitchFamily="18" charset="0"/>
                <a:cs typeface="Times New Roman" panose="02020603050405020304" pitchFamily="18" charset="0"/>
              </a:rPr>
              <a:t>dm, cm, mm</a:t>
            </a:r>
          </a:p>
        </p:txBody>
      </p:sp>
      <p:sp>
        <p:nvSpPr>
          <p:cNvPr id="53" name="TextBox 52">
            <a:extLst>
              <a:ext uri="{FF2B5EF4-FFF2-40B4-BE49-F238E27FC236}">
                <a16:creationId xmlns:a16="http://schemas.microsoft.com/office/drawing/2014/main" id="{AC3672D3-820B-4029-ACEB-374C4C4FFE86}"/>
              </a:ext>
            </a:extLst>
          </p:cNvPr>
          <p:cNvSpPr txBox="1"/>
          <p:nvPr/>
        </p:nvSpPr>
        <p:spPr>
          <a:xfrm>
            <a:off x="1250412" y="5203307"/>
            <a:ext cx="4798108" cy="830997"/>
          </a:xfrm>
          <a:prstGeom prst="rect">
            <a:avLst/>
          </a:prstGeom>
          <a:noFill/>
        </p:spPr>
        <p:txBody>
          <a:bodyPr wrap="square" rtlCol="0">
            <a:spAutoFit/>
          </a:bodyPr>
          <a:lstStyle/>
          <a:p>
            <a:r>
              <a:rPr lang="en-US">
                <a:solidFill>
                  <a:srgbClr val="FF0000"/>
                </a:solidFill>
                <a:latin typeface="Times New Roman" panose="02020603050405020304" pitchFamily="18" charset="0"/>
                <a:cs typeface="Times New Roman" panose="02020603050405020304" pitchFamily="18" charset="0"/>
              </a:rPr>
              <a:t>So sánh đơn vị mét với đơn vị bé hơn và lớn hơn liền kề?</a:t>
            </a:r>
          </a:p>
        </p:txBody>
      </p:sp>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AD7637F0-2FA8-4515-B197-80606CDECF06}"/>
                  </a:ext>
                </a:extLst>
              </p:cNvPr>
              <p:cNvSpPr txBox="1"/>
              <p:nvPr/>
            </p:nvSpPr>
            <p:spPr>
              <a:xfrm>
                <a:off x="6451600" y="5157192"/>
                <a:ext cx="4798108" cy="616194"/>
              </a:xfrm>
              <a:prstGeom prst="rect">
                <a:avLst/>
              </a:prstGeom>
              <a:noFill/>
            </p:spPr>
            <p:txBody>
              <a:bodyPr wrap="square" rtlCol="0">
                <a:spAutoFit/>
              </a:bodyPr>
              <a:lstStyle/>
              <a:p>
                <a:r>
                  <a:rPr lang="en-US">
                    <a:solidFill>
                      <a:schemeClr val="tx1"/>
                    </a:solidFill>
                    <a:latin typeface="Times New Roman" panose="02020603050405020304" pitchFamily="18" charset="0"/>
                    <a:cs typeface="Times New Roman" panose="02020603050405020304" pitchFamily="18" charset="0"/>
                  </a:rPr>
                  <a:t>1m = 10 dm; 1m = </a:t>
                </a:r>
                <a14:m>
                  <m:oMath xmlns:m="http://schemas.openxmlformats.org/officeDocument/2006/math">
                    <m:f>
                      <m:fPr>
                        <m:ctrlPr>
                          <a:rPr lang="en-US" i="1" smtClean="0">
                            <a:solidFill>
                              <a:schemeClr val="tx1"/>
                            </a:solidFill>
                            <a:latin typeface="Cambria Math" panose="02040503050406030204" pitchFamily="18" charset="0"/>
                          </a:rPr>
                        </m:ctrlPr>
                      </m:fPr>
                      <m:num>
                        <m:r>
                          <a:rPr lang="en-US" smtClean="0">
                            <a:solidFill>
                              <a:schemeClr val="tx1"/>
                            </a:solidFill>
                            <a:latin typeface="Cambria Math" panose="02040503050406030204" pitchFamily="18" charset="0"/>
                          </a:rPr>
                          <m:t>1</m:t>
                        </m:r>
                      </m:num>
                      <m:den>
                        <m:r>
                          <a:rPr lang="en-US" i="0" smtClean="0">
                            <a:solidFill>
                              <a:schemeClr val="tx1"/>
                            </a:solidFill>
                            <a:latin typeface="Cambria Math" panose="02040503050406030204" pitchFamily="18" charset="0"/>
                          </a:rPr>
                          <m:t>10</m:t>
                        </m:r>
                      </m:den>
                    </m:f>
                    <m:r>
                      <a:rPr lang="en-US" b="0" i="1" smtClean="0">
                        <a:solidFill>
                          <a:schemeClr val="tx1"/>
                        </a:solidFill>
                        <a:latin typeface="Cambria Math" panose="02040503050406030204" pitchFamily="18" charset="0"/>
                      </a:rPr>
                      <m:t> </m:t>
                    </m:r>
                    <m:r>
                      <m:rPr>
                        <m:sty m:val="p"/>
                      </m:rPr>
                      <a:rPr lang="en-US" b="0" i="0" smtClean="0">
                        <a:solidFill>
                          <a:schemeClr val="tx1"/>
                        </a:solidFill>
                        <a:latin typeface="Cambria Math" panose="02040503050406030204" pitchFamily="18" charset="0"/>
                      </a:rPr>
                      <m:t>dam</m:t>
                    </m:r>
                  </m:oMath>
                </a14:m>
                <a:r>
                  <a:rPr lang="en-US">
                    <a:solidFill>
                      <a:schemeClr val="tx1"/>
                    </a:solidFill>
                    <a:latin typeface="Times New Roman" panose="02020603050405020304" pitchFamily="18" charset="0"/>
                    <a:cs typeface="Times New Roman" panose="02020603050405020304" pitchFamily="18" charset="0"/>
                  </a:rPr>
                  <a:t> </a:t>
                </a:r>
              </a:p>
            </p:txBody>
          </p:sp>
        </mc:Choice>
        <mc:Fallback xmlns="">
          <p:sp>
            <p:nvSpPr>
              <p:cNvPr id="54" name="TextBox 53">
                <a:extLst>
                  <a:ext uri="{FF2B5EF4-FFF2-40B4-BE49-F238E27FC236}">
                    <a16:creationId xmlns:a16="http://schemas.microsoft.com/office/drawing/2014/main" id="{AD7637F0-2FA8-4515-B197-80606CDECF06}"/>
                  </a:ext>
                </a:extLst>
              </p:cNvPr>
              <p:cNvSpPr txBox="1">
                <a:spLocks noRot="1" noChangeAspect="1" noMove="1" noResize="1" noEditPoints="1" noAdjustHandles="1" noChangeArrowheads="1" noChangeShapeType="1" noTextEdit="1"/>
              </p:cNvSpPr>
              <p:nvPr/>
            </p:nvSpPr>
            <p:spPr>
              <a:xfrm>
                <a:off x="6451600" y="5157192"/>
                <a:ext cx="4798108" cy="616194"/>
              </a:xfrm>
              <a:prstGeom prst="rect">
                <a:avLst/>
              </a:prstGeom>
              <a:blipFill>
                <a:blip r:embed="rId6"/>
                <a:stretch>
                  <a:fillRect l="-1906" b="-8911"/>
                </a:stretch>
              </a:blipFill>
            </p:spPr>
            <p:txBody>
              <a:bodyPr/>
              <a:lstStyle/>
              <a:p>
                <a:r>
                  <a:rPr lang="en-US">
                    <a:noFill/>
                  </a:rPr>
                  <a:t> </a:t>
                </a:r>
              </a:p>
            </p:txBody>
          </p:sp>
        </mc:Fallback>
      </mc:AlternateContent>
      <p:sp>
        <p:nvSpPr>
          <p:cNvPr id="55" name="TextBox 54">
            <a:extLst>
              <a:ext uri="{FF2B5EF4-FFF2-40B4-BE49-F238E27FC236}">
                <a16:creationId xmlns:a16="http://schemas.microsoft.com/office/drawing/2014/main" id="{2974B9E2-8E93-4686-B6D3-6CE5C14AE979}"/>
              </a:ext>
            </a:extLst>
          </p:cNvPr>
          <p:cNvSpPr txBox="1"/>
          <p:nvPr/>
        </p:nvSpPr>
        <p:spPr>
          <a:xfrm>
            <a:off x="1225490" y="5970758"/>
            <a:ext cx="10559141" cy="461665"/>
          </a:xfrm>
          <a:prstGeom prst="rect">
            <a:avLst/>
          </a:prstGeom>
          <a:noFill/>
        </p:spPr>
        <p:txBody>
          <a:bodyPr wrap="square" rtlCol="0">
            <a:spAutoFit/>
          </a:bodyPr>
          <a:lstStyle/>
          <a:p>
            <a:r>
              <a:rPr lang="en-US">
                <a:solidFill>
                  <a:srgbClr val="FF0000"/>
                </a:solidFill>
                <a:latin typeface="Times New Roman" panose="02020603050405020304" pitchFamily="18" charset="0"/>
                <a:cs typeface="Times New Roman" panose="02020603050405020304" pitchFamily="18" charset="0"/>
              </a:rPr>
              <a:t>So sánh các đơn vị còn lại với đơn vị bé hơn và lớn hơn liền kề rồi điền vào bảng?</a:t>
            </a:r>
          </a:p>
        </p:txBody>
      </p:sp>
      <p:sp>
        <p:nvSpPr>
          <p:cNvPr id="57" name="TextBox 56">
            <a:extLst>
              <a:ext uri="{FF2B5EF4-FFF2-40B4-BE49-F238E27FC236}">
                <a16:creationId xmlns:a16="http://schemas.microsoft.com/office/drawing/2014/main" id="{84BDABB7-6856-479E-AAFB-2F757DD70DD4}"/>
              </a:ext>
            </a:extLst>
          </p:cNvPr>
          <p:cNvSpPr txBox="1"/>
          <p:nvPr/>
        </p:nvSpPr>
        <p:spPr>
          <a:xfrm>
            <a:off x="1771774" y="685565"/>
            <a:ext cx="3308226" cy="523220"/>
          </a:xfrm>
          <a:prstGeom prst="rect">
            <a:avLst/>
          </a:prstGeom>
          <a:noFill/>
        </p:spPr>
        <p:txBody>
          <a:bodyPr wrap="square">
            <a:spAutoFit/>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en-US" sz="2800" b="1" i="0" u="none" strike="noStrike" cap="none" normalizeH="0" baseline="0">
                <a:ln>
                  <a:noFill/>
                </a:ln>
                <a:solidFill>
                  <a:schemeClr val="accent2"/>
                </a:solidFill>
                <a:effectLst/>
                <a:latin typeface="Times New Roman" pitchFamily="18" charset="0"/>
              </a:rPr>
              <a:t>Lớn hơn mét</a:t>
            </a:r>
          </a:p>
        </p:txBody>
      </p:sp>
      <p:sp>
        <p:nvSpPr>
          <p:cNvPr id="59" name="TextBox 58">
            <a:extLst>
              <a:ext uri="{FF2B5EF4-FFF2-40B4-BE49-F238E27FC236}">
                <a16:creationId xmlns:a16="http://schemas.microsoft.com/office/drawing/2014/main" id="{9920A754-1D77-46A9-A5B5-8EB4E3368DBD}"/>
              </a:ext>
            </a:extLst>
          </p:cNvPr>
          <p:cNvSpPr txBox="1"/>
          <p:nvPr/>
        </p:nvSpPr>
        <p:spPr>
          <a:xfrm>
            <a:off x="7643467" y="623214"/>
            <a:ext cx="3537778" cy="523220"/>
          </a:xfrm>
          <a:prstGeom prst="rect">
            <a:avLst/>
          </a:prstGeom>
          <a:noFill/>
        </p:spPr>
        <p:txBody>
          <a:bodyPr wrap="square">
            <a:spAutoFit/>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accent2"/>
                </a:solidFill>
                <a:effectLst/>
                <a:latin typeface="Times New Roman" pitchFamily="18" charset="0"/>
              </a:rPr>
              <a:t>Bé hơn mét</a:t>
            </a:r>
          </a:p>
        </p:txBody>
      </p:sp>
      <p:sp>
        <p:nvSpPr>
          <p:cNvPr id="63" name="TextBox 62">
            <a:extLst>
              <a:ext uri="{FF2B5EF4-FFF2-40B4-BE49-F238E27FC236}">
                <a16:creationId xmlns:a16="http://schemas.microsoft.com/office/drawing/2014/main" id="{F9055A90-7E76-4804-ADD6-2AFE8FEA0BA1}"/>
              </a:ext>
            </a:extLst>
          </p:cNvPr>
          <p:cNvSpPr txBox="1"/>
          <p:nvPr/>
        </p:nvSpPr>
        <p:spPr>
          <a:xfrm>
            <a:off x="5063300" y="683660"/>
            <a:ext cx="1845500" cy="584775"/>
          </a:xfrm>
          <a:prstGeom prst="rect">
            <a:avLst/>
          </a:prstGeom>
          <a:noFill/>
        </p:spPr>
        <p:txBody>
          <a:bodyPr wrap="square">
            <a:spAutoFit/>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200" b="1" i="0" u="none" strike="noStrike" cap="none" normalizeH="0" baseline="0">
                <a:ln>
                  <a:noFill/>
                </a:ln>
                <a:solidFill>
                  <a:schemeClr val="accent2"/>
                </a:solidFill>
                <a:effectLst/>
                <a:latin typeface="Times New Roman" pitchFamily="18" charset="0"/>
              </a:rPr>
              <a:t>mét</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barn(inVertical)">
                                      <p:cBhvr>
                                        <p:cTn id="12" dur="500"/>
                                        <p:tgtEl>
                                          <p:spTgt spid="48"/>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47201"/>
                                        </p:tgtEl>
                                        <p:attrNameLst>
                                          <p:attrName>style.visibility</p:attrName>
                                        </p:attrNameLst>
                                      </p:cBhvr>
                                      <p:to>
                                        <p:strVal val="visible"/>
                                      </p:to>
                                    </p:set>
                                    <p:animEffect transition="in" filter="barn(inVertical)">
                                      <p:cBhvr>
                                        <p:cTn id="15" dur="500"/>
                                        <p:tgtEl>
                                          <p:spTgt spid="47201"/>
                                        </p:tgtEl>
                                      </p:cBhvr>
                                    </p:animEffect>
                                  </p:childTnLst>
                                </p:cTn>
                              </p:par>
                            </p:childTnLst>
                          </p:cTn>
                        </p:par>
                        <p:par>
                          <p:cTn id="16" fill="hold">
                            <p:stCondLst>
                              <p:cond delay="500"/>
                            </p:stCondLst>
                            <p:childTnLst>
                              <p:par>
                                <p:cTn id="17" presetID="16" presetClass="entr" presetSubtype="21" fill="hold" grpId="0" nodeType="afterEffect">
                                  <p:stCondLst>
                                    <p:cond delay="0"/>
                                  </p:stCondLst>
                                  <p:childTnLst>
                                    <p:set>
                                      <p:cBhvr>
                                        <p:cTn id="18" dur="1" fill="hold">
                                          <p:stCondLst>
                                            <p:cond delay="0"/>
                                          </p:stCondLst>
                                        </p:cTn>
                                        <p:tgtEl>
                                          <p:spTgt spid="47202"/>
                                        </p:tgtEl>
                                        <p:attrNameLst>
                                          <p:attrName>style.visibility</p:attrName>
                                        </p:attrNameLst>
                                      </p:cBhvr>
                                      <p:to>
                                        <p:strVal val="visible"/>
                                      </p:to>
                                    </p:set>
                                    <p:animEffect transition="in" filter="barn(inVertical)">
                                      <p:cBhvr>
                                        <p:cTn id="19" dur="500"/>
                                        <p:tgtEl>
                                          <p:spTgt spid="47202"/>
                                        </p:tgtEl>
                                      </p:cBhvr>
                                    </p:animEffect>
                                  </p:childTnLst>
                                </p:cTn>
                              </p:par>
                            </p:childTnLst>
                          </p:cTn>
                        </p:par>
                        <p:par>
                          <p:cTn id="20" fill="hold">
                            <p:stCondLst>
                              <p:cond delay="1000"/>
                            </p:stCondLst>
                            <p:childTnLst>
                              <p:par>
                                <p:cTn id="21" presetID="16" presetClass="entr" presetSubtype="21" fill="hold" grpId="0" nodeType="afterEffect">
                                  <p:stCondLst>
                                    <p:cond delay="0"/>
                                  </p:stCondLst>
                                  <p:childTnLst>
                                    <p:set>
                                      <p:cBhvr>
                                        <p:cTn id="22" dur="1" fill="hold">
                                          <p:stCondLst>
                                            <p:cond delay="0"/>
                                          </p:stCondLst>
                                        </p:cTn>
                                        <p:tgtEl>
                                          <p:spTgt spid="47203"/>
                                        </p:tgtEl>
                                        <p:attrNameLst>
                                          <p:attrName>style.visibility</p:attrName>
                                        </p:attrNameLst>
                                      </p:cBhvr>
                                      <p:to>
                                        <p:strVal val="visible"/>
                                      </p:to>
                                    </p:set>
                                    <p:animEffect transition="in" filter="barn(inVertical)">
                                      <p:cBhvr>
                                        <p:cTn id="23" dur="500"/>
                                        <p:tgtEl>
                                          <p:spTgt spid="47203"/>
                                        </p:tgtEl>
                                      </p:cBhvr>
                                    </p:animEffect>
                                  </p:childTnLst>
                                </p:cTn>
                              </p:par>
                            </p:childTnLst>
                          </p:cTn>
                        </p:par>
                        <p:par>
                          <p:cTn id="24" fill="hold">
                            <p:stCondLst>
                              <p:cond delay="1500"/>
                            </p:stCondLst>
                            <p:childTnLst>
                              <p:par>
                                <p:cTn id="25" presetID="16" presetClass="entr" presetSubtype="21" fill="hold" grpId="0" nodeType="afterEffect">
                                  <p:stCondLst>
                                    <p:cond delay="0"/>
                                  </p:stCondLst>
                                  <p:childTnLst>
                                    <p:set>
                                      <p:cBhvr>
                                        <p:cTn id="26" dur="1" fill="hold">
                                          <p:stCondLst>
                                            <p:cond delay="0"/>
                                          </p:stCondLst>
                                        </p:cTn>
                                        <p:tgtEl>
                                          <p:spTgt spid="47204"/>
                                        </p:tgtEl>
                                        <p:attrNameLst>
                                          <p:attrName>style.visibility</p:attrName>
                                        </p:attrNameLst>
                                      </p:cBhvr>
                                      <p:to>
                                        <p:strVal val="visible"/>
                                      </p:to>
                                    </p:set>
                                    <p:animEffect transition="in" filter="barn(inVertical)">
                                      <p:cBhvr>
                                        <p:cTn id="27" dur="500"/>
                                        <p:tgtEl>
                                          <p:spTgt spid="47204"/>
                                        </p:tgtEl>
                                      </p:cBhvr>
                                    </p:animEffect>
                                  </p:childTnLst>
                                </p:cTn>
                              </p:par>
                            </p:childTnLst>
                          </p:cTn>
                        </p:par>
                        <p:par>
                          <p:cTn id="28" fill="hold">
                            <p:stCondLst>
                              <p:cond delay="2000"/>
                            </p:stCondLst>
                            <p:childTnLst>
                              <p:par>
                                <p:cTn id="29" presetID="16" presetClass="entr" presetSubtype="21" fill="hold" grpId="0" nodeType="afterEffect">
                                  <p:stCondLst>
                                    <p:cond delay="0"/>
                                  </p:stCondLst>
                                  <p:childTnLst>
                                    <p:set>
                                      <p:cBhvr>
                                        <p:cTn id="30" dur="1" fill="hold">
                                          <p:stCondLst>
                                            <p:cond delay="0"/>
                                          </p:stCondLst>
                                        </p:cTn>
                                        <p:tgtEl>
                                          <p:spTgt spid="47205"/>
                                        </p:tgtEl>
                                        <p:attrNameLst>
                                          <p:attrName>style.visibility</p:attrName>
                                        </p:attrNameLst>
                                      </p:cBhvr>
                                      <p:to>
                                        <p:strVal val="visible"/>
                                      </p:to>
                                    </p:set>
                                    <p:animEffect transition="in" filter="barn(inVertical)">
                                      <p:cBhvr>
                                        <p:cTn id="31" dur="500"/>
                                        <p:tgtEl>
                                          <p:spTgt spid="47205"/>
                                        </p:tgtEl>
                                      </p:cBhvr>
                                    </p:animEffect>
                                  </p:childTnLst>
                                </p:cTn>
                              </p:par>
                            </p:childTnLst>
                          </p:cTn>
                        </p:par>
                        <p:par>
                          <p:cTn id="32" fill="hold">
                            <p:stCondLst>
                              <p:cond delay="2500"/>
                            </p:stCondLst>
                            <p:childTnLst>
                              <p:par>
                                <p:cTn id="33" presetID="16" presetClass="entr" presetSubtype="21" fill="hold" grpId="0" nodeType="afterEffect">
                                  <p:stCondLst>
                                    <p:cond delay="0"/>
                                  </p:stCondLst>
                                  <p:childTnLst>
                                    <p:set>
                                      <p:cBhvr>
                                        <p:cTn id="34" dur="1" fill="hold">
                                          <p:stCondLst>
                                            <p:cond delay="0"/>
                                          </p:stCondLst>
                                        </p:cTn>
                                        <p:tgtEl>
                                          <p:spTgt spid="47207"/>
                                        </p:tgtEl>
                                        <p:attrNameLst>
                                          <p:attrName>style.visibility</p:attrName>
                                        </p:attrNameLst>
                                      </p:cBhvr>
                                      <p:to>
                                        <p:strVal val="visible"/>
                                      </p:to>
                                    </p:set>
                                    <p:animEffect transition="in" filter="barn(inVertical)">
                                      <p:cBhvr>
                                        <p:cTn id="35" dur="500"/>
                                        <p:tgtEl>
                                          <p:spTgt spid="47207"/>
                                        </p:tgtEl>
                                      </p:cBhvr>
                                    </p:animEffect>
                                  </p:childTnLst>
                                </p:cTn>
                              </p:par>
                            </p:childTnLst>
                          </p:cTn>
                        </p:par>
                        <p:par>
                          <p:cTn id="36" fill="hold">
                            <p:stCondLst>
                              <p:cond delay="3000"/>
                            </p:stCondLst>
                            <p:childTnLst>
                              <p:par>
                                <p:cTn id="37" presetID="16" presetClass="entr" presetSubtype="21" fill="hold" grpId="0" nodeType="afterEffect">
                                  <p:stCondLst>
                                    <p:cond delay="0"/>
                                  </p:stCondLst>
                                  <p:childTnLst>
                                    <p:set>
                                      <p:cBhvr>
                                        <p:cTn id="38" dur="1" fill="hold">
                                          <p:stCondLst>
                                            <p:cond delay="0"/>
                                          </p:stCondLst>
                                        </p:cTn>
                                        <p:tgtEl>
                                          <p:spTgt spid="47206"/>
                                        </p:tgtEl>
                                        <p:attrNameLst>
                                          <p:attrName>style.visibility</p:attrName>
                                        </p:attrNameLst>
                                      </p:cBhvr>
                                      <p:to>
                                        <p:strVal val="visible"/>
                                      </p:to>
                                    </p:set>
                                    <p:animEffect transition="in" filter="barn(inVertical)">
                                      <p:cBhvr>
                                        <p:cTn id="39" dur="500"/>
                                        <p:tgtEl>
                                          <p:spTgt spid="47206"/>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63"/>
                                        </p:tgtEl>
                                        <p:attrNameLst>
                                          <p:attrName>style.visibility</p:attrName>
                                        </p:attrNameLst>
                                      </p:cBhvr>
                                      <p:to>
                                        <p:strVal val="visible"/>
                                      </p:to>
                                    </p:set>
                                    <p:animEffect transition="in" filter="barn(inVertical)">
                                      <p:cBhvr>
                                        <p:cTn id="44" dur="500"/>
                                        <p:tgtEl>
                                          <p:spTgt spid="63"/>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57"/>
                                        </p:tgtEl>
                                        <p:attrNameLst>
                                          <p:attrName>style.visibility</p:attrName>
                                        </p:attrNameLst>
                                      </p:cBhvr>
                                      <p:to>
                                        <p:strVal val="visible"/>
                                      </p:to>
                                    </p:set>
                                    <p:animEffect transition="in" filter="barn(inVertical)">
                                      <p:cBhvr>
                                        <p:cTn id="49" dur="500"/>
                                        <p:tgtEl>
                                          <p:spTgt spid="57"/>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49"/>
                                        </p:tgtEl>
                                        <p:attrNameLst>
                                          <p:attrName>style.visibility</p:attrName>
                                        </p:attrNameLst>
                                      </p:cBhvr>
                                      <p:to>
                                        <p:strVal val="visible"/>
                                      </p:to>
                                    </p:set>
                                    <p:animEffect transition="in" filter="barn(inVertical)">
                                      <p:cBhvr>
                                        <p:cTn id="54" dur="500"/>
                                        <p:tgtEl>
                                          <p:spTgt spid="49"/>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50"/>
                                        </p:tgtEl>
                                        <p:attrNameLst>
                                          <p:attrName>style.visibility</p:attrName>
                                        </p:attrNameLst>
                                      </p:cBhvr>
                                      <p:to>
                                        <p:strVal val="visible"/>
                                      </p:to>
                                    </p:set>
                                    <p:animEffect transition="in" filter="barn(inVertical)">
                                      <p:cBhvr>
                                        <p:cTn id="59" dur="500"/>
                                        <p:tgtEl>
                                          <p:spTgt spid="50"/>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51"/>
                                        </p:tgtEl>
                                        <p:attrNameLst>
                                          <p:attrName>style.visibility</p:attrName>
                                        </p:attrNameLst>
                                      </p:cBhvr>
                                      <p:to>
                                        <p:strVal val="visible"/>
                                      </p:to>
                                    </p:set>
                                    <p:animEffect transition="in" filter="barn(inVertical)">
                                      <p:cBhvr>
                                        <p:cTn id="64" dur="500"/>
                                        <p:tgtEl>
                                          <p:spTgt spid="51"/>
                                        </p:tgtEl>
                                      </p:cBhvr>
                                    </p:animEffect>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grpId="0" nodeType="clickEffect">
                                  <p:stCondLst>
                                    <p:cond delay="0"/>
                                  </p:stCondLst>
                                  <p:childTnLst>
                                    <p:set>
                                      <p:cBhvr>
                                        <p:cTn id="68" dur="1" fill="hold">
                                          <p:stCondLst>
                                            <p:cond delay="0"/>
                                          </p:stCondLst>
                                        </p:cTn>
                                        <p:tgtEl>
                                          <p:spTgt spid="59"/>
                                        </p:tgtEl>
                                        <p:attrNameLst>
                                          <p:attrName>style.visibility</p:attrName>
                                        </p:attrNameLst>
                                      </p:cBhvr>
                                      <p:to>
                                        <p:strVal val="visible"/>
                                      </p:to>
                                    </p:set>
                                    <p:animEffect transition="in" filter="barn(inVertical)">
                                      <p:cBhvr>
                                        <p:cTn id="69" dur="500"/>
                                        <p:tgtEl>
                                          <p:spTgt spid="59"/>
                                        </p:tgtEl>
                                      </p:cBhvr>
                                    </p:animEffect>
                                  </p:childTnLst>
                                </p:cTn>
                              </p:par>
                            </p:childTnLst>
                          </p:cTn>
                        </p:par>
                      </p:childTnLst>
                    </p:cTn>
                  </p:par>
                  <p:par>
                    <p:cTn id="70" fill="hold">
                      <p:stCondLst>
                        <p:cond delay="indefinite"/>
                      </p:stCondLst>
                      <p:childTnLst>
                        <p:par>
                          <p:cTn id="71" fill="hold">
                            <p:stCondLst>
                              <p:cond delay="0"/>
                            </p:stCondLst>
                            <p:childTnLst>
                              <p:par>
                                <p:cTn id="72" presetID="16" presetClass="entr" presetSubtype="21" fill="hold" grpId="0" nodeType="clickEffect">
                                  <p:stCondLst>
                                    <p:cond delay="0"/>
                                  </p:stCondLst>
                                  <p:childTnLst>
                                    <p:set>
                                      <p:cBhvr>
                                        <p:cTn id="73" dur="1" fill="hold">
                                          <p:stCondLst>
                                            <p:cond delay="0"/>
                                          </p:stCondLst>
                                        </p:cTn>
                                        <p:tgtEl>
                                          <p:spTgt spid="52"/>
                                        </p:tgtEl>
                                        <p:attrNameLst>
                                          <p:attrName>style.visibility</p:attrName>
                                        </p:attrNameLst>
                                      </p:cBhvr>
                                      <p:to>
                                        <p:strVal val="visible"/>
                                      </p:to>
                                    </p:set>
                                    <p:animEffect transition="in" filter="barn(inVertical)">
                                      <p:cBhvr>
                                        <p:cTn id="74" dur="500"/>
                                        <p:tgtEl>
                                          <p:spTgt spid="52"/>
                                        </p:tgtEl>
                                      </p:cBhvr>
                                    </p:animEffect>
                                  </p:childTnLst>
                                </p:cTn>
                              </p:par>
                            </p:childTnLst>
                          </p:cTn>
                        </p:par>
                      </p:childTnLst>
                    </p:cTn>
                  </p:par>
                  <p:par>
                    <p:cTn id="75" fill="hold">
                      <p:stCondLst>
                        <p:cond delay="indefinite"/>
                      </p:stCondLst>
                      <p:childTnLst>
                        <p:par>
                          <p:cTn id="76" fill="hold">
                            <p:stCondLst>
                              <p:cond delay="0"/>
                            </p:stCondLst>
                            <p:childTnLst>
                              <p:par>
                                <p:cTn id="77" presetID="16" presetClass="entr" presetSubtype="21" fill="hold" grpId="0" nodeType="clickEffect">
                                  <p:stCondLst>
                                    <p:cond delay="0"/>
                                  </p:stCondLst>
                                  <p:childTnLst>
                                    <p:set>
                                      <p:cBhvr>
                                        <p:cTn id="78" dur="1" fill="hold">
                                          <p:stCondLst>
                                            <p:cond delay="0"/>
                                          </p:stCondLst>
                                        </p:cTn>
                                        <p:tgtEl>
                                          <p:spTgt spid="53"/>
                                        </p:tgtEl>
                                        <p:attrNameLst>
                                          <p:attrName>style.visibility</p:attrName>
                                        </p:attrNameLst>
                                      </p:cBhvr>
                                      <p:to>
                                        <p:strVal val="visible"/>
                                      </p:to>
                                    </p:set>
                                    <p:animEffect transition="in" filter="barn(inVertical)">
                                      <p:cBhvr>
                                        <p:cTn id="79" dur="500"/>
                                        <p:tgtEl>
                                          <p:spTgt spid="53"/>
                                        </p:tgtEl>
                                      </p:cBhvr>
                                    </p:animEffect>
                                  </p:childTnLst>
                                </p:cTn>
                              </p:par>
                            </p:childTnLst>
                          </p:cTn>
                        </p:par>
                      </p:childTnLst>
                    </p:cTn>
                  </p:par>
                  <p:par>
                    <p:cTn id="80" fill="hold">
                      <p:stCondLst>
                        <p:cond delay="indefinite"/>
                      </p:stCondLst>
                      <p:childTnLst>
                        <p:par>
                          <p:cTn id="81" fill="hold">
                            <p:stCondLst>
                              <p:cond delay="0"/>
                            </p:stCondLst>
                            <p:childTnLst>
                              <p:par>
                                <p:cTn id="82" presetID="16" presetClass="entr" presetSubtype="21" fill="hold" grpId="0" nodeType="clickEffect">
                                  <p:stCondLst>
                                    <p:cond delay="0"/>
                                  </p:stCondLst>
                                  <p:childTnLst>
                                    <p:set>
                                      <p:cBhvr>
                                        <p:cTn id="83" dur="1" fill="hold">
                                          <p:stCondLst>
                                            <p:cond delay="0"/>
                                          </p:stCondLst>
                                        </p:cTn>
                                        <p:tgtEl>
                                          <p:spTgt spid="47208"/>
                                        </p:tgtEl>
                                        <p:attrNameLst>
                                          <p:attrName>style.visibility</p:attrName>
                                        </p:attrNameLst>
                                      </p:cBhvr>
                                      <p:to>
                                        <p:strVal val="visible"/>
                                      </p:to>
                                    </p:set>
                                    <p:animEffect transition="in" filter="barn(inVertical)">
                                      <p:cBhvr>
                                        <p:cTn id="84" dur="500"/>
                                        <p:tgtEl>
                                          <p:spTgt spid="47208"/>
                                        </p:tgtEl>
                                      </p:cBhvr>
                                    </p:animEffect>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grpId="0" nodeType="clickEffect">
                                  <p:stCondLst>
                                    <p:cond delay="0"/>
                                  </p:stCondLst>
                                  <p:childTnLst>
                                    <p:set>
                                      <p:cBhvr>
                                        <p:cTn id="88" dur="1" fill="hold">
                                          <p:stCondLst>
                                            <p:cond delay="0"/>
                                          </p:stCondLst>
                                        </p:cTn>
                                        <p:tgtEl>
                                          <p:spTgt spid="47209"/>
                                        </p:tgtEl>
                                        <p:attrNameLst>
                                          <p:attrName>style.visibility</p:attrName>
                                        </p:attrNameLst>
                                      </p:cBhvr>
                                      <p:to>
                                        <p:strVal val="visible"/>
                                      </p:to>
                                    </p:set>
                                    <p:animEffect transition="in" filter="barn(inVertical)">
                                      <p:cBhvr>
                                        <p:cTn id="89" dur="500"/>
                                        <p:tgtEl>
                                          <p:spTgt spid="47209"/>
                                        </p:tgtEl>
                                      </p:cBhvr>
                                    </p:animEffect>
                                  </p:childTnLst>
                                </p:cTn>
                              </p:par>
                            </p:childTnLst>
                          </p:cTn>
                        </p:par>
                      </p:childTnLst>
                    </p:cTn>
                  </p:par>
                  <p:par>
                    <p:cTn id="90" fill="hold">
                      <p:stCondLst>
                        <p:cond delay="indefinite"/>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47290"/>
                                        </p:tgtEl>
                                        <p:attrNameLst>
                                          <p:attrName>style.visibility</p:attrName>
                                        </p:attrNameLst>
                                      </p:cBhvr>
                                      <p:to>
                                        <p:strVal val="visible"/>
                                      </p:to>
                                    </p:set>
                                    <p:animEffect transition="in" filter="barn(inVertical)">
                                      <p:cBhvr>
                                        <p:cTn id="94" dur="500"/>
                                        <p:tgtEl>
                                          <p:spTgt spid="47290"/>
                                        </p:tgtEl>
                                      </p:cBhvr>
                                    </p:animEffect>
                                  </p:childTnLst>
                                </p:cTn>
                              </p:par>
                            </p:childTnLst>
                          </p:cTn>
                        </p:par>
                      </p:childTnLst>
                    </p:cTn>
                  </p:par>
                  <p:par>
                    <p:cTn id="95" fill="hold">
                      <p:stCondLst>
                        <p:cond delay="indefinite"/>
                      </p:stCondLst>
                      <p:childTnLst>
                        <p:par>
                          <p:cTn id="96" fill="hold">
                            <p:stCondLst>
                              <p:cond delay="0"/>
                            </p:stCondLst>
                            <p:childTnLst>
                              <p:par>
                                <p:cTn id="97" presetID="16" presetClass="entr" presetSubtype="21" fill="hold" grpId="0" nodeType="clickEffect">
                                  <p:stCondLst>
                                    <p:cond delay="0"/>
                                  </p:stCondLst>
                                  <p:childTnLst>
                                    <p:set>
                                      <p:cBhvr>
                                        <p:cTn id="98" dur="1" fill="hold">
                                          <p:stCondLst>
                                            <p:cond delay="0"/>
                                          </p:stCondLst>
                                        </p:cTn>
                                        <p:tgtEl>
                                          <p:spTgt spid="54"/>
                                        </p:tgtEl>
                                        <p:attrNameLst>
                                          <p:attrName>style.visibility</p:attrName>
                                        </p:attrNameLst>
                                      </p:cBhvr>
                                      <p:to>
                                        <p:strVal val="visible"/>
                                      </p:to>
                                    </p:set>
                                    <p:animEffect transition="in" filter="barn(inVertical)">
                                      <p:cBhvr>
                                        <p:cTn id="99" dur="500"/>
                                        <p:tgtEl>
                                          <p:spTgt spid="54"/>
                                        </p:tgtEl>
                                      </p:cBhvr>
                                    </p:animEffect>
                                  </p:childTnLst>
                                </p:cTn>
                              </p:par>
                            </p:childTnLst>
                          </p:cTn>
                        </p:par>
                      </p:childTnLst>
                    </p:cTn>
                  </p:par>
                  <p:par>
                    <p:cTn id="100" fill="hold">
                      <p:stCondLst>
                        <p:cond delay="indefinite"/>
                      </p:stCondLst>
                      <p:childTnLst>
                        <p:par>
                          <p:cTn id="101" fill="hold">
                            <p:stCondLst>
                              <p:cond delay="0"/>
                            </p:stCondLst>
                            <p:childTnLst>
                              <p:par>
                                <p:cTn id="102" presetID="16" presetClass="entr" presetSubtype="21" fill="hold" grpId="0" nodeType="clickEffect">
                                  <p:stCondLst>
                                    <p:cond delay="0"/>
                                  </p:stCondLst>
                                  <p:childTnLst>
                                    <p:set>
                                      <p:cBhvr>
                                        <p:cTn id="103" dur="1" fill="hold">
                                          <p:stCondLst>
                                            <p:cond delay="0"/>
                                          </p:stCondLst>
                                        </p:cTn>
                                        <p:tgtEl>
                                          <p:spTgt spid="47245"/>
                                        </p:tgtEl>
                                        <p:attrNameLst>
                                          <p:attrName>style.visibility</p:attrName>
                                        </p:attrNameLst>
                                      </p:cBhvr>
                                      <p:to>
                                        <p:strVal val="visible"/>
                                      </p:to>
                                    </p:set>
                                    <p:animEffect transition="in" filter="barn(inVertical)">
                                      <p:cBhvr>
                                        <p:cTn id="104" dur="500"/>
                                        <p:tgtEl>
                                          <p:spTgt spid="47245"/>
                                        </p:tgtEl>
                                      </p:cBhvr>
                                    </p:animEffect>
                                  </p:childTnLst>
                                </p:cTn>
                              </p:par>
                            </p:childTnLst>
                          </p:cTn>
                        </p:par>
                      </p:childTnLst>
                    </p:cTn>
                  </p:par>
                  <p:par>
                    <p:cTn id="105" fill="hold">
                      <p:stCondLst>
                        <p:cond delay="indefinite"/>
                      </p:stCondLst>
                      <p:childTnLst>
                        <p:par>
                          <p:cTn id="106" fill="hold">
                            <p:stCondLst>
                              <p:cond delay="0"/>
                            </p:stCondLst>
                            <p:childTnLst>
                              <p:par>
                                <p:cTn id="107" presetID="16" presetClass="entr" presetSubtype="21" fill="hold" nodeType="clickEffect">
                                  <p:stCondLst>
                                    <p:cond delay="0"/>
                                  </p:stCondLst>
                                  <p:childTnLst>
                                    <p:set>
                                      <p:cBhvr>
                                        <p:cTn id="108" dur="1" fill="hold">
                                          <p:stCondLst>
                                            <p:cond delay="0"/>
                                          </p:stCondLst>
                                        </p:cTn>
                                        <p:tgtEl>
                                          <p:spTgt spid="47319"/>
                                        </p:tgtEl>
                                        <p:attrNameLst>
                                          <p:attrName>style.visibility</p:attrName>
                                        </p:attrNameLst>
                                      </p:cBhvr>
                                      <p:to>
                                        <p:strVal val="visible"/>
                                      </p:to>
                                    </p:set>
                                    <p:animEffect transition="in" filter="barn(inVertical)">
                                      <p:cBhvr>
                                        <p:cTn id="109" dur="500"/>
                                        <p:tgtEl>
                                          <p:spTgt spid="47319"/>
                                        </p:tgtEl>
                                      </p:cBhvr>
                                    </p:animEffect>
                                  </p:childTnLst>
                                </p:cTn>
                              </p:par>
                            </p:childTnLst>
                          </p:cTn>
                        </p:par>
                      </p:childTnLst>
                    </p:cTn>
                  </p:par>
                  <p:par>
                    <p:cTn id="110" fill="hold">
                      <p:stCondLst>
                        <p:cond delay="indefinite"/>
                      </p:stCondLst>
                      <p:childTnLst>
                        <p:par>
                          <p:cTn id="111" fill="hold">
                            <p:stCondLst>
                              <p:cond delay="0"/>
                            </p:stCondLst>
                            <p:childTnLst>
                              <p:par>
                                <p:cTn id="112" presetID="16" presetClass="entr" presetSubtype="21" fill="hold" grpId="0" nodeType="clickEffect">
                                  <p:stCondLst>
                                    <p:cond delay="0"/>
                                  </p:stCondLst>
                                  <p:childTnLst>
                                    <p:set>
                                      <p:cBhvr>
                                        <p:cTn id="113" dur="1" fill="hold">
                                          <p:stCondLst>
                                            <p:cond delay="0"/>
                                          </p:stCondLst>
                                        </p:cTn>
                                        <p:tgtEl>
                                          <p:spTgt spid="55"/>
                                        </p:tgtEl>
                                        <p:attrNameLst>
                                          <p:attrName>style.visibility</p:attrName>
                                        </p:attrNameLst>
                                      </p:cBhvr>
                                      <p:to>
                                        <p:strVal val="visible"/>
                                      </p:to>
                                    </p:set>
                                    <p:animEffect transition="in" filter="barn(inVertical)">
                                      <p:cBhvr>
                                        <p:cTn id="114"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201" grpId="0"/>
      <p:bldP spid="47202" grpId="0"/>
      <p:bldP spid="47203" grpId="0"/>
      <p:bldP spid="47204" grpId="0"/>
      <p:bldP spid="47205" grpId="0"/>
      <p:bldP spid="47206" grpId="0"/>
      <p:bldP spid="47207" grpId="0"/>
      <p:bldP spid="47208" grpId="0"/>
      <p:bldP spid="47209" grpId="0"/>
      <p:bldP spid="47245" grpId="0"/>
      <p:bldP spid="47290" grpId="0"/>
      <p:bldP spid="3" grpId="0"/>
      <p:bldP spid="48" grpId="0"/>
      <p:bldP spid="49" grpId="0"/>
      <p:bldP spid="50" grpId="0"/>
      <p:bldP spid="51" grpId="0"/>
      <p:bldP spid="52" grpId="0"/>
      <p:bldP spid="53" grpId="0"/>
      <p:bldP spid="54" grpId="0"/>
      <p:bldP spid="55" grpId="0"/>
      <p:bldP spid="57" grpId="0"/>
      <p:bldP spid="59" grpId="0"/>
      <p:bldP spid="6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1">
            <a:extLst>
              <a:ext uri="{FF2B5EF4-FFF2-40B4-BE49-F238E27FC236}">
                <a16:creationId xmlns:a16="http://schemas.microsoft.com/office/drawing/2014/main" id="{702CADCD-2617-43D0-B17B-57ABF241D629}"/>
              </a:ext>
            </a:extLst>
          </p:cNvPr>
          <p:cNvSpPr txBox="1">
            <a:spLocks noChangeArrowheads="1"/>
          </p:cNvSpPr>
          <p:nvPr/>
        </p:nvSpPr>
        <p:spPr bwMode="auto">
          <a:xfrm>
            <a:off x="8534400" y="3505201"/>
            <a:ext cx="2235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vi-VN" altLang="en-US" sz="2400"/>
          </a:p>
        </p:txBody>
      </p:sp>
      <p:graphicFrame>
        <p:nvGraphicFramePr>
          <p:cNvPr id="47337" name="Group 233">
            <a:extLst>
              <a:ext uri="{FF2B5EF4-FFF2-40B4-BE49-F238E27FC236}">
                <a16:creationId xmlns:a16="http://schemas.microsoft.com/office/drawing/2014/main" id="{E95CE373-16F6-4E40-B57E-704C4E10B436}"/>
              </a:ext>
            </a:extLst>
          </p:cNvPr>
          <p:cNvGraphicFramePr>
            <a:graphicFrameLocks noGrp="1"/>
          </p:cNvGraphicFramePr>
          <p:nvPr>
            <p:ph sz="half" idx="1"/>
          </p:nvPr>
        </p:nvGraphicFramePr>
        <p:xfrm>
          <a:off x="0" y="685800"/>
          <a:ext cx="12192000" cy="3352801"/>
        </p:xfrm>
        <a:graphic>
          <a:graphicData uri="http://schemas.openxmlformats.org/drawingml/2006/table">
            <a:tbl>
              <a:tblPr/>
              <a:tblGrid>
                <a:gridCol w="1710267">
                  <a:extLst>
                    <a:ext uri="{9D8B030D-6E8A-4147-A177-3AD203B41FA5}">
                      <a16:colId xmlns:a16="http://schemas.microsoft.com/office/drawing/2014/main" val="20000"/>
                    </a:ext>
                  </a:extLst>
                </a:gridCol>
                <a:gridCol w="1845733">
                  <a:extLst>
                    <a:ext uri="{9D8B030D-6E8A-4147-A177-3AD203B41FA5}">
                      <a16:colId xmlns:a16="http://schemas.microsoft.com/office/drawing/2014/main" val="20001"/>
                    </a:ext>
                  </a:extLst>
                </a:gridCol>
                <a:gridCol w="1727200">
                  <a:extLst>
                    <a:ext uri="{9D8B030D-6E8A-4147-A177-3AD203B41FA5}">
                      <a16:colId xmlns:a16="http://schemas.microsoft.com/office/drawing/2014/main" val="20002"/>
                    </a:ext>
                  </a:extLst>
                </a:gridCol>
                <a:gridCol w="1991784">
                  <a:extLst>
                    <a:ext uri="{9D8B030D-6E8A-4147-A177-3AD203B41FA5}">
                      <a16:colId xmlns:a16="http://schemas.microsoft.com/office/drawing/2014/main" val="20003"/>
                    </a:ext>
                  </a:extLst>
                </a:gridCol>
                <a:gridCol w="1610783">
                  <a:extLst>
                    <a:ext uri="{9D8B030D-6E8A-4147-A177-3AD203B41FA5}">
                      <a16:colId xmlns:a16="http://schemas.microsoft.com/office/drawing/2014/main" val="20004"/>
                    </a:ext>
                  </a:extLst>
                </a:gridCol>
                <a:gridCol w="1782233">
                  <a:extLst>
                    <a:ext uri="{9D8B030D-6E8A-4147-A177-3AD203B41FA5}">
                      <a16:colId xmlns:a16="http://schemas.microsoft.com/office/drawing/2014/main" val="20005"/>
                    </a:ext>
                  </a:extLst>
                </a:gridCol>
                <a:gridCol w="1524000">
                  <a:extLst>
                    <a:ext uri="{9D8B030D-6E8A-4147-A177-3AD203B41FA5}">
                      <a16:colId xmlns:a16="http://schemas.microsoft.com/office/drawing/2014/main" val="20006"/>
                    </a:ext>
                  </a:extLst>
                </a:gridCol>
              </a:tblGrid>
              <a:tr h="518171">
                <a:tc gridSpan="3">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dirty="0" err="1">
                          <a:ln>
                            <a:noFill/>
                          </a:ln>
                          <a:solidFill>
                            <a:schemeClr val="accent2"/>
                          </a:solidFill>
                          <a:effectLst/>
                          <a:latin typeface="Times New Roman" pitchFamily="18" charset="0"/>
                        </a:rPr>
                        <a:t>Lớn</a:t>
                      </a:r>
                      <a:r>
                        <a:rPr kumimoji="0" lang="en-US" altLang="en-US" sz="2800" b="1" i="0" u="none" strike="noStrike" cap="none" normalizeH="0" baseline="0" dirty="0">
                          <a:ln>
                            <a:noFill/>
                          </a:ln>
                          <a:solidFill>
                            <a:schemeClr val="accent2"/>
                          </a:solidFill>
                          <a:effectLst/>
                          <a:latin typeface="Times New Roman" pitchFamily="18" charset="0"/>
                        </a:rPr>
                        <a:t> </a:t>
                      </a:r>
                      <a:r>
                        <a:rPr kumimoji="0" lang="en-US" altLang="en-US" sz="2800" b="1" i="0" u="none" strike="noStrike" cap="none" normalizeH="0" baseline="0" dirty="0" err="1">
                          <a:ln>
                            <a:noFill/>
                          </a:ln>
                          <a:solidFill>
                            <a:schemeClr val="accent2"/>
                          </a:solidFill>
                          <a:effectLst/>
                          <a:latin typeface="Times New Roman" pitchFamily="18" charset="0"/>
                        </a:rPr>
                        <a:t>hơn</a:t>
                      </a:r>
                      <a:r>
                        <a:rPr kumimoji="0" lang="en-US" altLang="en-US" sz="2800" b="1" i="0" u="none" strike="noStrike" cap="none" normalizeH="0" baseline="0" dirty="0">
                          <a:ln>
                            <a:noFill/>
                          </a:ln>
                          <a:solidFill>
                            <a:schemeClr val="accent2"/>
                          </a:solidFill>
                          <a:effectLst/>
                          <a:latin typeface="Times New Roman" pitchFamily="18" charset="0"/>
                        </a:rPr>
                        <a:t> </a:t>
                      </a:r>
                      <a:r>
                        <a:rPr kumimoji="0" lang="en-US" altLang="en-US" sz="2800" b="1" i="0" u="none" strike="noStrike" cap="none" normalizeH="0" baseline="0" dirty="0" err="1">
                          <a:ln>
                            <a:noFill/>
                          </a:ln>
                          <a:solidFill>
                            <a:schemeClr val="accent2"/>
                          </a:solidFill>
                          <a:effectLst/>
                          <a:latin typeface="Times New Roman" pitchFamily="18" charset="0"/>
                        </a:rPr>
                        <a:t>mét</a:t>
                      </a:r>
                      <a:endParaRPr kumimoji="0" lang="en-US" altLang="en-US" sz="2800" b="1" i="0" u="none" strike="noStrike" cap="none" normalizeH="0" baseline="0" dirty="0">
                        <a:ln>
                          <a:noFill/>
                        </a:ln>
                        <a:solidFill>
                          <a:schemeClr val="accent2"/>
                        </a:solidFill>
                        <a:effectLst/>
                        <a:latin typeface="Times New Roman" pitchFamily="18" charset="0"/>
                      </a:endParaRPr>
                    </a:p>
                  </a:txBody>
                  <a:tcPr marL="121920" marR="121920"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accent2"/>
                          </a:solidFill>
                          <a:effectLst/>
                          <a:latin typeface="Times New Roman" pitchFamily="18" charset="0"/>
                        </a:rPr>
                        <a:t>Mét</a:t>
                      </a: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accent2"/>
                          </a:solidFill>
                          <a:effectLst/>
                          <a:latin typeface="Times New Roman" pitchFamily="18" charset="0"/>
                        </a:rPr>
                        <a:t>Bé hơn mét</a:t>
                      </a:r>
                    </a:p>
                  </a:txBody>
                  <a:tcPr marL="121920" marR="121920"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18171">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316459">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dirty="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itchFamily="34" charset="0"/>
                        </a:defRPr>
                      </a:lvl1pPr>
                      <a:lvl2pPr marL="742950" indent="-285750" eaLnBrk="0" hangingPunct="0">
                        <a:spcBef>
                          <a:spcPct val="20000"/>
                        </a:spcBef>
                        <a:defRPr sz="2400">
                          <a:solidFill>
                            <a:schemeClr val="tx1"/>
                          </a:solidFill>
                          <a:latin typeface="Arial" pitchFamily="34" charset="0"/>
                        </a:defRPr>
                      </a:lvl2pPr>
                      <a:lvl3pPr marL="1143000" indent="-228600" eaLnBrk="0" hangingPunct="0">
                        <a:spcBef>
                          <a:spcPct val="20000"/>
                        </a:spcBef>
                        <a:defRPr sz="2000">
                          <a:solidFill>
                            <a:schemeClr val="tx1"/>
                          </a:solidFill>
                          <a:latin typeface="Arial" pitchFamily="34" charset="0"/>
                        </a:defRPr>
                      </a:lvl3pPr>
                      <a:lvl4pPr marL="1600200" indent="-228600" eaLnBrk="0" hangingPunct="0">
                        <a:spcBef>
                          <a:spcPct val="20000"/>
                        </a:spcBef>
                        <a:defRPr>
                          <a:solidFill>
                            <a:schemeClr val="tx1"/>
                          </a:solidFill>
                          <a:latin typeface="Arial" pitchFamily="34" charset="0"/>
                        </a:defRPr>
                      </a:lvl4pPr>
                      <a:lvl5pPr marL="2057400" indent="-228600" eaLnBrk="0" hangingPunct="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en-US" sz="2800" b="0" i="0" u="none" strike="noStrike" cap="none" normalizeH="0" baseline="0" dirty="0">
                        <a:ln>
                          <a:noFill/>
                        </a:ln>
                        <a:solidFill>
                          <a:schemeClr val="tx1"/>
                        </a:solidFill>
                        <a:effectLst/>
                        <a:latin typeface="Arial" pitchFamily="34" charset="0"/>
                      </a:endParaRPr>
                    </a:p>
                  </a:txBody>
                  <a:tcPr marL="121920" marR="121920"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201" name="Text Box 95">
            <a:extLst>
              <a:ext uri="{FF2B5EF4-FFF2-40B4-BE49-F238E27FC236}">
                <a16:creationId xmlns:a16="http://schemas.microsoft.com/office/drawing/2014/main" id="{C8AEE881-FED5-46AF-B184-35285563DB0F}"/>
              </a:ext>
            </a:extLst>
          </p:cNvPr>
          <p:cNvSpPr txBox="1">
            <a:spLocks noChangeArrowheads="1"/>
          </p:cNvSpPr>
          <p:nvPr/>
        </p:nvSpPr>
        <p:spPr bwMode="auto">
          <a:xfrm>
            <a:off x="203200" y="-25399"/>
            <a:ext cx="11379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b="1" i="1" u="sng">
                <a:latin typeface="Times New Roman" panose="02020603050405020304" pitchFamily="18" charset="0"/>
              </a:rPr>
              <a:t>Bài 1:</a:t>
            </a:r>
            <a:r>
              <a:rPr lang="en-US" altLang="en-US" sz="4000" b="1">
                <a:latin typeface="Times New Roman" panose="02020603050405020304" pitchFamily="18" charset="0"/>
              </a:rPr>
              <a:t> a)Viết cho đầy đủ bảng đơn vị đo độ dài sau:</a:t>
            </a:r>
          </a:p>
        </p:txBody>
      </p:sp>
      <p:sp>
        <p:nvSpPr>
          <p:cNvPr id="47201" name="Text Box 97">
            <a:extLst>
              <a:ext uri="{FF2B5EF4-FFF2-40B4-BE49-F238E27FC236}">
                <a16:creationId xmlns:a16="http://schemas.microsoft.com/office/drawing/2014/main" id="{60877C1D-F147-4642-941A-992ED2C2EFE8}"/>
              </a:ext>
            </a:extLst>
          </p:cNvPr>
          <p:cNvSpPr txBox="1">
            <a:spLocks noChangeArrowheads="1"/>
          </p:cNvSpPr>
          <p:nvPr/>
        </p:nvSpPr>
        <p:spPr bwMode="auto">
          <a:xfrm>
            <a:off x="508000" y="1066801"/>
            <a:ext cx="1016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Km</a:t>
            </a:r>
            <a:r>
              <a:rPr lang="en-US" altLang="en-US" sz="3733" b="1" i="1" u="sng">
                <a:cs typeface="Arial" panose="020B0604020202020204" pitchFamily="34" charset="0"/>
              </a:rPr>
              <a:t> </a:t>
            </a:r>
          </a:p>
        </p:txBody>
      </p:sp>
      <p:sp>
        <p:nvSpPr>
          <p:cNvPr id="47202" name="Text Box 98">
            <a:extLst>
              <a:ext uri="{FF2B5EF4-FFF2-40B4-BE49-F238E27FC236}">
                <a16:creationId xmlns:a16="http://schemas.microsoft.com/office/drawing/2014/main" id="{1E6A583F-5BCD-4D53-A5D3-70F3ECA444FD}"/>
              </a:ext>
            </a:extLst>
          </p:cNvPr>
          <p:cNvSpPr txBox="1">
            <a:spLocks noChangeArrowheads="1"/>
          </p:cNvSpPr>
          <p:nvPr/>
        </p:nvSpPr>
        <p:spPr bwMode="auto">
          <a:xfrm>
            <a:off x="2336800" y="1081618"/>
            <a:ext cx="1016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hm</a:t>
            </a:r>
            <a:r>
              <a:rPr lang="en-US" altLang="en-US" sz="3733" b="1" i="1" u="sng">
                <a:cs typeface="Arial" panose="020B0604020202020204" pitchFamily="34" charset="0"/>
              </a:rPr>
              <a:t> </a:t>
            </a:r>
          </a:p>
        </p:txBody>
      </p:sp>
      <p:sp>
        <p:nvSpPr>
          <p:cNvPr id="47203" name="Text Box 99">
            <a:extLst>
              <a:ext uri="{FF2B5EF4-FFF2-40B4-BE49-F238E27FC236}">
                <a16:creationId xmlns:a16="http://schemas.microsoft.com/office/drawing/2014/main" id="{5371340B-B728-4D94-B8BD-C528DC7F14D6}"/>
              </a:ext>
            </a:extLst>
          </p:cNvPr>
          <p:cNvSpPr txBox="1">
            <a:spLocks noChangeArrowheads="1"/>
          </p:cNvSpPr>
          <p:nvPr/>
        </p:nvSpPr>
        <p:spPr bwMode="auto">
          <a:xfrm>
            <a:off x="3962400" y="1081618"/>
            <a:ext cx="12192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dam</a:t>
            </a:r>
            <a:r>
              <a:rPr lang="en-US" altLang="en-US" sz="3733" b="1" i="1" u="sng">
                <a:cs typeface="Arial" panose="020B0604020202020204" pitchFamily="34" charset="0"/>
              </a:rPr>
              <a:t> </a:t>
            </a:r>
          </a:p>
        </p:txBody>
      </p:sp>
      <p:sp>
        <p:nvSpPr>
          <p:cNvPr id="47204" name="Text Box 100">
            <a:extLst>
              <a:ext uri="{FF2B5EF4-FFF2-40B4-BE49-F238E27FC236}">
                <a16:creationId xmlns:a16="http://schemas.microsoft.com/office/drawing/2014/main" id="{CB470DD6-731F-47D2-B7B7-96219DACA79A}"/>
              </a:ext>
            </a:extLst>
          </p:cNvPr>
          <p:cNvSpPr txBox="1">
            <a:spLocks noChangeArrowheads="1"/>
          </p:cNvSpPr>
          <p:nvPr/>
        </p:nvSpPr>
        <p:spPr bwMode="auto">
          <a:xfrm>
            <a:off x="5689600" y="1005417"/>
            <a:ext cx="9144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m</a:t>
            </a:r>
            <a:r>
              <a:rPr lang="en-US" altLang="en-US" sz="3733" b="1" i="1" u="sng">
                <a:cs typeface="Arial" panose="020B0604020202020204" pitchFamily="34" charset="0"/>
              </a:rPr>
              <a:t> </a:t>
            </a:r>
          </a:p>
        </p:txBody>
      </p:sp>
      <p:sp>
        <p:nvSpPr>
          <p:cNvPr id="47205" name="Text Box 101">
            <a:extLst>
              <a:ext uri="{FF2B5EF4-FFF2-40B4-BE49-F238E27FC236}">
                <a16:creationId xmlns:a16="http://schemas.microsoft.com/office/drawing/2014/main" id="{1677B41A-E3FD-44B9-B68A-81C6719C3E71}"/>
              </a:ext>
            </a:extLst>
          </p:cNvPr>
          <p:cNvSpPr txBox="1">
            <a:spLocks noChangeArrowheads="1"/>
          </p:cNvSpPr>
          <p:nvPr/>
        </p:nvSpPr>
        <p:spPr bwMode="auto">
          <a:xfrm>
            <a:off x="7518400" y="1066801"/>
            <a:ext cx="1016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dm</a:t>
            </a:r>
            <a:r>
              <a:rPr lang="en-US" altLang="en-US" sz="3733" b="1" i="1" u="sng">
                <a:cs typeface="Arial" panose="020B0604020202020204" pitchFamily="34" charset="0"/>
              </a:rPr>
              <a:t> </a:t>
            </a:r>
          </a:p>
        </p:txBody>
      </p:sp>
      <p:sp>
        <p:nvSpPr>
          <p:cNvPr id="47206" name="Text Box 102">
            <a:extLst>
              <a:ext uri="{FF2B5EF4-FFF2-40B4-BE49-F238E27FC236}">
                <a16:creationId xmlns:a16="http://schemas.microsoft.com/office/drawing/2014/main" id="{1C8794C1-8033-4E0E-809E-37CCFB7CF00C}"/>
              </a:ext>
            </a:extLst>
          </p:cNvPr>
          <p:cNvSpPr txBox="1">
            <a:spLocks noChangeArrowheads="1"/>
          </p:cNvSpPr>
          <p:nvPr/>
        </p:nvSpPr>
        <p:spPr bwMode="auto">
          <a:xfrm>
            <a:off x="10668000" y="1066800"/>
            <a:ext cx="1320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mm</a:t>
            </a:r>
            <a:r>
              <a:rPr lang="en-US" altLang="en-US" sz="3733" b="1" i="1" u="sng">
                <a:cs typeface="Arial" panose="020B0604020202020204" pitchFamily="34" charset="0"/>
              </a:rPr>
              <a:t> </a:t>
            </a:r>
          </a:p>
        </p:txBody>
      </p:sp>
      <p:sp>
        <p:nvSpPr>
          <p:cNvPr id="47207" name="Text Box 103">
            <a:extLst>
              <a:ext uri="{FF2B5EF4-FFF2-40B4-BE49-F238E27FC236}">
                <a16:creationId xmlns:a16="http://schemas.microsoft.com/office/drawing/2014/main" id="{75DF8D69-09E2-450C-B5AD-9FCD83150F04}"/>
              </a:ext>
            </a:extLst>
          </p:cNvPr>
          <p:cNvSpPr txBox="1">
            <a:spLocks noChangeArrowheads="1"/>
          </p:cNvSpPr>
          <p:nvPr/>
        </p:nvSpPr>
        <p:spPr bwMode="auto">
          <a:xfrm>
            <a:off x="9042400" y="1066801"/>
            <a:ext cx="1016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3733" b="1">
                <a:latin typeface="Times New Roman" panose="02020603050405020304" pitchFamily="18" charset="0"/>
                <a:cs typeface="Arial" panose="020B0604020202020204" pitchFamily="34" charset="0"/>
              </a:rPr>
              <a:t>cm</a:t>
            </a:r>
            <a:r>
              <a:rPr lang="en-US" altLang="en-US" sz="3733" b="1" i="1" u="sng">
                <a:cs typeface="Arial" panose="020B0604020202020204" pitchFamily="34" charset="0"/>
              </a:rPr>
              <a:t> </a:t>
            </a:r>
          </a:p>
        </p:txBody>
      </p:sp>
      <p:sp>
        <p:nvSpPr>
          <p:cNvPr id="47208" name="Text Box 104">
            <a:extLst>
              <a:ext uri="{FF2B5EF4-FFF2-40B4-BE49-F238E27FC236}">
                <a16:creationId xmlns:a16="http://schemas.microsoft.com/office/drawing/2014/main" id="{CE9F7E4B-2A0A-4E34-9B58-032B6A4F39F5}"/>
              </a:ext>
            </a:extLst>
          </p:cNvPr>
          <p:cNvSpPr txBox="1">
            <a:spLocks noChangeArrowheads="1"/>
          </p:cNvSpPr>
          <p:nvPr/>
        </p:nvSpPr>
        <p:spPr bwMode="auto">
          <a:xfrm>
            <a:off x="5892800" y="1615018"/>
            <a:ext cx="1016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1m</a:t>
            </a:r>
          </a:p>
        </p:txBody>
      </p:sp>
      <p:sp>
        <p:nvSpPr>
          <p:cNvPr id="47209" name="Text Box 105">
            <a:extLst>
              <a:ext uri="{FF2B5EF4-FFF2-40B4-BE49-F238E27FC236}">
                <a16:creationId xmlns:a16="http://schemas.microsoft.com/office/drawing/2014/main" id="{6CDF6513-9BD4-4708-B96B-5F408E40FEF6}"/>
              </a:ext>
            </a:extLst>
          </p:cNvPr>
          <p:cNvSpPr txBox="1">
            <a:spLocks noChangeArrowheads="1"/>
          </p:cNvSpPr>
          <p:nvPr/>
        </p:nvSpPr>
        <p:spPr bwMode="auto">
          <a:xfrm>
            <a:off x="5181600" y="2133601"/>
            <a:ext cx="1828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 dm</a:t>
            </a:r>
          </a:p>
        </p:txBody>
      </p:sp>
      <p:sp>
        <p:nvSpPr>
          <p:cNvPr id="47214" name="Text Box 110">
            <a:extLst>
              <a:ext uri="{FF2B5EF4-FFF2-40B4-BE49-F238E27FC236}">
                <a16:creationId xmlns:a16="http://schemas.microsoft.com/office/drawing/2014/main" id="{4D653525-107F-40B1-A625-27400B434810}"/>
              </a:ext>
            </a:extLst>
          </p:cNvPr>
          <p:cNvSpPr txBox="1">
            <a:spLocks noChangeArrowheads="1"/>
          </p:cNvSpPr>
          <p:nvPr/>
        </p:nvSpPr>
        <p:spPr bwMode="auto">
          <a:xfrm>
            <a:off x="3759201" y="1615018"/>
            <a:ext cx="1361017"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1dam</a:t>
            </a:r>
          </a:p>
        </p:txBody>
      </p:sp>
      <p:sp>
        <p:nvSpPr>
          <p:cNvPr id="47224" name="Text Box 120">
            <a:extLst>
              <a:ext uri="{FF2B5EF4-FFF2-40B4-BE49-F238E27FC236}">
                <a16:creationId xmlns:a16="http://schemas.microsoft.com/office/drawing/2014/main" id="{B06B9C78-3903-4703-865D-F904D13C8D21}"/>
              </a:ext>
            </a:extLst>
          </p:cNvPr>
          <p:cNvSpPr txBox="1">
            <a:spLocks noChangeArrowheads="1"/>
          </p:cNvSpPr>
          <p:nvPr/>
        </p:nvSpPr>
        <p:spPr bwMode="auto">
          <a:xfrm>
            <a:off x="1930401" y="1676401"/>
            <a:ext cx="1157817"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1hm</a:t>
            </a:r>
          </a:p>
        </p:txBody>
      </p:sp>
      <p:sp>
        <p:nvSpPr>
          <p:cNvPr id="47225" name="Text Box 121">
            <a:extLst>
              <a:ext uri="{FF2B5EF4-FFF2-40B4-BE49-F238E27FC236}">
                <a16:creationId xmlns:a16="http://schemas.microsoft.com/office/drawing/2014/main" id="{84CF183C-D741-4F85-8A58-AA8F824B8F87}"/>
              </a:ext>
            </a:extLst>
          </p:cNvPr>
          <p:cNvSpPr txBox="1">
            <a:spLocks noChangeArrowheads="1"/>
          </p:cNvSpPr>
          <p:nvPr/>
        </p:nvSpPr>
        <p:spPr bwMode="auto">
          <a:xfrm>
            <a:off x="1625600" y="2819401"/>
            <a:ext cx="19304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VNI-Times" pitchFamily="2" charset="0"/>
              </a:rPr>
              <a:t>=      km</a:t>
            </a:r>
          </a:p>
        </p:txBody>
      </p:sp>
      <p:sp>
        <p:nvSpPr>
          <p:cNvPr id="47226" name="Text Box 122">
            <a:extLst>
              <a:ext uri="{FF2B5EF4-FFF2-40B4-BE49-F238E27FC236}">
                <a16:creationId xmlns:a16="http://schemas.microsoft.com/office/drawing/2014/main" id="{D55C00E4-AB10-490E-8BA4-C08F8DC03DE3}"/>
              </a:ext>
            </a:extLst>
          </p:cNvPr>
          <p:cNvSpPr txBox="1">
            <a:spLocks noChangeArrowheads="1"/>
          </p:cNvSpPr>
          <p:nvPr/>
        </p:nvSpPr>
        <p:spPr bwMode="auto">
          <a:xfrm>
            <a:off x="203200" y="1615018"/>
            <a:ext cx="1320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1km</a:t>
            </a:r>
          </a:p>
        </p:txBody>
      </p:sp>
      <p:sp>
        <p:nvSpPr>
          <p:cNvPr id="47228" name="Text Box 124">
            <a:extLst>
              <a:ext uri="{FF2B5EF4-FFF2-40B4-BE49-F238E27FC236}">
                <a16:creationId xmlns:a16="http://schemas.microsoft.com/office/drawing/2014/main" id="{23B797B6-C69F-48E1-99B0-C1763E1235D1}"/>
              </a:ext>
            </a:extLst>
          </p:cNvPr>
          <p:cNvSpPr txBox="1">
            <a:spLocks noChangeArrowheads="1"/>
          </p:cNvSpPr>
          <p:nvPr/>
        </p:nvSpPr>
        <p:spPr bwMode="auto">
          <a:xfrm>
            <a:off x="7416800" y="1600200"/>
            <a:ext cx="1320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VNI-Times" pitchFamily="2" charset="0"/>
              </a:rPr>
              <a:t> 1dm</a:t>
            </a:r>
          </a:p>
        </p:txBody>
      </p:sp>
      <p:sp>
        <p:nvSpPr>
          <p:cNvPr id="47235" name="Text Box 131">
            <a:extLst>
              <a:ext uri="{FF2B5EF4-FFF2-40B4-BE49-F238E27FC236}">
                <a16:creationId xmlns:a16="http://schemas.microsoft.com/office/drawing/2014/main" id="{EE7AF190-9C34-45F8-A66F-5369801DC160}"/>
              </a:ext>
            </a:extLst>
          </p:cNvPr>
          <p:cNvSpPr txBox="1">
            <a:spLocks noChangeArrowheads="1"/>
          </p:cNvSpPr>
          <p:nvPr/>
        </p:nvSpPr>
        <p:spPr bwMode="auto">
          <a:xfrm>
            <a:off x="9144000" y="1600201"/>
            <a:ext cx="11176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1cm</a:t>
            </a:r>
          </a:p>
        </p:txBody>
      </p:sp>
      <p:sp>
        <p:nvSpPr>
          <p:cNvPr id="47240" name="Text Box 136">
            <a:extLst>
              <a:ext uri="{FF2B5EF4-FFF2-40B4-BE49-F238E27FC236}">
                <a16:creationId xmlns:a16="http://schemas.microsoft.com/office/drawing/2014/main" id="{72628279-1597-4827-B865-58AB87D2D0A5}"/>
              </a:ext>
            </a:extLst>
          </p:cNvPr>
          <p:cNvSpPr txBox="1">
            <a:spLocks noChangeArrowheads="1"/>
          </p:cNvSpPr>
          <p:nvPr/>
        </p:nvSpPr>
        <p:spPr bwMode="auto">
          <a:xfrm>
            <a:off x="10769600" y="1600201"/>
            <a:ext cx="1320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1mm</a:t>
            </a:r>
          </a:p>
        </p:txBody>
      </p:sp>
      <p:sp>
        <p:nvSpPr>
          <p:cNvPr id="47245" name="Text Box 141">
            <a:extLst>
              <a:ext uri="{FF2B5EF4-FFF2-40B4-BE49-F238E27FC236}">
                <a16:creationId xmlns:a16="http://schemas.microsoft.com/office/drawing/2014/main" id="{7E2E2337-92CC-468B-9828-0AF627186FCE}"/>
              </a:ext>
            </a:extLst>
          </p:cNvPr>
          <p:cNvSpPr txBox="1">
            <a:spLocks noChangeArrowheads="1"/>
          </p:cNvSpPr>
          <p:nvPr/>
        </p:nvSpPr>
        <p:spPr bwMode="auto">
          <a:xfrm>
            <a:off x="5486400" y="2118785"/>
            <a:ext cx="8128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10</a:t>
            </a:r>
            <a:endParaRPr lang="en-US" altLang="en-US" b="1">
              <a:solidFill>
                <a:schemeClr val="accent2"/>
              </a:solidFill>
              <a:latin typeface="VNI-Times" pitchFamily="2" charset="0"/>
            </a:endParaRPr>
          </a:p>
        </p:txBody>
      </p:sp>
      <p:sp>
        <p:nvSpPr>
          <p:cNvPr id="47246" name="Text Box 142">
            <a:extLst>
              <a:ext uri="{FF2B5EF4-FFF2-40B4-BE49-F238E27FC236}">
                <a16:creationId xmlns:a16="http://schemas.microsoft.com/office/drawing/2014/main" id="{21A7A7F8-ADE2-4C12-AAF8-BA6EEE62B8D7}"/>
              </a:ext>
            </a:extLst>
          </p:cNvPr>
          <p:cNvSpPr txBox="1">
            <a:spLocks noChangeArrowheads="1"/>
          </p:cNvSpPr>
          <p:nvPr/>
        </p:nvSpPr>
        <p:spPr bwMode="auto">
          <a:xfrm>
            <a:off x="-101600" y="2133601"/>
            <a:ext cx="19304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  hm</a:t>
            </a:r>
          </a:p>
        </p:txBody>
      </p:sp>
      <p:sp>
        <p:nvSpPr>
          <p:cNvPr id="47249" name="Text Box 145">
            <a:extLst>
              <a:ext uri="{FF2B5EF4-FFF2-40B4-BE49-F238E27FC236}">
                <a16:creationId xmlns:a16="http://schemas.microsoft.com/office/drawing/2014/main" id="{8CB58465-49CE-4431-B6A6-1C00D1593B9E}"/>
              </a:ext>
            </a:extLst>
          </p:cNvPr>
          <p:cNvSpPr txBox="1">
            <a:spLocks noChangeArrowheads="1"/>
          </p:cNvSpPr>
          <p:nvPr/>
        </p:nvSpPr>
        <p:spPr bwMode="auto">
          <a:xfrm>
            <a:off x="203200" y="2133601"/>
            <a:ext cx="8128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10</a:t>
            </a:r>
            <a:endParaRPr lang="en-US" altLang="en-US" b="1">
              <a:solidFill>
                <a:schemeClr val="accent2"/>
              </a:solidFill>
              <a:latin typeface="VNI-Times" pitchFamily="2" charset="0"/>
            </a:endParaRPr>
          </a:p>
        </p:txBody>
      </p:sp>
      <p:sp>
        <p:nvSpPr>
          <p:cNvPr id="47254" name="Text Box 150">
            <a:extLst>
              <a:ext uri="{FF2B5EF4-FFF2-40B4-BE49-F238E27FC236}">
                <a16:creationId xmlns:a16="http://schemas.microsoft.com/office/drawing/2014/main" id="{822F3E17-087E-4144-92FB-2ABE5F5DCBCB}"/>
              </a:ext>
            </a:extLst>
          </p:cNvPr>
          <p:cNvSpPr txBox="1">
            <a:spLocks noChangeArrowheads="1"/>
          </p:cNvSpPr>
          <p:nvPr/>
        </p:nvSpPr>
        <p:spPr bwMode="auto">
          <a:xfrm>
            <a:off x="8839200" y="2148418"/>
            <a:ext cx="22352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 mm</a:t>
            </a:r>
          </a:p>
        </p:txBody>
      </p:sp>
      <p:sp>
        <p:nvSpPr>
          <p:cNvPr id="47255" name="Text Box 151">
            <a:extLst>
              <a:ext uri="{FF2B5EF4-FFF2-40B4-BE49-F238E27FC236}">
                <a16:creationId xmlns:a16="http://schemas.microsoft.com/office/drawing/2014/main" id="{F78AC177-A5DE-4844-91AF-87685A86819A}"/>
              </a:ext>
            </a:extLst>
          </p:cNvPr>
          <p:cNvSpPr txBox="1">
            <a:spLocks noChangeArrowheads="1"/>
          </p:cNvSpPr>
          <p:nvPr/>
        </p:nvSpPr>
        <p:spPr bwMode="auto">
          <a:xfrm>
            <a:off x="7213600" y="2133601"/>
            <a:ext cx="1828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 cm</a:t>
            </a:r>
          </a:p>
        </p:txBody>
      </p:sp>
      <p:sp>
        <p:nvSpPr>
          <p:cNvPr id="47256" name="Text Box 152">
            <a:extLst>
              <a:ext uri="{FF2B5EF4-FFF2-40B4-BE49-F238E27FC236}">
                <a16:creationId xmlns:a16="http://schemas.microsoft.com/office/drawing/2014/main" id="{B6EF8171-28D0-4122-A0F5-8466E163E20E}"/>
              </a:ext>
            </a:extLst>
          </p:cNvPr>
          <p:cNvSpPr txBox="1">
            <a:spLocks noChangeArrowheads="1"/>
          </p:cNvSpPr>
          <p:nvPr/>
        </p:nvSpPr>
        <p:spPr bwMode="auto">
          <a:xfrm>
            <a:off x="3556000" y="2133601"/>
            <a:ext cx="16256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 m</a:t>
            </a:r>
          </a:p>
        </p:txBody>
      </p:sp>
      <p:sp>
        <p:nvSpPr>
          <p:cNvPr id="47257" name="Text Box 153">
            <a:extLst>
              <a:ext uri="{FF2B5EF4-FFF2-40B4-BE49-F238E27FC236}">
                <a16:creationId xmlns:a16="http://schemas.microsoft.com/office/drawing/2014/main" id="{244D24F9-836D-46B1-9999-089EFC6FEC49}"/>
              </a:ext>
            </a:extLst>
          </p:cNvPr>
          <p:cNvSpPr txBox="1">
            <a:spLocks noChangeArrowheads="1"/>
          </p:cNvSpPr>
          <p:nvPr/>
        </p:nvSpPr>
        <p:spPr bwMode="auto">
          <a:xfrm>
            <a:off x="1625600" y="2133601"/>
            <a:ext cx="21336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 dam</a:t>
            </a:r>
          </a:p>
        </p:txBody>
      </p:sp>
      <p:sp>
        <p:nvSpPr>
          <p:cNvPr id="47261" name="Text Box 157">
            <a:extLst>
              <a:ext uri="{FF2B5EF4-FFF2-40B4-BE49-F238E27FC236}">
                <a16:creationId xmlns:a16="http://schemas.microsoft.com/office/drawing/2014/main" id="{2CACCC9F-8281-49BF-ADC9-D4A2B1FB7066}"/>
              </a:ext>
            </a:extLst>
          </p:cNvPr>
          <p:cNvSpPr txBox="1">
            <a:spLocks noChangeArrowheads="1"/>
          </p:cNvSpPr>
          <p:nvPr/>
        </p:nvSpPr>
        <p:spPr bwMode="auto">
          <a:xfrm>
            <a:off x="1971492" y="2083723"/>
            <a:ext cx="7620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10</a:t>
            </a:r>
            <a:endParaRPr lang="en-US" altLang="en-US" b="1">
              <a:solidFill>
                <a:schemeClr val="accent2"/>
              </a:solidFill>
              <a:latin typeface="VNI-Times" pitchFamily="2" charset="0"/>
            </a:endParaRPr>
          </a:p>
        </p:txBody>
      </p:sp>
      <p:sp>
        <p:nvSpPr>
          <p:cNvPr id="47262" name="Text Box 158">
            <a:extLst>
              <a:ext uri="{FF2B5EF4-FFF2-40B4-BE49-F238E27FC236}">
                <a16:creationId xmlns:a16="http://schemas.microsoft.com/office/drawing/2014/main" id="{BAD05474-C40E-4B00-826C-60C647E4C47B}"/>
              </a:ext>
            </a:extLst>
          </p:cNvPr>
          <p:cNvSpPr txBox="1">
            <a:spLocks noChangeArrowheads="1"/>
          </p:cNvSpPr>
          <p:nvPr/>
        </p:nvSpPr>
        <p:spPr bwMode="auto">
          <a:xfrm>
            <a:off x="3860800" y="2133601"/>
            <a:ext cx="8128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10</a:t>
            </a:r>
            <a:endParaRPr lang="en-US" altLang="en-US" b="1">
              <a:solidFill>
                <a:schemeClr val="accent2"/>
              </a:solidFill>
              <a:latin typeface="VNI-Times" pitchFamily="2" charset="0"/>
            </a:endParaRPr>
          </a:p>
        </p:txBody>
      </p:sp>
      <p:sp>
        <p:nvSpPr>
          <p:cNvPr id="47263" name="Text Box 159">
            <a:extLst>
              <a:ext uri="{FF2B5EF4-FFF2-40B4-BE49-F238E27FC236}">
                <a16:creationId xmlns:a16="http://schemas.microsoft.com/office/drawing/2014/main" id="{C2A1412E-0D61-4C34-BC63-765C0CBA4ADF}"/>
              </a:ext>
            </a:extLst>
          </p:cNvPr>
          <p:cNvSpPr txBox="1">
            <a:spLocks noChangeArrowheads="1"/>
          </p:cNvSpPr>
          <p:nvPr/>
        </p:nvSpPr>
        <p:spPr bwMode="auto">
          <a:xfrm>
            <a:off x="7518400" y="2142067"/>
            <a:ext cx="8128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10</a:t>
            </a:r>
            <a:endParaRPr lang="en-US" altLang="en-US" b="1">
              <a:solidFill>
                <a:schemeClr val="accent2"/>
              </a:solidFill>
              <a:latin typeface="VNI-Times" pitchFamily="2" charset="0"/>
            </a:endParaRPr>
          </a:p>
        </p:txBody>
      </p:sp>
      <p:sp>
        <p:nvSpPr>
          <p:cNvPr id="47264" name="Text Box 160">
            <a:extLst>
              <a:ext uri="{FF2B5EF4-FFF2-40B4-BE49-F238E27FC236}">
                <a16:creationId xmlns:a16="http://schemas.microsoft.com/office/drawing/2014/main" id="{70424353-5C22-4468-8AB6-C33FD3B23B76}"/>
              </a:ext>
            </a:extLst>
          </p:cNvPr>
          <p:cNvSpPr txBox="1">
            <a:spLocks noChangeArrowheads="1"/>
          </p:cNvSpPr>
          <p:nvPr/>
        </p:nvSpPr>
        <p:spPr bwMode="auto">
          <a:xfrm>
            <a:off x="9144000" y="2133601"/>
            <a:ext cx="8128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10</a:t>
            </a:r>
            <a:endParaRPr lang="en-US" altLang="en-US" b="1">
              <a:solidFill>
                <a:schemeClr val="accent2"/>
              </a:solidFill>
              <a:latin typeface="VNI-Times" pitchFamily="2" charset="0"/>
            </a:endParaRPr>
          </a:p>
        </p:txBody>
      </p:sp>
      <p:graphicFrame>
        <p:nvGraphicFramePr>
          <p:cNvPr id="47281" name="Object 177">
            <a:extLst>
              <a:ext uri="{FF2B5EF4-FFF2-40B4-BE49-F238E27FC236}">
                <a16:creationId xmlns:a16="http://schemas.microsoft.com/office/drawing/2014/main" id="{FEFB6F0D-4BF8-41B3-A6D9-06CF757BDC87}"/>
              </a:ext>
            </a:extLst>
          </p:cNvPr>
          <p:cNvGraphicFramePr>
            <a:graphicFrameLocks noChangeAspect="1"/>
          </p:cNvGraphicFramePr>
          <p:nvPr>
            <p:extLst>
              <p:ext uri="{D42A27DB-BD31-4B8C-83A1-F6EECF244321}">
                <p14:modId xmlns:p14="http://schemas.microsoft.com/office/powerpoint/2010/main" val="1630647628"/>
              </p:ext>
            </p:extLst>
          </p:nvPr>
        </p:nvGraphicFramePr>
        <p:xfrm>
          <a:off x="2133600" y="2768600"/>
          <a:ext cx="609600" cy="965200"/>
        </p:xfrm>
        <a:graphic>
          <a:graphicData uri="http://schemas.openxmlformats.org/presentationml/2006/ole">
            <mc:AlternateContent xmlns:mc="http://schemas.openxmlformats.org/markup-compatibility/2006">
              <mc:Choice xmlns:v="urn:schemas-microsoft-com:vml" Requires="v">
                <p:oleObj spid="_x0000_s2050" name="Equation" r:id="rId3" imgW="457200" imgH="965200" progId="Equation.DSMT4">
                  <p:embed/>
                </p:oleObj>
              </mc:Choice>
              <mc:Fallback>
                <p:oleObj name="Equation" r:id="rId3" imgW="457200" imgH="965200" progId="Equation.DSMT4">
                  <p:embed/>
                  <p:pic>
                    <p:nvPicPr>
                      <p:cNvPr id="47281" name="Object 177">
                        <a:extLst>
                          <a:ext uri="{FF2B5EF4-FFF2-40B4-BE49-F238E27FC236}">
                            <a16:creationId xmlns:a16="http://schemas.microsoft.com/office/drawing/2014/main" id="{FEFB6F0D-4BF8-41B3-A6D9-06CF757BDC8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768600"/>
                        <a:ext cx="609600"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7282" name="Text Box 178">
            <a:extLst>
              <a:ext uri="{FF2B5EF4-FFF2-40B4-BE49-F238E27FC236}">
                <a16:creationId xmlns:a16="http://schemas.microsoft.com/office/drawing/2014/main" id="{65EBAA90-CB38-470A-AE49-BBD96A8C29C9}"/>
              </a:ext>
            </a:extLst>
          </p:cNvPr>
          <p:cNvSpPr txBox="1">
            <a:spLocks noChangeArrowheads="1"/>
          </p:cNvSpPr>
          <p:nvPr/>
        </p:nvSpPr>
        <p:spPr bwMode="auto">
          <a:xfrm>
            <a:off x="3454400" y="2758018"/>
            <a:ext cx="2032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VNI-Times" pitchFamily="2" charset="0"/>
              </a:rPr>
              <a:t>=       hm</a:t>
            </a:r>
          </a:p>
        </p:txBody>
      </p:sp>
      <p:sp>
        <p:nvSpPr>
          <p:cNvPr id="47290" name="Text Box 186">
            <a:extLst>
              <a:ext uri="{FF2B5EF4-FFF2-40B4-BE49-F238E27FC236}">
                <a16:creationId xmlns:a16="http://schemas.microsoft.com/office/drawing/2014/main" id="{591E7DFE-F4B0-4948-9E42-CDB546BE6E62}"/>
              </a:ext>
            </a:extLst>
          </p:cNvPr>
          <p:cNvSpPr txBox="1">
            <a:spLocks noChangeArrowheads="1"/>
          </p:cNvSpPr>
          <p:nvPr/>
        </p:nvSpPr>
        <p:spPr bwMode="auto">
          <a:xfrm>
            <a:off x="5283200" y="2743201"/>
            <a:ext cx="22352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VNI-Times" pitchFamily="2" charset="0"/>
              </a:rPr>
              <a:t>=      dam</a:t>
            </a:r>
          </a:p>
        </p:txBody>
      </p:sp>
      <p:sp>
        <p:nvSpPr>
          <p:cNvPr id="47291" name="Text Box 187">
            <a:extLst>
              <a:ext uri="{FF2B5EF4-FFF2-40B4-BE49-F238E27FC236}">
                <a16:creationId xmlns:a16="http://schemas.microsoft.com/office/drawing/2014/main" id="{DB10455B-68EB-46E8-AB58-A9FFAA89EF36}"/>
              </a:ext>
            </a:extLst>
          </p:cNvPr>
          <p:cNvSpPr txBox="1">
            <a:spLocks noChangeArrowheads="1"/>
          </p:cNvSpPr>
          <p:nvPr/>
        </p:nvSpPr>
        <p:spPr bwMode="auto">
          <a:xfrm>
            <a:off x="7213600" y="2743201"/>
            <a:ext cx="1828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VNI-Times" pitchFamily="2" charset="0"/>
              </a:rPr>
              <a:t>=       m</a:t>
            </a:r>
          </a:p>
        </p:txBody>
      </p:sp>
      <p:sp>
        <p:nvSpPr>
          <p:cNvPr id="47294" name="Text Box 190">
            <a:extLst>
              <a:ext uri="{FF2B5EF4-FFF2-40B4-BE49-F238E27FC236}">
                <a16:creationId xmlns:a16="http://schemas.microsoft.com/office/drawing/2014/main" id="{C40A548F-917E-4C2F-9C3E-D17DEBDF3430}"/>
              </a:ext>
            </a:extLst>
          </p:cNvPr>
          <p:cNvSpPr txBox="1">
            <a:spLocks noChangeArrowheads="1"/>
          </p:cNvSpPr>
          <p:nvPr/>
        </p:nvSpPr>
        <p:spPr bwMode="auto">
          <a:xfrm>
            <a:off x="8839200" y="2743201"/>
            <a:ext cx="2032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VNI-Times" pitchFamily="2" charset="0"/>
              </a:rPr>
              <a:t>=       dm</a:t>
            </a:r>
          </a:p>
        </p:txBody>
      </p:sp>
      <p:sp>
        <p:nvSpPr>
          <p:cNvPr id="47295" name="Text Box 191">
            <a:extLst>
              <a:ext uri="{FF2B5EF4-FFF2-40B4-BE49-F238E27FC236}">
                <a16:creationId xmlns:a16="http://schemas.microsoft.com/office/drawing/2014/main" id="{024D4C01-AFE5-49CC-904B-B7076A5DCAEE}"/>
              </a:ext>
            </a:extLst>
          </p:cNvPr>
          <p:cNvSpPr txBox="1">
            <a:spLocks noChangeArrowheads="1"/>
          </p:cNvSpPr>
          <p:nvPr/>
        </p:nvSpPr>
        <p:spPr bwMode="auto">
          <a:xfrm>
            <a:off x="10566400" y="2743201"/>
            <a:ext cx="17272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VNI-Times" pitchFamily="2" charset="0"/>
              </a:rPr>
              <a:t>=     cm</a:t>
            </a:r>
          </a:p>
        </p:txBody>
      </p:sp>
      <p:graphicFrame>
        <p:nvGraphicFramePr>
          <p:cNvPr id="47311" name="Object 207">
            <a:extLst>
              <a:ext uri="{FF2B5EF4-FFF2-40B4-BE49-F238E27FC236}">
                <a16:creationId xmlns:a16="http://schemas.microsoft.com/office/drawing/2014/main" id="{B030F903-F8F6-48BF-99EA-D43294797A46}"/>
              </a:ext>
            </a:extLst>
          </p:cNvPr>
          <p:cNvGraphicFramePr>
            <a:graphicFrameLocks noChangeAspect="1"/>
          </p:cNvGraphicFramePr>
          <p:nvPr>
            <p:extLst>
              <p:ext uri="{D42A27DB-BD31-4B8C-83A1-F6EECF244321}">
                <p14:modId xmlns:p14="http://schemas.microsoft.com/office/powerpoint/2010/main" val="168960701"/>
              </p:ext>
            </p:extLst>
          </p:nvPr>
        </p:nvGraphicFramePr>
        <p:xfrm>
          <a:off x="3860800" y="2768600"/>
          <a:ext cx="609600" cy="965200"/>
        </p:xfrm>
        <a:graphic>
          <a:graphicData uri="http://schemas.openxmlformats.org/presentationml/2006/ole">
            <mc:AlternateContent xmlns:mc="http://schemas.openxmlformats.org/markup-compatibility/2006">
              <mc:Choice xmlns:v="urn:schemas-microsoft-com:vml" Requires="v">
                <p:oleObj spid="_x0000_s2051" name="Equation" r:id="rId5" imgW="457200" imgH="965200" progId="Equation.DSMT4">
                  <p:embed/>
                </p:oleObj>
              </mc:Choice>
              <mc:Fallback>
                <p:oleObj name="Equation" r:id="rId5" imgW="457200" imgH="965200" progId="Equation.DSMT4">
                  <p:embed/>
                  <p:pic>
                    <p:nvPicPr>
                      <p:cNvPr id="47311" name="Object 207">
                        <a:extLst>
                          <a:ext uri="{FF2B5EF4-FFF2-40B4-BE49-F238E27FC236}">
                            <a16:creationId xmlns:a16="http://schemas.microsoft.com/office/drawing/2014/main" id="{B030F903-F8F6-48BF-99EA-D43294797A4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60800" y="2768600"/>
                        <a:ext cx="609600"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312" name="Object 208">
            <a:extLst>
              <a:ext uri="{FF2B5EF4-FFF2-40B4-BE49-F238E27FC236}">
                <a16:creationId xmlns:a16="http://schemas.microsoft.com/office/drawing/2014/main" id="{B429AB8F-0E92-45A8-B348-EA84DA632CB7}"/>
              </a:ext>
            </a:extLst>
          </p:cNvPr>
          <p:cNvGraphicFramePr>
            <a:graphicFrameLocks noGrp="1" noChangeAspect="1"/>
          </p:cNvGraphicFramePr>
          <p:nvPr>
            <p:ph sz="half" idx="2"/>
            <p:extLst>
              <p:ext uri="{D42A27DB-BD31-4B8C-83A1-F6EECF244321}">
                <p14:modId xmlns:p14="http://schemas.microsoft.com/office/powerpoint/2010/main" val="386813023"/>
              </p:ext>
            </p:extLst>
          </p:nvPr>
        </p:nvGraphicFramePr>
        <p:xfrm>
          <a:off x="7721600" y="2768600"/>
          <a:ext cx="609600" cy="965200"/>
        </p:xfrm>
        <a:graphic>
          <a:graphicData uri="http://schemas.openxmlformats.org/presentationml/2006/ole">
            <mc:AlternateContent xmlns:mc="http://schemas.openxmlformats.org/markup-compatibility/2006">
              <mc:Choice xmlns:v="urn:schemas-microsoft-com:vml" Requires="v">
                <p:oleObj spid="_x0000_s2052" name="Equation" r:id="rId7" imgW="457200" imgH="965200" progId="Equation.DSMT4">
                  <p:embed/>
                </p:oleObj>
              </mc:Choice>
              <mc:Fallback>
                <p:oleObj name="Equation" r:id="rId7" imgW="457200" imgH="965200" progId="Equation.DSMT4">
                  <p:embed/>
                  <p:pic>
                    <p:nvPicPr>
                      <p:cNvPr id="47312" name="Object 208">
                        <a:extLst>
                          <a:ext uri="{FF2B5EF4-FFF2-40B4-BE49-F238E27FC236}">
                            <a16:creationId xmlns:a16="http://schemas.microsoft.com/office/drawing/2014/main" id="{B429AB8F-0E92-45A8-B348-EA84DA632CB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21600" y="2768600"/>
                        <a:ext cx="609600"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319" name="Object 215">
            <a:extLst>
              <a:ext uri="{FF2B5EF4-FFF2-40B4-BE49-F238E27FC236}">
                <a16:creationId xmlns:a16="http://schemas.microsoft.com/office/drawing/2014/main" id="{023A54A1-D12F-429B-AFDB-02279538644C}"/>
              </a:ext>
            </a:extLst>
          </p:cNvPr>
          <p:cNvGraphicFramePr>
            <a:graphicFrameLocks noChangeAspect="1"/>
          </p:cNvGraphicFramePr>
          <p:nvPr>
            <p:extLst>
              <p:ext uri="{D42A27DB-BD31-4B8C-83A1-F6EECF244321}">
                <p14:modId xmlns:p14="http://schemas.microsoft.com/office/powerpoint/2010/main" val="755146670"/>
              </p:ext>
            </p:extLst>
          </p:nvPr>
        </p:nvGraphicFramePr>
        <p:xfrm>
          <a:off x="5689600" y="2667000"/>
          <a:ext cx="609600" cy="965200"/>
        </p:xfrm>
        <a:graphic>
          <a:graphicData uri="http://schemas.openxmlformats.org/presentationml/2006/ole">
            <mc:AlternateContent xmlns:mc="http://schemas.openxmlformats.org/markup-compatibility/2006">
              <mc:Choice xmlns:v="urn:schemas-microsoft-com:vml" Requires="v">
                <p:oleObj spid="_x0000_s2053" name="Equation" r:id="rId8" imgW="457200" imgH="965200" progId="Equation.DSMT4">
                  <p:embed/>
                </p:oleObj>
              </mc:Choice>
              <mc:Fallback>
                <p:oleObj name="Equation" r:id="rId8" imgW="457200" imgH="965200" progId="Equation.DSMT4">
                  <p:embed/>
                  <p:pic>
                    <p:nvPicPr>
                      <p:cNvPr id="47319" name="Object 215">
                        <a:extLst>
                          <a:ext uri="{FF2B5EF4-FFF2-40B4-BE49-F238E27FC236}">
                            <a16:creationId xmlns:a16="http://schemas.microsoft.com/office/drawing/2014/main" id="{023A54A1-D12F-429B-AFDB-02279538644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89600" y="2667000"/>
                        <a:ext cx="609600"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329" name="Object 225">
            <a:extLst>
              <a:ext uri="{FF2B5EF4-FFF2-40B4-BE49-F238E27FC236}">
                <a16:creationId xmlns:a16="http://schemas.microsoft.com/office/drawing/2014/main" id="{5CCADE4C-B0F6-4D17-9CE8-727AEBD8F6F0}"/>
              </a:ext>
            </a:extLst>
          </p:cNvPr>
          <p:cNvGraphicFramePr>
            <a:graphicFrameLocks noChangeAspect="1"/>
          </p:cNvGraphicFramePr>
          <p:nvPr>
            <p:extLst>
              <p:ext uri="{D42A27DB-BD31-4B8C-83A1-F6EECF244321}">
                <p14:modId xmlns:p14="http://schemas.microsoft.com/office/powerpoint/2010/main" val="2955146258"/>
              </p:ext>
            </p:extLst>
          </p:nvPr>
        </p:nvGraphicFramePr>
        <p:xfrm>
          <a:off x="9347200" y="2768600"/>
          <a:ext cx="609600" cy="965200"/>
        </p:xfrm>
        <a:graphic>
          <a:graphicData uri="http://schemas.openxmlformats.org/presentationml/2006/ole">
            <mc:AlternateContent xmlns:mc="http://schemas.openxmlformats.org/markup-compatibility/2006">
              <mc:Choice xmlns:v="urn:schemas-microsoft-com:vml" Requires="v">
                <p:oleObj spid="_x0000_s2054" name="Equation" r:id="rId10" imgW="457200" imgH="965200" progId="Equation.DSMT4">
                  <p:embed/>
                </p:oleObj>
              </mc:Choice>
              <mc:Fallback>
                <p:oleObj name="Equation" r:id="rId10" imgW="457200" imgH="965200" progId="Equation.DSMT4">
                  <p:embed/>
                  <p:pic>
                    <p:nvPicPr>
                      <p:cNvPr id="47329" name="Object 225">
                        <a:extLst>
                          <a:ext uri="{FF2B5EF4-FFF2-40B4-BE49-F238E27FC236}">
                            <a16:creationId xmlns:a16="http://schemas.microsoft.com/office/drawing/2014/main" id="{5CCADE4C-B0F6-4D17-9CE8-727AEBD8F6F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347200" y="2768600"/>
                        <a:ext cx="609600"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330" name="Object 226">
            <a:extLst>
              <a:ext uri="{FF2B5EF4-FFF2-40B4-BE49-F238E27FC236}">
                <a16:creationId xmlns:a16="http://schemas.microsoft.com/office/drawing/2014/main" id="{F3B953E7-A90A-4956-92AD-71CC50958BA0}"/>
              </a:ext>
            </a:extLst>
          </p:cNvPr>
          <p:cNvGraphicFramePr>
            <a:graphicFrameLocks noChangeAspect="1"/>
          </p:cNvGraphicFramePr>
          <p:nvPr>
            <p:extLst>
              <p:ext uri="{D42A27DB-BD31-4B8C-83A1-F6EECF244321}">
                <p14:modId xmlns:p14="http://schemas.microsoft.com/office/powerpoint/2010/main" val="135799992"/>
              </p:ext>
            </p:extLst>
          </p:nvPr>
        </p:nvGraphicFramePr>
        <p:xfrm>
          <a:off x="10953751" y="2667000"/>
          <a:ext cx="609600" cy="965200"/>
        </p:xfrm>
        <a:graphic>
          <a:graphicData uri="http://schemas.openxmlformats.org/presentationml/2006/ole">
            <mc:AlternateContent xmlns:mc="http://schemas.openxmlformats.org/markup-compatibility/2006">
              <mc:Choice xmlns:v="urn:schemas-microsoft-com:vml" Requires="v">
                <p:oleObj spid="_x0000_s2055" name="Equation" r:id="rId12" imgW="457200" imgH="965200" progId="Equation.DSMT4">
                  <p:embed/>
                </p:oleObj>
              </mc:Choice>
              <mc:Fallback>
                <p:oleObj name="Equation" r:id="rId12" imgW="457200" imgH="965200" progId="Equation.DSMT4">
                  <p:embed/>
                  <p:pic>
                    <p:nvPicPr>
                      <p:cNvPr id="47330" name="Object 226">
                        <a:extLst>
                          <a:ext uri="{FF2B5EF4-FFF2-40B4-BE49-F238E27FC236}">
                            <a16:creationId xmlns:a16="http://schemas.microsoft.com/office/drawing/2014/main" id="{F3B953E7-A90A-4956-92AD-71CC50958BA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953751" y="2667000"/>
                        <a:ext cx="609600"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7335" name="Text Box 231">
            <a:extLst>
              <a:ext uri="{FF2B5EF4-FFF2-40B4-BE49-F238E27FC236}">
                <a16:creationId xmlns:a16="http://schemas.microsoft.com/office/drawing/2014/main" id="{45ADA890-AB71-428C-853D-A85E467BEFB8}"/>
              </a:ext>
            </a:extLst>
          </p:cNvPr>
          <p:cNvSpPr txBox="1">
            <a:spLocks noChangeArrowheads="1"/>
          </p:cNvSpPr>
          <p:nvPr/>
        </p:nvSpPr>
        <p:spPr bwMode="auto">
          <a:xfrm>
            <a:off x="2512098" y="4850436"/>
            <a:ext cx="975580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i="1">
                <a:latin typeface="Times New Roman" panose="02020603050405020304" pitchFamily="18" charset="0"/>
              </a:rPr>
              <a:t>Nhận xét</a:t>
            </a:r>
            <a:r>
              <a:rPr lang="en-US" altLang="en-US" sz="2400" b="1">
                <a:latin typeface="Times New Roman" panose="02020603050405020304" pitchFamily="18" charset="0"/>
              </a:rPr>
              <a:t>: Hai đơn vị đo độ dài liền nhau:</a:t>
            </a:r>
          </a:p>
          <a:p>
            <a:pPr eaLnBrk="1" hangingPunct="1">
              <a:spcBef>
                <a:spcPct val="50000"/>
              </a:spcBef>
              <a:buFontTx/>
              <a:buChar char="-"/>
            </a:pPr>
            <a:r>
              <a:rPr lang="en-US" altLang="en-US" sz="2400" b="1">
                <a:latin typeface="Times New Roman" panose="02020603050405020304" pitchFamily="18" charset="0"/>
              </a:rPr>
              <a:t> Đơn vị lớn gấp 10 lần đơn vị bé.</a:t>
            </a:r>
          </a:p>
        </p:txBody>
      </p:sp>
      <p:graphicFrame>
        <p:nvGraphicFramePr>
          <p:cNvPr id="47336" name="Object 232">
            <a:extLst>
              <a:ext uri="{FF2B5EF4-FFF2-40B4-BE49-F238E27FC236}">
                <a16:creationId xmlns:a16="http://schemas.microsoft.com/office/drawing/2014/main" id="{B66D7533-3235-4136-B7F2-97F59253A22F}"/>
              </a:ext>
            </a:extLst>
          </p:cNvPr>
          <p:cNvGraphicFramePr>
            <a:graphicFrameLocks noChangeAspect="1"/>
          </p:cNvGraphicFramePr>
          <p:nvPr>
            <p:extLst>
              <p:ext uri="{D42A27DB-BD31-4B8C-83A1-F6EECF244321}">
                <p14:modId xmlns:p14="http://schemas.microsoft.com/office/powerpoint/2010/main" val="2261424297"/>
              </p:ext>
            </p:extLst>
          </p:nvPr>
        </p:nvGraphicFramePr>
        <p:xfrm>
          <a:off x="5701342" y="5727932"/>
          <a:ext cx="410932" cy="823290"/>
        </p:xfrm>
        <a:graphic>
          <a:graphicData uri="http://schemas.openxmlformats.org/presentationml/2006/ole">
            <mc:AlternateContent xmlns:mc="http://schemas.openxmlformats.org/markup-compatibility/2006">
              <mc:Choice xmlns:v="urn:schemas-microsoft-com:vml" Requires="v">
                <p:oleObj spid="_x0000_s2056" name="Equation" r:id="rId14" imgW="457200" imgH="965200" progId="Equation.DSMT4">
                  <p:embed/>
                </p:oleObj>
              </mc:Choice>
              <mc:Fallback>
                <p:oleObj name="Equation" r:id="rId14" imgW="457200" imgH="965200" progId="Equation.DSMT4">
                  <p:embed/>
                  <p:pic>
                    <p:nvPicPr>
                      <p:cNvPr id="47336" name="Object 232">
                        <a:extLst>
                          <a:ext uri="{FF2B5EF4-FFF2-40B4-BE49-F238E27FC236}">
                            <a16:creationId xmlns:a16="http://schemas.microsoft.com/office/drawing/2014/main" id="{B66D7533-3235-4136-B7F2-97F59253A22F}"/>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01342" y="5727932"/>
                        <a:ext cx="410932" cy="823290"/>
                      </a:xfrm>
                      <a:prstGeom prst="rect">
                        <a:avLst/>
                      </a:prstGeom>
                      <a:noFill/>
                      <a:ln>
                        <a:noFill/>
                      </a:ln>
                    </p:spPr>
                  </p:pic>
                </p:oleObj>
              </mc:Fallback>
            </mc:AlternateContent>
          </a:graphicData>
        </a:graphic>
      </p:graphicFrame>
      <p:sp>
        <p:nvSpPr>
          <p:cNvPr id="47339" name="Text Box 235">
            <a:extLst>
              <a:ext uri="{FF2B5EF4-FFF2-40B4-BE49-F238E27FC236}">
                <a16:creationId xmlns:a16="http://schemas.microsoft.com/office/drawing/2014/main" id="{E16F9562-D114-432E-A29E-6D65AE4B0396}"/>
              </a:ext>
            </a:extLst>
          </p:cNvPr>
          <p:cNvSpPr txBox="1">
            <a:spLocks noChangeArrowheads="1"/>
          </p:cNvSpPr>
          <p:nvPr/>
        </p:nvSpPr>
        <p:spPr bwMode="auto">
          <a:xfrm>
            <a:off x="2670898" y="5803614"/>
            <a:ext cx="735960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Char char="-"/>
            </a:pPr>
            <a:r>
              <a:rPr lang="en-US" altLang="en-US" b="1">
                <a:latin typeface="Times New Roman" panose="02020603050405020304" pitchFamily="18" charset="0"/>
              </a:rPr>
              <a:t>Đơn vị bé bằng          đơn vị lớn.</a:t>
            </a:r>
            <a:endParaRPr lang="en-US" altLang="en-US">
              <a:latin typeface="Times New Roman" panose="02020603050405020304" pitchFamily="18" charset="0"/>
            </a:endParaRPr>
          </a:p>
        </p:txBody>
      </p:sp>
      <p:sp>
        <p:nvSpPr>
          <p:cNvPr id="47" name="TextBox 46">
            <a:extLst>
              <a:ext uri="{FF2B5EF4-FFF2-40B4-BE49-F238E27FC236}">
                <a16:creationId xmlns:a16="http://schemas.microsoft.com/office/drawing/2014/main" id="{4F19658E-2644-4FA3-A797-FD8C3D51019F}"/>
              </a:ext>
            </a:extLst>
          </p:cNvPr>
          <p:cNvSpPr txBox="1"/>
          <p:nvPr/>
        </p:nvSpPr>
        <p:spPr>
          <a:xfrm>
            <a:off x="508000" y="4217126"/>
            <a:ext cx="11275391" cy="954107"/>
          </a:xfrm>
          <a:prstGeom prst="rect">
            <a:avLst/>
          </a:prstGeom>
          <a:noFill/>
        </p:spPr>
        <p:txBody>
          <a:bodyPr wrap="square">
            <a:spAutoFit/>
          </a:bodyPr>
          <a:lstStyle/>
          <a:p>
            <a:r>
              <a:rPr lang="en-US" sz="2800">
                <a:solidFill>
                  <a:srgbClr val="FF0000"/>
                </a:solidFill>
                <a:latin typeface="Times New Roman" panose="02020603050405020304" pitchFamily="18" charset="0"/>
                <a:cs typeface="Times New Roman" panose="02020603050405020304" pitchFamily="18" charset="0"/>
              </a:rPr>
              <a:t>Nhìn vào bảng đơn vị đo độ dài, nhận xét về mối quan hệ giữa hai đơn vị đo liền nhau? </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barn(inVertical)">
                                      <p:cBhvr>
                                        <p:cTn id="7" dur="500"/>
                                        <p:tgtEl>
                                          <p:spTgt spid="4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7335"/>
                                        </p:tgtEl>
                                        <p:attrNameLst>
                                          <p:attrName>style.visibility</p:attrName>
                                        </p:attrNameLst>
                                      </p:cBhvr>
                                      <p:to>
                                        <p:strVal val="visible"/>
                                      </p:to>
                                    </p:set>
                                    <p:animEffect transition="in" filter="blinds(horizontal)">
                                      <p:cBhvr>
                                        <p:cTn id="12" dur="500"/>
                                        <p:tgtEl>
                                          <p:spTgt spid="4733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47336"/>
                                        </p:tgtEl>
                                        <p:attrNameLst>
                                          <p:attrName>style.visibility</p:attrName>
                                        </p:attrNameLst>
                                      </p:cBhvr>
                                      <p:to>
                                        <p:strVal val="visible"/>
                                      </p:to>
                                    </p:set>
                                    <p:animEffect transition="in" filter="blinds(horizontal)">
                                      <p:cBhvr>
                                        <p:cTn id="17" dur="500"/>
                                        <p:tgtEl>
                                          <p:spTgt spid="47336"/>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47339"/>
                                        </p:tgtEl>
                                        <p:attrNameLst>
                                          <p:attrName>style.visibility</p:attrName>
                                        </p:attrNameLst>
                                      </p:cBhvr>
                                      <p:to>
                                        <p:strVal val="visible"/>
                                      </p:to>
                                    </p:set>
                                    <p:animEffect transition="in" filter="blinds(horizontal)">
                                      <p:cBhvr>
                                        <p:cTn id="20" dur="500"/>
                                        <p:tgtEl>
                                          <p:spTgt spid="47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335" grpId="0"/>
      <p:bldP spid="47339" grpId="0"/>
      <p:bldP spid="4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5">
            <a:extLst>
              <a:ext uri="{FF2B5EF4-FFF2-40B4-BE49-F238E27FC236}">
                <a16:creationId xmlns:a16="http://schemas.microsoft.com/office/drawing/2014/main" id="{59D4B39C-DFC6-47E2-9DD2-54A361C85D14}"/>
              </a:ext>
            </a:extLst>
          </p:cNvPr>
          <p:cNvSpPr txBox="1">
            <a:spLocks noChangeArrowheads="1"/>
          </p:cNvSpPr>
          <p:nvPr/>
        </p:nvSpPr>
        <p:spPr bwMode="auto">
          <a:xfrm>
            <a:off x="6096000" y="3429000"/>
            <a:ext cx="57912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FF0000"/>
                </a:solidFill>
              </a:rPr>
              <a:t>Lưu ý: Cách đổi đơn vị: </a:t>
            </a:r>
          </a:p>
          <a:p>
            <a:pPr eaLnBrk="1" hangingPunct="1">
              <a:spcBef>
                <a:spcPct val="50000"/>
              </a:spcBef>
              <a:buFontTx/>
              <a:buNone/>
            </a:pPr>
            <a:r>
              <a:rPr lang="en-US" altLang="en-US" sz="2400">
                <a:solidFill>
                  <a:srgbClr val="FF0000"/>
                </a:solidFill>
              </a:rPr>
              <a:t>+ Từ đơn vị lớn sang đơn vị bé </a:t>
            </a:r>
            <a:r>
              <a:rPr lang="en-US" altLang="en-US" sz="2400"/>
              <a:t>ta lấy số cần đổi X với mối quan hệ của đơn vị lớn với đơn vị bé.</a:t>
            </a:r>
          </a:p>
          <a:p>
            <a:pPr eaLnBrk="1" hangingPunct="1">
              <a:spcBef>
                <a:spcPct val="50000"/>
              </a:spcBef>
              <a:buFontTx/>
              <a:buNone/>
            </a:pPr>
            <a:r>
              <a:rPr lang="en-US" altLang="en-US" sz="2400">
                <a:solidFill>
                  <a:srgbClr val="FF0000"/>
                </a:solidFill>
              </a:rPr>
              <a:t>+ Từ đơn vị nhỏ sang đơn vị lớn </a:t>
            </a:r>
            <a:r>
              <a:rPr lang="en-US" altLang="en-US" sz="2400"/>
              <a:t>ta lấy số cần đổi X với mối quan hệ của đơn vị nhỏ với đơn vị lớn.</a:t>
            </a:r>
            <a:endParaRPr lang="vi-VN" altLang="en-US" sz="2400"/>
          </a:p>
        </p:txBody>
      </p:sp>
      <p:sp>
        <p:nvSpPr>
          <p:cNvPr id="8195" name="Text Box 8">
            <a:extLst>
              <a:ext uri="{FF2B5EF4-FFF2-40B4-BE49-F238E27FC236}">
                <a16:creationId xmlns:a16="http://schemas.microsoft.com/office/drawing/2014/main" id="{CFA62BA7-C345-4140-BA92-C1D4A1EECB4B}"/>
              </a:ext>
            </a:extLst>
          </p:cNvPr>
          <p:cNvSpPr txBox="1">
            <a:spLocks noChangeArrowheads="1"/>
          </p:cNvSpPr>
          <p:nvPr/>
        </p:nvSpPr>
        <p:spPr bwMode="auto">
          <a:xfrm>
            <a:off x="9652000" y="2093385"/>
            <a:ext cx="609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800" b="1">
                <a:latin typeface="Times New Roman" panose="02020603050405020304" pitchFamily="18" charset="0"/>
                <a:cs typeface="Times New Roman" panose="02020603050405020304" pitchFamily="18" charset="0"/>
              </a:rPr>
              <a:t> </a:t>
            </a:r>
            <a:endParaRPr lang="en-US" altLang="en-US" sz="4800" b="1">
              <a:latin typeface=".VnTime" panose="020B7200000000000000" pitchFamily="34" charset="0"/>
              <a:cs typeface="Times New Roman" panose="02020603050405020304" pitchFamily="18" charset="0"/>
            </a:endParaRPr>
          </a:p>
        </p:txBody>
      </p:sp>
      <p:sp>
        <p:nvSpPr>
          <p:cNvPr id="2058" name="Text Box 81">
            <a:extLst>
              <a:ext uri="{FF2B5EF4-FFF2-40B4-BE49-F238E27FC236}">
                <a16:creationId xmlns:a16="http://schemas.microsoft.com/office/drawing/2014/main" id="{CB9F3955-01C6-4540-A5A5-92B550B5AE8D}"/>
              </a:ext>
            </a:extLst>
          </p:cNvPr>
          <p:cNvSpPr txBox="1">
            <a:spLocks noChangeArrowheads="1"/>
          </p:cNvSpPr>
          <p:nvPr/>
        </p:nvSpPr>
        <p:spPr bwMode="auto">
          <a:xfrm>
            <a:off x="1577077" y="359509"/>
            <a:ext cx="10839166"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latin typeface="Times New Roman" panose="02020603050405020304" pitchFamily="18" charset="0"/>
              </a:rPr>
              <a:t>Bài 2: Viết số hoặc phân số thích hợp vào chỗ chấm:</a:t>
            </a:r>
          </a:p>
        </p:txBody>
      </p:sp>
      <p:sp>
        <p:nvSpPr>
          <p:cNvPr id="48210" name="Text Box 82">
            <a:extLst>
              <a:ext uri="{FF2B5EF4-FFF2-40B4-BE49-F238E27FC236}">
                <a16:creationId xmlns:a16="http://schemas.microsoft.com/office/drawing/2014/main" id="{ACD6A01F-1BA3-495A-9A77-0488C0FF5E77}"/>
              </a:ext>
            </a:extLst>
          </p:cNvPr>
          <p:cNvSpPr txBox="1">
            <a:spLocks noChangeArrowheads="1"/>
          </p:cNvSpPr>
          <p:nvPr/>
        </p:nvSpPr>
        <p:spPr bwMode="auto">
          <a:xfrm>
            <a:off x="1117600" y="1102784"/>
            <a:ext cx="4064000" cy="2390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lphaLcParenR"/>
            </a:pPr>
            <a:r>
              <a:rPr lang="en-US" altLang="en-US" sz="3733">
                <a:latin typeface="Times New Roman" panose="02020603050405020304" pitchFamily="18" charset="0"/>
              </a:rPr>
              <a:t>135m = ….... dm</a:t>
            </a:r>
          </a:p>
          <a:p>
            <a:pPr eaLnBrk="1" hangingPunct="1">
              <a:spcBef>
                <a:spcPct val="50000"/>
              </a:spcBef>
              <a:buFontTx/>
              <a:buNone/>
            </a:pPr>
            <a:r>
              <a:rPr lang="en-US" altLang="en-US" sz="3733">
                <a:latin typeface="Times New Roman" panose="02020603050405020304" pitchFamily="18" charset="0"/>
              </a:rPr>
              <a:t> 342dm = …..... cm</a:t>
            </a:r>
          </a:p>
          <a:p>
            <a:pPr eaLnBrk="1" hangingPunct="1">
              <a:spcBef>
                <a:spcPct val="50000"/>
              </a:spcBef>
              <a:buFontTx/>
              <a:buNone/>
            </a:pPr>
            <a:r>
              <a:rPr lang="en-US" altLang="en-US" sz="3733">
                <a:latin typeface="Times New Roman" panose="02020603050405020304" pitchFamily="18" charset="0"/>
              </a:rPr>
              <a:t>   15cm = …… mm</a:t>
            </a:r>
          </a:p>
        </p:txBody>
      </p:sp>
      <p:sp>
        <p:nvSpPr>
          <p:cNvPr id="48211" name="Text Box 83">
            <a:extLst>
              <a:ext uri="{FF2B5EF4-FFF2-40B4-BE49-F238E27FC236}">
                <a16:creationId xmlns:a16="http://schemas.microsoft.com/office/drawing/2014/main" id="{D76C6C2A-EED1-4126-ADF1-0928EF901D72}"/>
              </a:ext>
            </a:extLst>
          </p:cNvPr>
          <p:cNvSpPr txBox="1">
            <a:spLocks noChangeArrowheads="1"/>
          </p:cNvSpPr>
          <p:nvPr/>
        </p:nvSpPr>
        <p:spPr bwMode="auto">
          <a:xfrm>
            <a:off x="6502400" y="1102784"/>
            <a:ext cx="5283200" cy="2390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b) 8300m = …... dam</a:t>
            </a:r>
          </a:p>
          <a:p>
            <a:pPr eaLnBrk="1" hangingPunct="1">
              <a:spcBef>
                <a:spcPct val="50000"/>
              </a:spcBef>
              <a:buFontTx/>
              <a:buNone/>
            </a:pPr>
            <a:r>
              <a:rPr lang="en-US" altLang="en-US" sz="3733">
                <a:latin typeface="Times New Roman" panose="02020603050405020304" pitchFamily="18" charset="0"/>
              </a:rPr>
              <a:t>   4000m   = …...  hm</a:t>
            </a:r>
          </a:p>
          <a:p>
            <a:pPr eaLnBrk="1" hangingPunct="1">
              <a:spcBef>
                <a:spcPct val="50000"/>
              </a:spcBef>
              <a:buFontTx/>
              <a:buNone/>
            </a:pPr>
            <a:r>
              <a:rPr lang="en-US" altLang="en-US" sz="3733">
                <a:latin typeface="Times New Roman" panose="02020603050405020304" pitchFamily="18" charset="0"/>
              </a:rPr>
              <a:t>  25 000m = …..   km</a:t>
            </a:r>
          </a:p>
        </p:txBody>
      </p:sp>
      <p:sp>
        <p:nvSpPr>
          <p:cNvPr id="48212" name="Text Box 84">
            <a:extLst>
              <a:ext uri="{FF2B5EF4-FFF2-40B4-BE49-F238E27FC236}">
                <a16:creationId xmlns:a16="http://schemas.microsoft.com/office/drawing/2014/main" id="{9F030A10-3E2F-4B69-9516-04B00042F737}"/>
              </a:ext>
            </a:extLst>
          </p:cNvPr>
          <p:cNvSpPr txBox="1">
            <a:spLocks noChangeArrowheads="1"/>
          </p:cNvSpPr>
          <p:nvPr/>
        </p:nvSpPr>
        <p:spPr bwMode="auto">
          <a:xfrm>
            <a:off x="1089879" y="3731755"/>
            <a:ext cx="5791200" cy="2225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733">
                <a:latin typeface="Times New Roman" panose="02020603050405020304" pitchFamily="18" charset="0"/>
              </a:rPr>
              <a:t>c) 1mm = …....cm</a:t>
            </a:r>
          </a:p>
          <a:p>
            <a:pPr eaLnBrk="1" hangingPunct="1">
              <a:spcBef>
                <a:spcPct val="0"/>
              </a:spcBef>
              <a:buFontTx/>
              <a:buNone/>
            </a:pPr>
            <a:endParaRPr lang="en-US" altLang="en-US" sz="1333">
              <a:latin typeface="Times New Roman" panose="02020603050405020304" pitchFamily="18" charset="0"/>
            </a:endParaRPr>
          </a:p>
          <a:p>
            <a:pPr eaLnBrk="1" hangingPunct="1">
              <a:spcBef>
                <a:spcPct val="0"/>
              </a:spcBef>
              <a:buFontTx/>
              <a:buNone/>
            </a:pPr>
            <a:r>
              <a:rPr lang="en-US" altLang="en-US" sz="3733">
                <a:latin typeface="Times New Roman" panose="02020603050405020304" pitchFamily="18" charset="0"/>
              </a:rPr>
              <a:t>    1cm  = …..... m</a:t>
            </a:r>
          </a:p>
          <a:p>
            <a:pPr eaLnBrk="1" hangingPunct="1">
              <a:spcBef>
                <a:spcPct val="0"/>
              </a:spcBef>
              <a:buFontTx/>
              <a:buNone/>
            </a:pPr>
            <a:endParaRPr lang="en-US" altLang="en-US" sz="1333">
              <a:latin typeface="Times New Roman" panose="02020603050405020304" pitchFamily="18" charset="0"/>
            </a:endParaRPr>
          </a:p>
          <a:p>
            <a:pPr eaLnBrk="1" hangingPunct="1">
              <a:spcBef>
                <a:spcPct val="0"/>
              </a:spcBef>
              <a:buFontTx/>
              <a:buNone/>
            </a:pPr>
            <a:r>
              <a:rPr lang="en-US" altLang="en-US" sz="3733">
                <a:latin typeface="Times New Roman" panose="02020603050405020304" pitchFamily="18" charset="0"/>
              </a:rPr>
              <a:t>    1m   =     …….km</a:t>
            </a:r>
          </a:p>
        </p:txBody>
      </p:sp>
      <p:sp>
        <p:nvSpPr>
          <p:cNvPr id="48213" name="Text Box 85">
            <a:extLst>
              <a:ext uri="{FF2B5EF4-FFF2-40B4-BE49-F238E27FC236}">
                <a16:creationId xmlns:a16="http://schemas.microsoft.com/office/drawing/2014/main" id="{DC5049D6-8780-4D54-8452-AEDD2B8313FC}"/>
              </a:ext>
            </a:extLst>
          </p:cNvPr>
          <p:cNvSpPr txBox="1">
            <a:spLocks noChangeArrowheads="1"/>
          </p:cNvSpPr>
          <p:nvPr/>
        </p:nvSpPr>
        <p:spPr bwMode="auto">
          <a:xfrm>
            <a:off x="3048000" y="1102785"/>
            <a:ext cx="12192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1350</a:t>
            </a:r>
          </a:p>
        </p:txBody>
      </p:sp>
      <p:sp>
        <p:nvSpPr>
          <p:cNvPr id="48214" name="Text Box 86">
            <a:extLst>
              <a:ext uri="{FF2B5EF4-FFF2-40B4-BE49-F238E27FC236}">
                <a16:creationId xmlns:a16="http://schemas.microsoft.com/office/drawing/2014/main" id="{5C6FE234-01BF-42D8-9FE5-63C86EF03256}"/>
              </a:ext>
            </a:extLst>
          </p:cNvPr>
          <p:cNvSpPr txBox="1">
            <a:spLocks noChangeArrowheads="1"/>
          </p:cNvSpPr>
          <p:nvPr/>
        </p:nvSpPr>
        <p:spPr bwMode="auto">
          <a:xfrm>
            <a:off x="3048000" y="1905001"/>
            <a:ext cx="12192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3420</a:t>
            </a:r>
          </a:p>
        </p:txBody>
      </p:sp>
      <p:sp>
        <p:nvSpPr>
          <p:cNvPr id="48215" name="Text Box 87">
            <a:extLst>
              <a:ext uri="{FF2B5EF4-FFF2-40B4-BE49-F238E27FC236}">
                <a16:creationId xmlns:a16="http://schemas.microsoft.com/office/drawing/2014/main" id="{B34EB0AC-6EC2-4828-96FA-87F3C0F8750D}"/>
              </a:ext>
            </a:extLst>
          </p:cNvPr>
          <p:cNvSpPr txBox="1">
            <a:spLocks noChangeArrowheads="1"/>
          </p:cNvSpPr>
          <p:nvPr/>
        </p:nvSpPr>
        <p:spPr bwMode="auto">
          <a:xfrm>
            <a:off x="3149600" y="2741275"/>
            <a:ext cx="12192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150</a:t>
            </a:r>
          </a:p>
        </p:txBody>
      </p:sp>
      <p:sp>
        <p:nvSpPr>
          <p:cNvPr id="48216" name="Text Box 88">
            <a:extLst>
              <a:ext uri="{FF2B5EF4-FFF2-40B4-BE49-F238E27FC236}">
                <a16:creationId xmlns:a16="http://schemas.microsoft.com/office/drawing/2014/main" id="{3521F90A-FCF2-4AFD-B504-9185D24304C8}"/>
              </a:ext>
            </a:extLst>
          </p:cNvPr>
          <p:cNvSpPr txBox="1">
            <a:spLocks noChangeArrowheads="1"/>
          </p:cNvSpPr>
          <p:nvPr/>
        </p:nvSpPr>
        <p:spPr bwMode="auto">
          <a:xfrm>
            <a:off x="8940800" y="1085405"/>
            <a:ext cx="11176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830</a:t>
            </a:r>
          </a:p>
        </p:txBody>
      </p:sp>
      <p:sp>
        <p:nvSpPr>
          <p:cNvPr id="48217" name="Text Box 89">
            <a:extLst>
              <a:ext uri="{FF2B5EF4-FFF2-40B4-BE49-F238E27FC236}">
                <a16:creationId xmlns:a16="http://schemas.microsoft.com/office/drawing/2014/main" id="{B66669C6-1FC3-44DF-A935-CA07A686FF82}"/>
              </a:ext>
            </a:extLst>
          </p:cNvPr>
          <p:cNvSpPr txBox="1">
            <a:spLocks noChangeArrowheads="1"/>
          </p:cNvSpPr>
          <p:nvPr/>
        </p:nvSpPr>
        <p:spPr bwMode="auto">
          <a:xfrm>
            <a:off x="9108536" y="1810183"/>
            <a:ext cx="10160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40</a:t>
            </a:r>
          </a:p>
        </p:txBody>
      </p:sp>
      <p:sp>
        <p:nvSpPr>
          <p:cNvPr id="48218" name="Text Box 90">
            <a:extLst>
              <a:ext uri="{FF2B5EF4-FFF2-40B4-BE49-F238E27FC236}">
                <a16:creationId xmlns:a16="http://schemas.microsoft.com/office/drawing/2014/main" id="{221D3C36-A014-4466-9178-ED7C5AB96B32}"/>
              </a:ext>
            </a:extLst>
          </p:cNvPr>
          <p:cNvSpPr txBox="1">
            <a:spLocks noChangeArrowheads="1"/>
          </p:cNvSpPr>
          <p:nvPr/>
        </p:nvSpPr>
        <p:spPr bwMode="auto">
          <a:xfrm>
            <a:off x="9042400" y="2730500"/>
            <a:ext cx="1016000" cy="66678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25</a:t>
            </a:r>
          </a:p>
        </p:txBody>
      </p:sp>
      <p:graphicFrame>
        <p:nvGraphicFramePr>
          <p:cNvPr id="48220" name="Object 92">
            <a:extLst>
              <a:ext uri="{FF2B5EF4-FFF2-40B4-BE49-F238E27FC236}">
                <a16:creationId xmlns:a16="http://schemas.microsoft.com/office/drawing/2014/main" id="{09709F6F-0DA3-4B2F-A39B-C14C1BC003F6}"/>
              </a:ext>
            </a:extLst>
          </p:cNvPr>
          <p:cNvGraphicFramePr>
            <a:graphicFrameLocks noChangeAspect="1"/>
          </p:cNvGraphicFramePr>
          <p:nvPr>
            <p:extLst>
              <p:ext uri="{D42A27DB-BD31-4B8C-83A1-F6EECF244321}">
                <p14:modId xmlns:p14="http://schemas.microsoft.com/office/powerpoint/2010/main" val="2675287113"/>
              </p:ext>
            </p:extLst>
          </p:nvPr>
        </p:nvGraphicFramePr>
        <p:xfrm>
          <a:off x="3401279" y="3651322"/>
          <a:ext cx="609600" cy="838200"/>
        </p:xfrm>
        <a:graphic>
          <a:graphicData uri="http://schemas.openxmlformats.org/presentationml/2006/ole">
            <mc:AlternateContent xmlns:mc="http://schemas.openxmlformats.org/markup-compatibility/2006">
              <mc:Choice xmlns:v="urn:schemas-microsoft-com:vml" Requires="v">
                <p:oleObj spid="_x0000_s3074" name="Equation" r:id="rId4" imgW="457200" imgH="965200" progId="Equation.DSMT4">
                  <p:embed/>
                </p:oleObj>
              </mc:Choice>
              <mc:Fallback>
                <p:oleObj name="Equation" r:id="rId4" imgW="457200" imgH="965200" progId="Equation.DSMT4">
                  <p:embed/>
                  <p:pic>
                    <p:nvPicPr>
                      <p:cNvPr id="48220" name="Object 92">
                        <a:extLst>
                          <a:ext uri="{FF2B5EF4-FFF2-40B4-BE49-F238E27FC236}">
                            <a16:creationId xmlns:a16="http://schemas.microsoft.com/office/drawing/2014/main" id="{09709F6F-0DA3-4B2F-A39B-C14C1BC003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01279" y="3651322"/>
                        <a:ext cx="6096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8221" name="Object 93">
            <a:extLst>
              <a:ext uri="{FF2B5EF4-FFF2-40B4-BE49-F238E27FC236}">
                <a16:creationId xmlns:a16="http://schemas.microsoft.com/office/drawing/2014/main" id="{3D7D7772-6ED1-4ED6-863E-9AC18506E2B7}"/>
              </a:ext>
            </a:extLst>
          </p:cNvPr>
          <p:cNvGraphicFramePr>
            <a:graphicFrameLocks noChangeAspect="1"/>
          </p:cNvGraphicFramePr>
          <p:nvPr>
            <p:extLst>
              <p:ext uri="{D42A27DB-BD31-4B8C-83A1-F6EECF244321}">
                <p14:modId xmlns:p14="http://schemas.microsoft.com/office/powerpoint/2010/main" val="1873134582"/>
              </p:ext>
            </p:extLst>
          </p:nvPr>
        </p:nvGraphicFramePr>
        <p:xfrm>
          <a:off x="3206546" y="4489522"/>
          <a:ext cx="880533" cy="838200"/>
        </p:xfrm>
        <a:graphic>
          <a:graphicData uri="http://schemas.openxmlformats.org/presentationml/2006/ole">
            <mc:AlternateContent xmlns:mc="http://schemas.openxmlformats.org/markup-compatibility/2006">
              <mc:Choice xmlns:v="urn:schemas-microsoft-com:vml" Requires="v">
                <p:oleObj spid="_x0000_s3075" name="Equation" r:id="rId6" imgW="660400" imgH="965200" progId="Equation.DSMT4">
                  <p:embed/>
                </p:oleObj>
              </mc:Choice>
              <mc:Fallback>
                <p:oleObj name="Equation" r:id="rId6" imgW="660400" imgH="965200" progId="Equation.DSMT4">
                  <p:embed/>
                  <p:pic>
                    <p:nvPicPr>
                      <p:cNvPr id="48221" name="Object 93">
                        <a:extLst>
                          <a:ext uri="{FF2B5EF4-FFF2-40B4-BE49-F238E27FC236}">
                            <a16:creationId xmlns:a16="http://schemas.microsoft.com/office/drawing/2014/main" id="{3D7D7772-6ED1-4ED6-863E-9AC18506E2B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6546" y="4489522"/>
                        <a:ext cx="880533"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8222" name="Object 94">
            <a:extLst>
              <a:ext uri="{FF2B5EF4-FFF2-40B4-BE49-F238E27FC236}">
                <a16:creationId xmlns:a16="http://schemas.microsoft.com/office/drawing/2014/main" id="{3EF6D010-6B52-4513-9E89-895314F17DD0}"/>
              </a:ext>
            </a:extLst>
          </p:cNvPr>
          <p:cNvGraphicFramePr>
            <a:graphicFrameLocks noChangeAspect="1"/>
          </p:cNvGraphicFramePr>
          <p:nvPr>
            <p:extLst>
              <p:ext uri="{D42A27DB-BD31-4B8C-83A1-F6EECF244321}">
                <p14:modId xmlns:p14="http://schemas.microsoft.com/office/powerpoint/2010/main" val="1965913835"/>
              </p:ext>
            </p:extLst>
          </p:nvPr>
        </p:nvGraphicFramePr>
        <p:xfrm>
          <a:off x="3138812" y="5321371"/>
          <a:ext cx="1151467" cy="838200"/>
        </p:xfrm>
        <a:graphic>
          <a:graphicData uri="http://schemas.openxmlformats.org/presentationml/2006/ole">
            <mc:AlternateContent xmlns:mc="http://schemas.openxmlformats.org/markup-compatibility/2006">
              <mc:Choice xmlns:v="urn:schemas-microsoft-com:vml" Requires="v">
                <p:oleObj spid="_x0000_s3076" name="Equation" r:id="rId8" imgW="863600" imgH="965200" progId="Equation.DSMT4">
                  <p:embed/>
                </p:oleObj>
              </mc:Choice>
              <mc:Fallback>
                <p:oleObj name="Equation" r:id="rId8" imgW="863600" imgH="965200" progId="Equation.DSMT4">
                  <p:embed/>
                  <p:pic>
                    <p:nvPicPr>
                      <p:cNvPr id="48222" name="Object 94">
                        <a:extLst>
                          <a:ext uri="{FF2B5EF4-FFF2-40B4-BE49-F238E27FC236}">
                            <a16:creationId xmlns:a16="http://schemas.microsoft.com/office/drawing/2014/main" id="{3EF6D010-6B52-4513-9E89-895314F17DD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38812" y="5321371"/>
                        <a:ext cx="1151467"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8"/>
                                        </p:tgtEl>
                                        <p:attrNameLst>
                                          <p:attrName>style.visibility</p:attrName>
                                        </p:attrNameLst>
                                      </p:cBhvr>
                                      <p:to>
                                        <p:strVal val="visible"/>
                                      </p:to>
                                    </p:set>
                                    <p:animEffect transition="in" filter="blinds(horizontal)">
                                      <p:cBhvr>
                                        <p:cTn id="7" dur="500"/>
                                        <p:tgtEl>
                                          <p:spTgt spid="20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8210"/>
                                        </p:tgtEl>
                                        <p:attrNameLst>
                                          <p:attrName>style.visibility</p:attrName>
                                        </p:attrNameLst>
                                      </p:cBhvr>
                                      <p:to>
                                        <p:strVal val="visible"/>
                                      </p:to>
                                    </p:set>
                                    <p:animEffect transition="in" filter="blinds(horizontal)">
                                      <p:cBhvr>
                                        <p:cTn id="12" dur="500"/>
                                        <p:tgtEl>
                                          <p:spTgt spid="482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8211"/>
                                        </p:tgtEl>
                                        <p:attrNameLst>
                                          <p:attrName>style.visibility</p:attrName>
                                        </p:attrNameLst>
                                      </p:cBhvr>
                                      <p:to>
                                        <p:strVal val="visible"/>
                                      </p:to>
                                    </p:set>
                                    <p:animEffect transition="in" filter="blinds(horizontal)">
                                      <p:cBhvr>
                                        <p:cTn id="17" dur="500"/>
                                        <p:tgtEl>
                                          <p:spTgt spid="482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8212"/>
                                        </p:tgtEl>
                                        <p:attrNameLst>
                                          <p:attrName>style.visibility</p:attrName>
                                        </p:attrNameLst>
                                      </p:cBhvr>
                                      <p:to>
                                        <p:strVal val="visible"/>
                                      </p:to>
                                    </p:set>
                                    <p:animEffect transition="in" filter="blinds(horizontal)">
                                      <p:cBhvr>
                                        <p:cTn id="22" dur="500"/>
                                        <p:tgtEl>
                                          <p:spTgt spid="4821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8213"/>
                                        </p:tgtEl>
                                        <p:attrNameLst>
                                          <p:attrName>style.visibility</p:attrName>
                                        </p:attrNameLst>
                                      </p:cBhvr>
                                      <p:to>
                                        <p:strVal val="visible"/>
                                      </p:to>
                                    </p:set>
                                    <p:animEffect transition="in" filter="blinds(horizontal)">
                                      <p:cBhvr>
                                        <p:cTn id="27" dur="500"/>
                                        <p:tgtEl>
                                          <p:spTgt spid="4821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8214"/>
                                        </p:tgtEl>
                                        <p:attrNameLst>
                                          <p:attrName>style.visibility</p:attrName>
                                        </p:attrNameLst>
                                      </p:cBhvr>
                                      <p:to>
                                        <p:strVal val="visible"/>
                                      </p:to>
                                    </p:set>
                                    <p:animEffect transition="in" filter="blinds(horizontal)">
                                      <p:cBhvr>
                                        <p:cTn id="32" dur="500"/>
                                        <p:tgtEl>
                                          <p:spTgt spid="4821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8215"/>
                                        </p:tgtEl>
                                        <p:attrNameLst>
                                          <p:attrName>style.visibility</p:attrName>
                                        </p:attrNameLst>
                                      </p:cBhvr>
                                      <p:to>
                                        <p:strVal val="visible"/>
                                      </p:to>
                                    </p:set>
                                    <p:animEffect transition="in" filter="blinds(horizontal)">
                                      <p:cBhvr>
                                        <p:cTn id="37" dur="500"/>
                                        <p:tgtEl>
                                          <p:spTgt spid="4821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8216"/>
                                        </p:tgtEl>
                                        <p:attrNameLst>
                                          <p:attrName>style.visibility</p:attrName>
                                        </p:attrNameLst>
                                      </p:cBhvr>
                                      <p:to>
                                        <p:strVal val="visible"/>
                                      </p:to>
                                    </p:set>
                                    <p:animEffect transition="in" filter="blinds(horizontal)">
                                      <p:cBhvr>
                                        <p:cTn id="42" dur="500"/>
                                        <p:tgtEl>
                                          <p:spTgt spid="4821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8217"/>
                                        </p:tgtEl>
                                        <p:attrNameLst>
                                          <p:attrName>style.visibility</p:attrName>
                                        </p:attrNameLst>
                                      </p:cBhvr>
                                      <p:to>
                                        <p:strVal val="visible"/>
                                      </p:to>
                                    </p:set>
                                    <p:animEffect transition="in" filter="blinds(horizontal)">
                                      <p:cBhvr>
                                        <p:cTn id="47" dur="500"/>
                                        <p:tgtEl>
                                          <p:spTgt spid="4821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48218"/>
                                        </p:tgtEl>
                                        <p:attrNameLst>
                                          <p:attrName>style.visibility</p:attrName>
                                        </p:attrNameLst>
                                      </p:cBhvr>
                                      <p:to>
                                        <p:strVal val="visible"/>
                                      </p:to>
                                    </p:set>
                                    <p:animEffect transition="in" filter="blinds(horizontal)">
                                      <p:cBhvr>
                                        <p:cTn id="52" dur="500"/>
                                        <p:tgtEl>
                                          <p:spTgt spid="48218"/>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48220"/>
                                        </p:tgtEl>
                                        <p:attrNameLst>
                                          <p:attrName>style.visibility</p:attrName>
                                        </p:attrNameLst>
                                      </p:cBhvr>
                                      <p:to>
                                        <p:strVal val="visible"/>
                                      </p:to>
                                    </p:set>
                                    <p:animEffect transition="in" filter="blinds(horizontal)">
                                      <p:cBhvr>
                                        <p:cTn id="57" dur="500"/>
                                        <p:tgtEl>
                                          <p:spTgt spid="4822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48221"/>
                                        </p:tgtEl>
                                        <p:attrNameLst>
                                          <p:attrName>style.visibility</p:attrName>
                                        </p:attrNameLst>
                                      </p:cBhvr>
                                      <p:to>
                                        <p:strVal val="visible"/>
                                      </p:to>
                                    </p:set>
                                    <p:animEffect transition="in" filter="blinds(horizontal)">
                                      <p:cBhvr>
                                        <p:cTn id="62" dur="500"/>
                                        <p:tgtEl>
                                          <p:spTgt spid="4822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8" presetClass="entr" presetSubtype="16" fill="hold" nodeType="clickEffect">
                                  <p:stCondLst>
                                    <p:cond delay="0"/>
                                  </p:stCondLst>
                                  <p:childTnLst>
                                    <p:set>
                                      <p:cBhvr>
                                        <p:cTn id="66" dur="1" fill="hold">
                                          <p:stCondLst>
                                            <p:cond delay="0"/>
                                          </p:stCondLst>
                                        </p:cTn>
                                        <p:tgtEl>
                                          <p:spTgt spid="48222"/>
                                        </p:tgtEl>
                                        <p:attrNameLst>
                                          <p:attrName>style.visibility</p:attrName>
                                        </p:attrNameLst>
                                      </p:cBhvr>
                                      <p:to>
                                        <p:strVal val="visible"/>
                                      </p:to>
                                    </p:set>
                                    <p:animEffect transition="in" filter="diamond(in)">
                                      <p:cBhvr>
                                        <p:cTn id="67" dur="2000"/>
                                        <p:tgtEl>
                                          <p:spTgt spid="48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 grpId="0"/>
      <p:bldP spid="48210" grpId="0"/>
      <p:bldP spid="48211" grpId="0"/>
      <p:bldP spid="48212" grpId="0"/>
      <p:bldP spid="48213" grpId="0"/>
      <p:bldP spid="48214" grpId="0"/>
      <p:bldP spid="48215" grpId="0"/>
      <p:bldP spid="48216" grpId="0"/>
      <p:bldP spid="48217" grpId="0"/>
      <p:bldP spid="482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C5E7A-1C90-445E-83C6-C0158225E49D}"/>
              </a:ext>
            </a:extLst>
          </p:cNvPr>
          <p:cNvSpPr>
            <a:spLocks noGrp="1"/>
          </p:cNvSpPr>
          <p:nvPr>
            <p:ph type="title"/>
          </p:nvPr>
        </p:nvSpPr>
        <p:spPr/>
        <p:txBody>
          <a:bodyPr/>
          <a:lstStyle/>
          <a:p>
            <a:r>
              <a:rPr lang="en-US"/>
              <a:t>               1 m = 1/10 dam = 1x 1/10 dcm</a:t>
            </a:r>
            <a:br>
              <a:rPr lang="en-US"/>
            </a:br>
            <a:r>
              <a:rPr lang="en-US"/>
              <a:t>8300 m = 8300 x 1/10= 830dam.</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ADF5476-4A8A-4B80-92C8-B108AD9B6EC5}"/>
                  </a:ext>
                </a:extLst>
              </p:cNvPr>
              <p:cNvSpPr>
                <a:spLocks noGrp="1"/>
              </p:cNvSpPr>
              <p:nvPr>
                <p:ph idx="1"/>
              </p:nvPr>
            </p:nvSpPr>
            <p:spPr/>
            <p:txBody>
              <a:bodyPr/>
              <a:lstStyle/>
              <a:p>
                <a:r>
                  <a:rPr lang="en-US"/>
                  <a:t>4000m = 4000 x </a:t>
                </a:r>
                <a14:m>
                  <m:oMath xmlns:m="http://schemas.openxmlformats.org/officeDocument/2006/math">
                    <m:f>
                      <m:fPr>
                        <m:ctrlPr>
                          <a:rPr lang="en-US" sz="4400" i="1" smtClean="0">
                            <a:solidFill>
                              <a:srgbClr val="836967"/>
                            </a:solidFill>
                            <a:latin typeface="Cambria Math" panose="02040503050406030204" pitchFamily="18" charset="0"/>
                          </a:rPr>
                        </m:ctrlPr>
                      </m:fPr>
                      <m:num>
                        <m:r>
                          <a:rPr lang="en-US" sz="4400">
                            <a:latin typeface="Cambria Math" panose="02040503050406030204" pitchFamily="18" charset="0"/>
                          </a:rPr>
                          <m:t>1</m:t>
                        </m:r>
                      </m:num>
                      <m:den>
                        <m:r>
                          <a:rPr lang="en-US" sz="4400" i="0">
                            <a:latin typeface="Cambria Math" panose="02040503050406030204" pitchFamily="18" charset="0"/>
                          </a:rPr>
                          <m:t>100</m:t>
                        </m:r>
                      </m:den>
                    </m:f>
                  </m:oMath>
                </a14:m>
                <a:r>
                  <a:rPr lang="en-US"/>
                  <a:t> </a:t>
                </a:r>
                <a:r>
                  <a:rPr lang="en-US" sz="3600"/>
                  <a:t>= </a:t>
                </a:r>
                <a14:m>
                  <m:oMath xmlns:m="http://schemas.openxmlformats.org/officeDocument/2006/math">
                    <m:f>
                      <m:fPr>
                        <m:ctrlPr>
                          <a:rPr lang="en-US" sz="3600" i="1" smtClean="0">
                            <a:solidFill>
                              <a:srgbClr val="836967"/>
                            </a:solidFill>
                            <a:latin typeface="Cambria Math" panose="02040503050406030204" pitchFamily="18" charset="0"/>
                          </a:rPr>
                        </m:ctrlPr>
                      </m:fPr>
                      <m:num>
                        <m:r>
                          <a:rPr lang="en-US" sz="3600" i="1" smtClean="0">
                            <a:latin typeface="Cambria Math" panose="02040503050406030204" pitchFamily="18" charset="0"/>
                          </a:rPr>
                          <m:t>4000×1</m:t>
                        </m:r>
                      </m:num>
                      <m:den>
                        <m:r>
                          <a:rPr lang="en-US" sz="3600" i="1" smtClean="0">
                            <a:latin typeface="Cambria Math" panose="02040503050406030204" pitchFamily="18" charset="0"/>
                          </a:rPr>
                          <m:t>100</m:t>
                        </m:r>
                      </m:den>
                    </m:f>
                  </m:oMath>
                </a14:m>
                <a:r>
                  <a:rPr lang="en-US"/>
                  <a:t> = </a:t>
                </a:r>
              </a:p>
            </p:txBody>
          </p:sp>
        </mc:Choice>
        <mc:Fallback xmlns="">
          <p:sp>
            <p:nvSpPr>
              <p:cNvPr id="3" name="Content Placeholder 2">
                <a:extLst>
                  <a:ext uri="{FF2B5EF4-FFF2-40B4-BE49-F238E27FC236}">
                    <a16:creationId xmlns:a16="http://schemas.microsoft.com/office/drawing/2014/main" id="{1ADF5476-4A8A-4B80-92C8-B108AD9B6EC5}"/>
                  </a:ext>
                </a:extLst>
              </p:cNvPr>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p:spTree>
    <p:extLst>
      <p:ext uri="{BB962C8B-B14F-4D97-AF65-F5344CB8AC3E}">
        <p14:creationId xmlns:p14="http://schemas.microsoft.com/office/powerpoint/2010/main" val="3703299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a:extLst>
              <a:ext uri="{FF2B5EF4-FFF2-40B4-BE49-F238E27FC236}">
                <a16:creationId xmlns:a16="http://schemas.microsoft.com/office/drawing/2014/main" id="{A14DA438-546F-4F26-A0AB-A36D1C15C838}"/>
              </a:ext>
            </a:extLst>
          </p:cNvPr>
          <p:cNvSpPr txBox="1">
            <a:spLocks noChangeArrowheads="1"/>
          </p:cNvSpPr>
          <p:nvPr/>
        </p:nvSpPr>
        <p:spPr bwMode="auto">
          <a:xfrm>
            <a:off x="8331200" y="5867401"/>
            <a:ext cx="1930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vi-VN" altLang="en-US" sz="2400"/>
          </a:p>
        </p:txBody>
      </p:sp>
      <p:sp>
        <p:nvSpPr>
          <p:cNvPr id="8198" name="Text Box 7">
            <a:extLst>
              <a:ext uri="{FF2B5EF4-FFF2-40B4-BE49-F238E27FC236}">
                <a16:creationId xmlns:a16="http://schemas.microsoft.com/office/drawing/2014/main" id="{7E97C47F-2E07-45BC-AA11-0D96F4B1C076}"/>
              </a:ext>
            </a:extLst>
          </p:cNvPr>
          <p:cNvSpPr txBox="1">
            <a:spLocks noChangeArrowheads="1"/>
          </p:cNvSpPr>
          <p:nvPr/>
        </p:nvSpPr>
        <p:spPr bwMode="auto">
          <a:xfrm>
            <a:off x="1775520" y="381000"/>
            <a:ext cx="922268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u="sng">
                <a:latin typeface="Times New Roman" panose="02020603050405020304" pitchFamily="18" charset="0"/>
              </a:rPr>
              <a:t>Bài 3:</a:t>
            </a:r>
            <a:r>
              <a:rPr lang="en-US" altLang="en-US" sz="3733" b="1">
                <a:latin typeface="Times New Roman" panose="02020603050405020304" pitchFamily="18" charset="0"/>
              </a:rPr>
              <a:t> Viết số thích hợp vào chỗ chấm:</a:t>
            </a:r>
          </a:p>
        </p:txBody>
      </p:sp>
      <p:sp>
        <p:nvSpPr>
          <p:cNvPr id="60424" name="Text Box 8">
            <a:extLst>
              <a:ext uri="{FF2B5EF4-FFF2-40B4-BE49-F238E27FC236}">
                <a16:creationId xmlns:a16="http://schemas.microsoft.com/office/drawing/2014/main" id="{7DB393CB-E7BF-4E6A-89BD-642F28F9E701}"/>
              </a:ext>
            </a:extLst>
          </p:cNvPr>
          <p:cNvSpPr txBox="1">
            <a:spLocks noChangeArrowheads="1"/>
          </p:cNvSpPr>
          <p:nvPr/>
        </p:nvSpPr>
        <p:spPr bwMode="auto">
          <a:xfrm>
            <a:off x="914400" y="1092201"/>
            <a:ext cx="48768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4km 37m  =    …..    m</a:t>
            </a:r>
          </a:p>
        </p:txBody>
      </p:sp>
      <p:sp>
        <p:nvSpPr>
          <p:cNvPr id="60425" name="Text Box 9">
            <a:extLst>
              <a:ext uri="{FF2B5EF4-FFF2-40B4-BE49-F238E27FC236}">
                <a16:creationId xmlns:a16="http://schemas.microsoft.com/office/drawing/2014/main" id="{2501C6BF-EF7B-413A-B703-775B29518414}"/>
              </a:ext>
            </a:extLst>
          </p:cNvPr>
          <p:cNvSpPr txBox="1">
            <a:spLocks noChangeArrowheads="1"/>
          </p:cNvSpPr>
          <p:nvPr/>
        </p:nvSpPr>
        <p:spPr bwMode="auto">
          <a:xfrm>
            <a:off x="6502400" y="1261534"/>
            <a:ext cx="49784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354dm = …    m … dm</a:t>
            </a:r>
          </a:p>
        </p:txBody>
      </p:sp>
      <p:sp>
        <p:nvSpPr>
          <p:cNvPr id="60436" name="Text Box 20">
            <a:extLst>
              <a:ext uri="{FF2B5EF4-FFF2-40B4-BE49-F238E27FC236}">
                <a16:creationId xmlns:a16="http://schemas.microsoft.com/office/drawing/2014/main" id="{618218C9-D1A5-4687-9E61-76685B61B107}"/>
              </a:ext>
            </a:extLst>
          </p:cNvPr>
          <p:cNvSpPr txBox="1">
            <a:spLocks noChangeArrowheads="1"/>
          </p:cNvSpPr>
          <p:nvPr/>
        </p:nvSpPr>
        <p:spPr bwMode="auto">
          <a:xfrm>
            <a:off x="914400" y="1960034"/>
            <a:ext cx="51816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8m 12cm =   …...  cm</a:t>
            </a:r>
          </a:p>
        </p:txBody>
      </p:sp>
      <p:sp>
        <p:nvSpPr>
          <p:cNvPr id="60438" name="Text Box 22">
            <a:extLst>
              <a:ext uri="{FF2B5EF4-FFF2-40B4-BE49-F238E27FC236}">
                <a16:creationId xmlns:a16="http://schemas.microsoft.com/office/drawing/2014/main" id="{5D6398E9-CF1B-450E-8E72-81146808CEEA}"/>
              </a:ext>
            </a:extLst>
          </p:cNvPr>
          <p:cNvSpPr txBox="1">
            <a:spLocks noChangeArrowheads="1"/>
          </p:cNvSpPr>
          <p:nvPr/>
        </p:nvSpPr>
        <p:spPr bwMode="auto">
          <a:xfrm>
            <a:off x="6502400" y="1998134"/>
            <a:ext cx="5080000"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3040m = …  km …    m</a:t>
            </a:r>
          </a:p>
        </p:txBody>
      </p:sp>
      <p:sp>
        <p:nvSpPr>
          <p:cNvPr id="12" name="Text Box 11">
            <a:extLst>
              <a:ext uri="{FF2B5EF4-FFF2-40B4-BE49-F238E27FC236}">
                <a16:creationId xmlns:a16="http://schemas.microsoft.com/office/drawing/2014/main" id="{300E73B3-1C47-4400-97C3-C69773290E64}"/>
              </a:ext>
            </a:extLst>
          </p:cNvPr>
          <p:cNvSpPr txBox="1">
            <a:spLocks noChangeArrowheads="1"/>
          </p:cNvSpPr>
          <p:nvPr/>
        </p:nvSpPr>
        <p:spPr bwMode="auto">
          <a:xfrm>
            <a:off x="3454400" y="1092201"/>
            <a:ext cx="1219200" cy="6667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4037</a:t>
            </a:r>
          </a:p>
        </p:txBody>
      </p:sp>
      <p:sp>
        <p:nvSpPr>
          <p:cNvPr id="13" name="Text Box 14">
            <a:extLst>
              <a:ext uri="{FF2B5EF4-FFF2-40B4-BE49-F238E27FC236}">
                <a16:creationId xmlns:a16="http://schemas.microsoft.com/office/drawing/2014/main" id="{975C46E9-99D0-42FE-9FD2-B861C942C349}"/>
              </a:ext>
            </a:extLst>
          </p:cNvPr>
          <p:cNvSpPr txBox="1">
            <a:spLocks noChangeArrowheads="1"/>
          </p:cNvSpPr>
          <p:nvPr/>
        </p:nvSpPr>
        <p:spPr bwMode="auto">
          <a:xfrm>
            <a:off x="9855200" y="1193800"/>
            <a:ext cx="508000" cy="6667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4</a:t>
            </a:r>
          </a:p>
        </p:txBody>
      </p:sp>
      <p:sp>
        <p:nvSpPr>
          <p:cNvPr id="14" name="Text Box 15">
            <a:extLst>
              <a:ext uri="{FF2B5EF4-FFF2-40B4-BE49-F238E27FC236}">
                <a16:creationId xmlns:a16="http://schemas.microsoft.com/office/drawing/2014/main" id="{F55D3215-6698-40CE-9609-3552A7ECF25F}"/>
              </a:ext>
            </a:extLst>
          </p:cNvPr>
          <p:cNvSpPr txBox="1">
            <a:spLocks noChangeArrowheads="1"/>
          </p:cNvSpPr>
          <p:nvPr/>
        </p:nvSpPr>
        <p:spPr bwMode="auto">
          <a:xfrm>
            <a:off x="8331200" y="1308100"/>
            <a:ext cx="914400" cy="6667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35</a:t>
            </a:r>
          </a:p>
        </p:txBody>
      </p:sp>
      <p:sp>
        <p:nvSpPr>
          <p:cNvPr id="15" name="Text Box 21">
            <a:extLst>
              <a:ext uri="{FF2B5EF4-FFF2-40B4-BE49-F238E27FC236}">
                <a16:creationId xmlns:a16="http://schemas.microsoft.com/office/drawing/2014/main" id="{53DA5ED4-CE24-4E55-960E-EC399D2E35FB}"/>
              </a:ext>
            </a:extLst>
          </p:cNvPr>
          <p:cNvSpPr txBox="1">
            <a:spLocks noChangeArrowheads="1"/>
          </p:cNvSpPr>
          <p:nvPr/>
        </p:nvSpPr>
        <p:spPr bwMode="auto">
          <a:xfrm>
            <a:off x="3454400" y="2019301"/>
            <a:ext cx="1117600" cy="6667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812</a:t>
            </a:r>
          </a:p>
        </p:txBody>
      </p:sp>
      <p:sp>
        <p:nvSpPr>
          <p:cNvPr id="16" name="Text Box 23">
            <a:extLst>
              <a:ext uri="{FF2B5EF4-FFF2-40B4-BE49-F238E27FC236}">
                <a16:creationId xmlns:a16="http://schemas.microsoft.com/office/drawing/2014/main" id="{F8AF0EE3-7CB6-4416-9FA5-0B6B18666F91}"/>
              </a:ext>
            </a:extLst>
          </p:cNvPr>
          <p:cNvSpPr txBox="1">
            <a:spLocks noChangeArrowheads="1"/>
          </p:cNvSpPr>
          <p:nvPr/>
        </p:nvSpPr>
        <p:spPr bwMode="auto">
          <a:xfrm>
            <a:off x="9753600" y="2019300"/>
            <a:ext cx="914400" cy="6667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40</a:t>
            </a:r>
          </a:p>
        </p:txBody>
      </p:sp>
      <p:sp>
        <p:nvSpPr>
          <p:cNvPr id="17" name="Text Box 24">
            <a:extLst>
              <a:ext uri="{FF2B5EF4-FFF2-40B4-BE49-F238E27FC236}">
                <a16:creationId xmlns:a16="http://schemas.microsoft.com/office/drawing/2014/main" id="{8F89FD92-AFFF-4A3B-B7F7-713E00E7FA4A}"/>
              </a:ext>
            </a:extLst>
          </p:cNvPr>
          <p:cNvSpPr txBox="1">
            <a:spLocks noChangeArrowheads="1"/>
          </p:cNvSpPr>
          <p:nvPr/>
        </p:nvSpPr>
        <p:spPr bwMode="auto">
          <a:xfrm>
            <a:off x="8534400" y="2019300"/>
            <a:ext cx="508000" cy="6667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b="1">
                <a:solidFill>
                  <a:schemeClr val="accent2"/>
                </a:solidFill>
                <a:latin typeface="Times New Roman" panose="02020603050405020304" pitchFamily="18" charset="0"/>
              </a:rPr>
              <a:t>3</a:t>
            </a:r>
          </a:p>
        </p:txBody>
      </p:sp>
      <p:pic>
        <p:nvPicPr>
          <p:cNvPr id="9230" name="图片 19">
            <a:extLst>
              <a:ext uri="{FF2B5EF4-FFF2-40B4-BE49-F238E27FC236}">
                <a16:creationId xmlns:a16="http://schemas.microsoft.com/office/drawing/2014/main" id="{0BC07855-D122-4949-BE3E-25E5D9E5BF0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401" y="3429001"/>
            <a:ext cx="2755900" cy="316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31" name="组合 46">
            <a:extLst>
              <a:ext uri="{FF2B5EF4-FFF2-40B4-BE49-F238E27FC236}">
                <a16:creationId xmlns:a16="http://schemas.microsoft.com/office/drawing/2014/main" id="{8ABD55DA-CFA5-4159-8E9A-A44608C1D697}"/>
              </a:ext>
            </a:extLst>
          </p:cNvPr>
          <p:cNvGrpSpPr>
            <a:grpSpLocks/>
          </p:cNvGrpSpPr>
          <p:nvPr/>
        </p:nvGrpSpPr>
        <p:grpSpPr bwMode="auto">
          <a:xfrm>
            <a:off x="5958418" y="4546600"/>
            <a:ext cx="5894916" cy="2286000"/>
            <a:chOff x="-153988" y="4656138"/>
            <a:chExt cx="5256213" cy="2220913"/>
          </a:xfrm>
        </p:grpSpPr>
        <p:sp>
          <p:nvSpPr>
            <p:cNvPr id="9232" name="Freeform 20">
              <a:extLst>
                <a:ext uri="{FF2B5EF4-FFF2-40B4-BE49-F238E27FC236}">
                  <a16:creationId xmlns:a16="http://schemas.microsoft.com/office/drawing/2014/main" id="{219B0F5D-D5EF-4A6F-89F1-E175FA4E9D01}"/>
                </a:ext>
              </a:extLst>
            </p:cNvPr>
            <p:cNvSpPr>
              <a:spLocks/>
            </p:cNvSpPr>
            <p:nvPr/>
          </p:nvSpPr>
          <p:spPr bwMode="auto">
            <a:xfrm>
              <a:off x="-153988" y="5380038"/>
              <a:ext cx="917575" cy="919163"/>
            </a:xfrm>
            <a:custGeom>
              <a:avLst/>
              <a:gdLst>
                <a:gd name="T0" fmla="*/ 670536 w 208"/>
                <a:gd name="T1" fmla="*/ 300496 h 208"/>
                <a:gd name="T2" fmla="*/ 463199 w 208"/>
                <a:gd name="T3" fmla="*/ 0 h 208"/>
                <a:gd name="T4" fmla="*/ 255862 w 208"/>
                <a:gd name="T5" fmla="*/ 300496 h 208"/>
                <a:gd name="T6" fmla="*/ 458788 w 208"/>
                <a:gd name="T7" fmla="*/ 919163 h 208"/>
                <a:gd name="T8" fmla="*/ 458788 w 208"/>
                <a:gd name="T9" fmla="*/ 919163 h 208"/>
                <a:gd name="T10" fmla="*/ 458788 w 208"/>
                <a:gd name="T11" fmla="*/ 919163 h 208"/>
                <a:gd name="T12" fmla="*/ 458788 w 208"/>
                <a:gd name="T13" fmla="*/ 919163 h 208"/>
                <a:gd name="T14" fmla="*/ 458788 w 208"/>
                <a:gd name="T15" fmla="*/ 919163 h 208"/>
                <a:gd name="T16" fmla="*/ 670536 w 208"/>
                <a:gd name="T17" fmla="*/ 300496 h 2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8" h="208">
                  <a:moveTo>
                    <a:pt x="152" y="68"/>
                  </a:moveTo>
                  <a:cubicBezTo>
                    <a:pt x="128" y="29"/>
                    <a:pt x="105" y="0"/>
                    <a:pt x="105" y="0"/>
                  </a:cubicBezTo>
                  <a:cubicBezTo>
                    <a:pt x="105" y="0"/>
                    <a:pt x="83" y="30"/>
                    <a:pt x="58" y="68"/>
                  </a:cubicBezTo>
                  <a:cubicBezTo>
                    <a:pt x="0" y="154"/>
                    <a:pt x="64" y="205"/>
                    <a:pt x="104" y="208"/>
                  </a:cubicBezTo>
                  <a:cubicBezTo>
                    <a:pt x="104" y="208"/>
                    <a:pt x="104" y="208"/>
                    <a:pt x="104" y="208"/>
                  </a:cubicBezTo>
                  <a:cubicBezTo>
                    <a:pt x="104" y="208"/>
                    <a:pt x="104" y="208"/>
                    <a:pt x="104" y="208"/>
                  </a:cubicBezTo>
                  <a:cubicBezTo>
                    <a:pt x="104" y="208"/>
                    <a:pt x="104" y="208"/>
                    <a:pt x="104" y="208"/>
                  </a:cubicBezTo>
                  <a:cubicBezTo>
                    <a:pt x="104" y="208"/>
                    <a:pt x="104" y="208"/>
                    <a:pt x="104" y="208"/>
                  </a:cubicBezTo>
                  <a:cubicBezTo>
                    <a:pt x="148" y="205"/>
                    <a:pt x="208" y="160"/>
                    <a:pt x="152" y="68"/>
                  </a:cubicBezTo>
                  <a:close/>
                </a:path>
              </a:pathLst>
            </a:custGeom>
            <a:solidFill>
              <a:srgbClr val="BBCE1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33" name="Freeform 21">
              <a:extLst>
                <a:ext uri="{FF2B5EF4-FFF2-40B4-BE49-F238E27FC236}">
                  <a16:creationId xmlns:a16="http://schemas.microsoft.com/office/drawing/2014/main" id="{71467AB2-584C-42EC-A9CD-BE92D29A126D}"/>
                </a:ext>
              </a:extLst>
            </p:cNvPr>
            <p:cNvSpPr>
              <a:spLocks/>
            </p:cNvSpPr>
            <p:nvPr/>
          </p:nvSpPr>
          <p:spPr bwMode="auto">
            <a:xfrm>
              <a:off x="114300" y="5843588"/>
              <a:ext cx="398463" cy="909638"/>
            </a:xfrm>
            <a:custGeom>
              <a:avLst/>
              <a:gdLst>
                <a:gd name="T0" fmla="*/ 398463 w 251"/>
                <a:gd name="T1" fmla="*/ 158750 h 573"/>
                <a:gd name="T2" fmla="*/ 225425 w 251"/>
                <a:gd name="T3" fmla="*/ 260350 h 573"/>
                <a:gd name="T4" fmla="*/ 200025 w 251"/>
                <a:gd name="T5" fmla="*/ 0 h 573"/>
                <a:gd name="T6" fmla="*/ 173038 w 251"/>
                <a:gd name="T7" fmla="*/ 260350 h 573"/>
                <a:gd name="T8" fmla="*/ 0 w 251"/>
                <a:gd name="T9" fmla="*/ 158750 h 573"/>
                <a:gd name="T10" fmla="*/ 160338 w 251"/>
                <a:gd name="T11" fmla="*/ 344488 h 573"/>
                <a:gd name="T12" fmla="*/ 163513 w 251"/>
                <a:gd name="T13" fmla="*/ 909638 h 573"/>
                <a:gd name="T14" fmla="*/ 247650 w 251"/>
                <a:gd name="T15" fmla="*/ 909638 h 573"/>
                <a:gd name="T16" fmla="*/ 239713 w 251"/>
                <a:gd name="T17" fmla="*/ 344488 h 573"/>
                <a:gd name="T18" fmla="*/ 398463 w 251"/>
                <a:gd name="T19" fmla="*/ 158750 h 5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1" h="573">
                  <a:moveTo>
                    <a:pt x="251" y="100"/>
                  </a:moveTo>
                  <a:lnTo>
                    <a:pt x="142" y="164"/>
                  </a:lnTo>
                  <a:lnTo>
                    <a:pt x="126" y="0"/>
                  </a:lnTo>
                  <a:lnTo>
                    <a:pt x="109" y="164"/>
                  </a:lnTo>
                  <a:lnTo>
                    <a:pt x="0" y="100"/>
                  </a:lnTo>
                  <a:lnTo>
                    <a:pt x="101" y="217"/>
                  </a:lnTo>
                  <a:lnTo>
                    <a:pt x="103" y="573"/>
                  </a:lnTo>
                  <a:lnTo>
                    <a:pt x="156" y="573"/>
                  </a:lnTo>
                  <a:lnTo>
                    <a:pt x="151" y="217"/>
                  </a:lnTo>
                  <a:lnTo>
                    <a:pt x="251" y="100"/>
                  </a:lnTo>
                  <a:close/>
                </a:path>
              </a:pathLst>
            </a:custGeom>
            <a:solidFill>
              <a:srgbClr val="C56D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34" name="Freeform 22">
              <a:extLst>
                <a:ext uri="{FF2B5EF4-FFF2-40B4-BE49-F238E27FC236}">
                  <a16:creationId xmlns:a16="http://schemas.microsoft.com/office/drawing/2014/main" id="{5DCCD0EC-83C8-4907-86AE-58EB6B73AEFF}"/>
                </a:ext>
              </a:extLst>
            </p:cNvPr>
            <p:cNvSpPr>
              <a:spLocks/>
            </p:cNvSpPr>
            <p:nvPr/>
          </p:nvSpPr>
          <p:spPr bwMode="auto">
            <a:xfrm>
              <a:off x="4356100" y="6223001"/>
              <a:ext cx="746125" cy="361950"/>
            </a:xfrm>
            <a:custGeom>
              <a:avLst/>
              <a:gdLst>
                <a:gd name="T0" fmla="*/ 741710 w 169"/>
                <a:gd name="T1" fmla="*/ 361950 h 82"/>
                <a:gd name="T2" fmla="*/ 746125 w 169"/>
                <a:gd name="T3" fmla="*/ 317810 h 82"/>
                <a:gd name="T4" fmla="*/ 556283 w 169"/>
                <a:gd name="T5" fmla="*/ 128007 h 82"/>
                <a:gd name="T6" fmla="*/ 543038 w 169"/>
                <a:gd name="T7" fmla="*/ 132421 h 82"/>
                <a:gd name="T8" fmla="*/ 379685 w 169"/>
                <a:gd name="T9" fmla="*/ 0 h 82"/>
                <a:gd name="T10" fmla="*/ 207502 w 169"/>
                <a:gd name="T11" fmla="*/ 167733 h 82"/>
                <a:gd name="T12" fmla="*/ 163353 w 169"/>
                <a:gd name="T13" fmla="*/ 163319 h 82"/>
                <a:gd name="T14" fmla="*/ 0 w 169"/>
                <a:gd name="T15" fmla="*/ 322224 h 82"/>
                <a:gd name="T16" fmla="*/ 4415 w 169"/>
                <a:gd name="T17" fmla="*/ 361950 h 82"/>
                <a:gd name="T18" fmla="*/ 741710 w 169"/>
                <a:gd name="T19" fmla="*/ 361950 h 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9" h="82">
                  <a:moveTo>
                    <a:pt x="168" y="82"/>
                  </a:moveTo>
                  <a:cubicBezTo>
                    <a:pt x="169" y="79"/>
                    <a:pt x="169" y="76"/>
                    <a:pt x="169" y="72"/>
                  </a:cubicBezTo>
                  <a:cubicBezTo>
                    <a:pt x="169" y="49"/>
                    <a:pt x="150" y="29"/>
                    <a:pt x="126" y="29"/>
                  </a:cubicBezTo>
                  <a:cubicBezTo>
                    <a:pt x="125" y="30"/>
                    <a:pt x="124" y="30"/>
                    <a:pt x="123" y="30"/>
                  </a:cubicBezTo>
                  <a:cubicBezTo>
                    <a:pt x="119" y="13"/>
                    <a:pt x="103" y="0"/>
                    <a:pt x="86" y="0"/>
                  </a:cubicBezTo>
                  <a:cubicBezTo>
                    <a:pt x="65" y="0"/>
                    <a:pt x="47" y="18"/>
                    <a:pt x="47" y="38"/>
                  </a:cubicBezTo>
                  <a:cubicBezTo>
                    <a:pt x="44" y="37"/>
                    <a:pt x="41" y="37"/>
                    <a:pt x="37" y="37"/>
                  </a:cubicBezTo>
                  <a:cubicBezTo>
                    <a:pt x="17" y="37"/>
                    <a:pt x="0" y="53"/>
                    <a:pt x="0" y="73"/>
                  </a:cubicBezTo>
                  <a:cubicBezTo>
                    <a:pt x="0" y="76"/>
                    <a:pt x="1" y="79"/>
                    <a:pt x="1" y="82"/>
                  </a:cubicBezTo>
                  <a:cubicBezTo>
                    <a:pt x="168" y="82"/>
                    <a:pt x="168" y="82"/>
                    <a:pt x="168" y="82"/>
                  </a:cubicBezTo>
                </a:path>
              </a:pathLst>
            </a:custGeom>
            <a:solidFill>
              <a:srgbClr val="FFC0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35" name="Freeform 23">
              <a:extLst>
                <a:ext uri="{FF2B5EF4-FFF2-40B4-BE49-F238E27FC236}">
                  <a16:creationId xmlns:a16="http://schemas.microsoft.com/office/drawing/2014/main" id="{8FBECE2D-3162-4983-A775-E7AE42C5ADB5}"/>
                </a:ext>
              </a:extLst>
            </p:cNvPr>
            <p:cNvSpPr>
              <a:spLocks/>
            </p:cNvSpPr>
            <p:nvPr/>
          </p:nvSpPr>
          <p:spPr bwMode="auto">
            <a:xfrm>
              <a:off x="4421187" y="6453188"/>
              <a:ext cx="106363" cy="79375"/>
            </a:xfrm>
            <a:custGeom>
              <a:avLst/>
              <a:gdLst>
                <a:gd name="T0" fmla="*/ 53182 w 24"/>
                <a:gd name="T1" fmla="*/ 0 h 18"/>
                <a:gd name="T2" fmla="*/ 53182 w 24"/>
                <a:gd name="T3" fmla="*/ 79375 h 18"/>
                <a:gd name="T4" fmla="*/ 53182 w 24"/>
                <a:gd name="T5" fmla="*/ 0 h 18"/>
                <a:gd name="T6" fmla="*/ 0 60000 65536"/>
                <a:gd name="T7" fmla="*/ 0 60000 65536"/>
                <a:gd name="T8" fmla="*/ 0 60000 65536"/>
              </a:gdLst>
              <a:ahLst/>
              <a:cxnLst>
                <a:cxn ang="T6">
                  <a:pos x="T0" y="T1"/>
                </a:cxn>
                <a:cxn ang="T7">
                  <a:pos x="T2" y="T3"/>
                </a:cxn>
                <a:cxn ang="T8">
                  <a:pos x="T4" y="T5"/>
                </a:cxn>
              </a:cxnLst>
              <a:rect l="0" t="0" r="r" b="b"/>
              <a:pathLst>
                <a:path w="24" h="18">
                  <a:moveTo>
                    <a:pt x="12" y="0"/>
                  </a:moveTo>
                  <a:cubicBezTo>
                    <a:pt x="0" y="0"/>
                    <a:pt x="0" y="18"/>
                    <a:pt x="12" y="18"/>
                  </a:cubicBezTo>
                  <a:cubicBezTo>
                    <a:pt x="24" y="18"/>
                    <a:pt x="24" y="0"/>
                    <a:pt x="12" y="0"/>
                  </a:cubicBezTo>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36" name="Freeform 24">
              <a:extLst>
                <a:ext uri="{FF2B5EF4-FFF2-40B4-BE49-F238E27FC236}">
                  <a16:creationId xmlns:a16="http://schemas.microsoft.com/office/drawing/2014/main" id="{0A4D67D0-1C9B-472B-9C2C-DBEA577294B2}"/>
                </a:ext>
              </a:extLst>
            </p:cNvPr>
            <p:cNvSpPr>
              <a:spLocks/>
            </p:cNvSpPr>
            <p:nvPr/>
          </p:nvSpPr>
          <p:spPr bwMode="auto">
            <a:xfrm>
              <a:off x="4606925" y="6443663"/>
              <a:ext cx="93663" cy="101600"/>
            </a:xfrm>
            <a:custGeom>
              <a:avLst/>
              <a:gdLst>
                <a:gd name="T0" fmla="*/ 84743 w 21"/>
                <a:gd name="T1" fmla="*/ 22087 h 23"/>
                <a:gd name="T2" fmla="*/ 35681 w 21"/>
                <a:gd name="T3" fmla="*/ 4417 h 23"/>
                <a:gd name="T4" fmla="*/ 13380 w 21"/>
                <a:gd name="T5" fmla="*/ 17670 h 23"/>
                <a:gd name="T6" fmla="*/ 4460 w 21"/>
                <a:gd name="T7" fmla="*/ 57426 h 23"/>
                <a:gd name="T8" fmla="*/ 75822 w 21"/>
                <a:gd name="T9" fmla="*/ 79513 h 23"/>
                <a:gd name="T10" fmla="*/ 84743 w 21"/>
                <a:gd name="T11" fmla="*/ 22087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 h="23">
                  <a:moveTo>
                    <a:pt x="19" y="5"/>
                  </a:moveTo>
                  <a:cubicBezTo>
                    <a:pt x="17" y="1"/>
                    <a:pt x="12" y="0"/>
                    <a:pt x="8" y="1"/>
                  </a:cubicBezTo>
                  <a:cubicBezTo>
                    <a:pt x="6" y="2"/>
                    <a:pt x="4" y="3"/>
                    <a:pt x="3" y="4"/>
                  </a:cubicBezTo>
                  <a:cubicBezTo>
                    <a:pt x="1" y="6"/>
                    <a:pt x="0" y="10"/>
                    <a:pt x="1" y="13"/>
                  </a:cubicBezTo>
                  <a:cubicBezTo>
                    <a:pt x="3" y="20"/>
                    <a:pt x="12" y="23"/>
                    <a:pt x="17" y="18"/>
                  </a:cubicBezTo>
                  <a:cubicBezTo>
                    <a:pt x="20" y="14"/>
                    <a:pt x="21" y="9"/>
                    <a:pt x="19" y="5"/>
                  </a:cubicBezTo>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37" name="Freeform 25">
              <a:extLst>
                <a:ext uri="{FF2B5EF4-FFF2-40B4-BE49-F238E27FC236}">
                  <a16:creationId xmlns:a16="http://schemas.microsoft.com/office/drawing/2014/main" id="{583956A2-6F8F-4F66-8662-DDECD2533D2E}"/>
                </a:ext>
              </a:extLst>
            </p:cNvPr>
            <p:cNvSpPr>
              <a:spLocks/>
            </p:cNvSpPr>
            <p:nvPr/>
          </p:nvSpPr>
          <p:spPr bwMode="auto">
            <a:xfrm>
              <a:off x="4616450" y="6324601"/>
              <a:ext cx="123825" cy="93663"/>
            </a:xfrm>
            <a:custGeom>
              <a:avLst/>
              <a:gdLst>
                <a:gd name="T0" fmla="*/ 70757 w 28"/>
                <a:gd name="T1" fmla="*/ 0 h 21"/>
                <a:gd name="T2" fmla="*/ 70757 w 28"/>
                <a:gd name="T3" fmla="*/ 93663 h 21"/>
                <a:gd name="T4" fmla="*/ 70757 w 28"/>
                <a:gd name="T5" fmla="*/ 0 h 21"/>
                <a:gd name="T6" fmla="*/ 0 60000 65536"/>
                <a:gd name="T7" fmla="*/ 0 60000 65536"/>
                <a:gd name="T8" fmla="*/ 0 60000 65536"/>
              </a:gdLst>
              <a:ahLst/>
              <a:cxnLst>
                <a:cxn ang="T6">
                  <a:pos x="T0" y="T1"/>
                </a:cxn>
                <a:cxn ang="T7">
                  <a:pos x="T2" y="T3"/>
                </a:cxn>
                <a:cxn ang="T8">
                  <a:pos x="T4" y="T5"/>
                </a:cxn>
              </a:cxnLst>
              <a:rect l="0" t="0" r="r" b="b"/>
              <a:pathLst>
                <a:path w="28" h="21">
                  <a:moveTo>
                    <a:pt x="16" y="0"/>
                  </a:moveTo>
                  <a:cubicBezTo>
                    <a:pt x="0" y="0"/>
                    <a:pt x="0" y="21"/>
                    <a:pt x="16" y="21"/>
                  </a:cubicBezTo>
                  <a:cubicBezTo>
                    <a:pt x="28" y="21"/>
                    <a:pt x="28" y="0"/>
                    <a:pt x="16" y="0"/>
                  </a:cubicBezTo>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38" name="Freeform 26">
              <a:extLst>
                <a:ext uri="{FF2B5EF4-FFF2-40B4-BE49-F238E27FC236}">
                  <a16:creationId xmlns:a16="http://schemas.microsoft.com/office/drawing/2014/main" id="{01EC79C9-BBA3-4B25-A1B4-83D6716DF012}"/>
                </a:ext>
              </a:extLst>
            </p:cNvPr>
            <p:cNvSpPr>
              <a:spLocks/>
            </p:cNvSpPr>
            <p:nvPr/>
          </p:nvSpPr>
          <p:spPr bwMode="auto">
            <a:xfrm>
              <a:off x="4784725" y="6421438"/>
              <a:ext cx="87313" cy="101600"/>
            </a:xfrm>
            <a:custGeom>
              <a:avLst/>
              <a:gdLst>
                <a:gd name="T0" fmla="*/ 78582 w 20"/>
                <a:gd name="T1" fmla="*/ 22087 h 23"/>
                <a:gd name="T2" fmla="*/ 65485 w 20"/>
                <a:gd name="T3" fmla="*/ 8835 h 23"/>
                <a:gd name="T4" fmla="*/ 21828 w 20"/>
                <a:gd name="T5" fmla="*/ 13252 h 23"/>
                <a:gd name="T6" fmla="*/ 4366 w 20"/>
                <a:gd name="T7" fmla="*/ 26504 h 23"/>
                <a:gd name="T8" fmla="*/ 0 w 20"/>
                <a:gd name="T9" fmla="*/ 53009 h 23"/>
                <a:gd name="T10" fmla="*/ 30560 w 20"/>
                <a:gd name="T11" fmla="*/ 92765 h 23"/>
                <a:gd name="T12" fmla="*/ 82947 w 20"/>
                <a:gd name="T13" fmla="*/ 75096 h 23"/>
                <a:gd name="T14" fmla="*/ 87313 w 20"/>
                <a:gd name="T15" fmla="*/ 53009 h 23"/>
                <a:gd name="T16" fmla="*/ 78582 w 20"/>
                <a:gd name="T17" fmla="*/ 22087 h 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 h="23">
                  <a:moveTo>
                    <a:pt x="18" y="5"/>
                  </a:moveTo>
                  <a:cubicBezTo>
                    <a:pt x="17" y="4"/>
                    <a:pt x="16" y="3"/>
                    <a:pt x="15" y="2"/>
                  </a:cubicBezTo>
                  <a:cubicBezTo>
                    <a:pt x="12" y="1"/>
                    <a:pt x="8" y="0"/>
                    <a:pt x="5" y="3"/>
                  </a:cubicBezTo>
                  <a:cubicBezTo>
                    <a:pt x="3" y="4"/>
                    <a:pt x="2" y="5"/>
                    <a:pt x="1" y="6"/>
                  </a:cubicBezTo>
                  <a:cubicBezTo>
                    <a:pt x="0" y="8"/>
                    <a:pt x="0" y="10"/>
                    <a:pt x="0" y="12"/>
                  </a:cubicBezTo>
                  <a:cubicBezTo>
                    <a:pt x="0" y="16"/>
                    <a:pt x="3" y="20"/>
                    <a:pt x="7" y="21"/>
                  </a:cubicBezTo>
                  <a:cubicBezTo>
                    <a:pt x="12" y="23"/>
                    <a:pt x="17" y="21"/>
                    <a:pt x="19" y="17"/>
                  </a:cubicBezTo>
                  <a:cubicBezTo>
                    <a:pt x="20" y="15"/>
                    <a:pt x="20" y="13"/>
                    <a:pt x="20" y="12"/>
                  </a:cubicBezTo>
                  <a:cubicBezTo>
                    <a:pt x="20" y="9"/>
                    <a:pt x="20" y="7"/>
                    <a:pt x="18" y="5"/>
                  </a:cubicBezTo>
                  <a:close/>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39" name="Freeform 27">
              <a:extLst>
                <a:ext uri="{FF2B5EF4-FFF2-40B4-BE49-F238E27FC236}">
                  <a16:creationId xmlns:a16="http://schemas.microsoft.com/office/drawing/2014/main" id="{16983022-A029-4F2C-96E3-D8E7A2D9CD62}"/>
                </a:ext>
              </a:extLst>
            </p:cNvPr>
            <p:cNvSpPr>
              <a:spLocks/>
            </p:cNvSpPr>
            <p:nvPr/>
          </p:nvSpPr>
          <p:spPr bwMode="auto">
            <a:xfrm>
              <a:off x="4916487" y="6448426"/>
              <a:ext cx="106363" cy="84138"/>
            </a:xfrm>
            <a:custGeom>
              <a:avLst/>
              <a:gdLst>
                <a:gd name="T0" fmla="*/ 53182 w 24"/>
                <a:gd name="T1" fmla="*/ 0 h 19"/>
                <a:gd name="T2" fmla="*/ 53182 w 24"/>
                <a:gd name="T3" fmla="*/ 84138 h 19"/>
                <a:gd name="T4" fmla="*/ 53182 w 24"/>
                <a:gd name="T5" fmla="*/ 0 h 19"/>
                <a:gd name="T6" fmla="*/ 0 60000 65536"/>
                <a:gd name="T7" fmla="*/ 0 60000 65536"/>
                <a:gd name="T8" fmla="*/ 0 60000 65536"/>
              </a:gdLst>
              <a:ahLst/>
              <a:cxnLst>
                <a:cxn ang="T6">
                  <a:pos x="T0" y="T1"/>
                </a:cxn>
                <a:cxn ang="T7">
                  <a:pos x="T2" y="T3"/>
                </a:cxn>
                <a:cxn ang="T8">
                  <a:pos x="T4" y="T5"/>
                </a:cxn>
              </a:cxnLst>
              <a:rect l="0" t="0" r="r" b="b"/>
              <a:pathLst>
                <a:path w="24" h="19">
                  <a:moveTo>
                    <a:pt x="12" y="0"/>
                  </a:moveTo>
                  <a:cubicBezTo>
                    <a:pt x="0" y="0"/>
                    <a:pt x="0" y="19"/>
                    <a:pt x="12" y="19"/>
                  </a:cubicBezTo>
                  <a:cubicBezTo>
                    <a:pt x="24" y="19"/>
                    <a:pt x="24" y="0"/>
                    <a:pt x="12" y="0"/>
                  </a:cubicBezTo>
                  <a:close/>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40" name="Freeform 28">
              <a:extLst>
                <a:ext uri="{FF2B5EF4-FFF2-40B4-BE49-F238E27FC236}">
                  <a16:creationId xmlns:a16="http://schemas.microsoft.com/office/drawing/2014/main" id="{20916004-1E5E-49A6-BCA8-EEB7E66D7276}"/>
                </a:ext>
              </a:extLst>
            </p:cNvPr>
            <p:cNvSpPr>
              <a:spLocks noEditPoints="1"/>
            </p:cNvSpPr>
            <p:nvPr/>
          </p:nvSpPr>
          <p:spPr bwMode="auto">
            <a:xfrm>
              <a:off x="4356100" y="6381751"/>
              <a:ext cx="206375" cy="163513"/>
            </a:xfrm>
            <a:custGeom>
              <a:avLst/>
              <a:gdLst>
                <a:gd name="T0" fmla="*/ 206375 w 47"/>
                <a:gd name="T1" fmla="*/ 8839 h 37"/>
                <a:gd name="T2" fmla="*/ 206375 w 47"/>
                <a:gd name="T3" fmla="*/ 8839 h 37"/>
                <a:gd name="T4" fmla="*/ 206375 w 47"/>
                <a:gd name="T5" fmla="*/ 8839 h 37"/>
                <a:gd name="T6" fmla="*/ 206375 w 47"/>
                <a:gd name="T7" fmla="*/ 8839 h 37"/>
                <a:gd name="T8" fmla="*/ 206375 w 47"/>
                <a:gd name="T9" fmla="*/ 8839 h 37"/>
                <a:gd name="T10" fmla="*/ 206375 w 47"/>
                <a:gd name="T11" fmla="*/ 8839 h 37"/>
                <a:gd name="T12" fmla="*/ 206375 w 47"/>
                <a:gd name="T13" fmla="*/ 8839 h 37"/>
                <a:gd name="T14" fmla="*/ 206375 w 47"/>
                <a:gd name="T15" fmla="*/ 8839 h 37"/>
                <a:gd name="T16" fmla="*/ 206375 w 47"/>
                <a:gd name="T17" fmla="*/ 8839 h 37"/>
                <a:gd name="T18" fmla="*/ 206375 w 47"/>
                <a:gd name="T19" fmla="*/ 8839 h 37"/>
                <a:gd name="T20" fmla="*/ 206375 w 47"/>
                <a:gd name="T21" fmla="*/ 8839 h 37"/>
                <a:gd name="T22" fmla="*/ 206375 w 47"/>
                <a:gd name="T23" fmla="*/ 8839 h 37"/>
                <a:gd name="T24" fmla="*/ 206375 w 47"/>
                <a:gd name="T25" fmla="*/ 8839 h 37"/>
                <a:gd name="T26" fmla="*/ 206375 w 47"/>
                <a:gd name="T27" fmla="*/ 8839 h 37"/>
                <a:gd name="T28" fmla="*/ 206375 w 47"/>
                <a:gd name="T29" fmla="*/ 8839 h 37"/>
                <a:gd name="T30" fmla="*/ 206375 w 47"/>
                <a:gd name="T31" fmla="*/ 8839 h 37"/>
                <a:gd name="T32" fmla="*/ 206375 w 47"/>
                <a:gd name="T33" fmla="*/ 8839 h 37"/>
                <a:gd name="T34" fmla="*/ 206375 w 47"/>
                <a:gd name="T35" fmla="*/ 8839 h 37"/>
                <a:gd name="T36" fmla="*/ 206375 w 47"/>
                <a:gd name="T37" fmla="*/ 4419 h 37"/>
                <a:gd name="T38" fmla="*/ 206375 w 47"/>
                <a:gd name="T39" fmla="*/ 4419 h 37"/>
                <a:gd name="T40" fmla="*/ 206375 w 47"/>
                <a:gd name="T41" fmla="*/ 4419 h 37"/>
                <a:gd name="T42" fmla="*/ 206375 w 47"/>
                <a:gd name="T43" fmla="*/ 4419 h 37"/>
                <a:gd name="T44" fmla="*/ 206375 w 47"/>
                <a:gd name="T45" fmla="*/ 4419 h 37"/>
                <a:gd name="T46" fmla="*/ 206375 w 47"/>
                <a:gd name="T47" fmla="*/ 4419 h 37"/>
                <a:gd name="T48" fmla="*/ 206375 w 47"/>
                <a:gd name="T49" fmla="*/ 4419 h 37"/>
                <a:gd name="T50" fmla="*/ 206375 w 47"/>
                <a:gd name="T51" fmla="*/ 4419 h 37"/>
                <a:gd name="T52" fmla="*/ 206375 w 47"/>
                <a:gd name="T53" fmla="*/ 4419 h 37"/>
                <a:gd name="T54" fmla="*/ 206375 w 47"/>
                <a:gd name="T55" fmla="*/ 4419 h 37"/>
                <a:gd name="T56" fmla="*/ 206375 w 47"/>
                <a:gd name="T57" fmla="*/ 4419 h 37"/>
                <a:gd name="T58" fmla="*/ 206375 w 47"/>
                <a:gd name="T59" fmla="*/ 4419 h 37"/>
                <a:gd name="T60" fmla="*/ 206375 w 47"/>
                <a:gd name="T61" fmla="*/ 4419 h 37"/>
                <a:gd name="T62" fmla="*/ 206375 w 47"/>
                <a:gd name="T63" fmla="*/ 4419 h 37"/>
                <a:gd name="T64" fmla="*/ 206375 w 47"/>
                <a:gd name="T65" fmla="*/ 4419 h 37"/>
                <a:gd name="T66" fmla="*/ 206375 w 47"/>
                <a:gd name="T67" fmla="*/ 4419 h 37"/>
                <a:gd name="T68" fmla="*/ 206375 w 47"/>
                <a:gd name="T69" fmla="*/ 4419 h 37"/>
                <a:gd name="T70" fmla="*/ 206375 w 47"/>
                <a:gd name="T71" fmla="*/ 4419 h 37"/>
                <a:gd name="T72" fmla="*/ 162465 w 47"/>
                <a:gd name="T73" fmla="*/ 4419 h 37"/>
                <a:gd name="T74" fmla="*/ 0 w 47"/>
                <a:gd name="T75" fmla="*/ 163513 h 37"/>
                <a:gd name="T76" fmla="*/ 0 w 47"/>
                <a:gd name="T77" fmla="*/ 163513 h 37"/>
                <a:gd name="T78" fmla="*/ 162465 w 47"/>
                <a:gd name="T79" fmla="*/ 4419 h 37"/>
                <a:gd name="T80" fmla="*/ 206375 w 47"/>
                <a:gd name="T81" fmla="*/ 8839 h 37"/>
                <a:gd name="T82" fmla="*/ 206375 w 47"/>
                <a:gd name="T83" fmla="*/ 8839 h 37"/>
                <a:gd name="T84" fmla="*/ 206375 w 47"/>
                <a:gd name="T85" fmla="*/ 8839 h 37"/>
                <a:gd name="T86" fmla="*/ 162465 w 47"/>
                <a:gd name="T87" fmla="*/ 4419 h 37"/>
                <a:gd name="T88" fmla="*/ 206375 w 47"/>
                <a:gd name="T89" fmla="*/ 4419 h 37"/>
                <a:gd name="T90" fmla="*/ 206375 w 47"/>
                <a:gd name="T91" fmla="*/ 4419 h 37"/>
                <a:gd name="T92" fmla="*/ 206375 w 47"/>
                <a:gd name="T93" fmla="*/ 4419 h 37"/>
                <a:gd name="T94" fmla="*/ 206375 w 47"/>
                <a:gd name="T95" fmla="*/ 4419 h 37"/>
                <a:gd name="T96" fmla="*/ 206375 w 47"/>
                <a:gd name="T97" fmla="*/ 4419 h 37"/>
                <a:gd name="T98" fmla="*/ 206375 w 47"/>
                <a:gd name="T99" fmla="*/ 4419 h 37"/>
                <a:gd name="T100" fmla="*/ 206375 w 47"/>
                <a:gd name="T101" fmla="*/ 0 h 37"/>
                <a:gd name="T102" fmla="*/ 206375 w 47"/>
                <a:gd name="T103" fmla="*/ 0 h 37"/>
                <a:gd name="T104" fmla="*/ 206375 w 47"/>
                <a:gd name="T105" fmla="*/ 0 h 37"/>
                <a:gd name="T106" fmla="*/ 206375 w 47"/>
                <a:gd name="T107" fmla="*/ 0 h 37"/>
                <a:gd name="T108" fmla="*/ 206375 w 47"/>
                <a:gd name="T109" fmla="*/ 0 h 37"/>
                <a:gd name="T110" fmla="*/ 206375 w 47"/>
                <a:gd name="T111" fmla="*/ 0 h 3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47" h="37">
                  <a:moveTo>
                    <a:pt x="47" y="2"/>
                  </a:moveTo>
                  <a:cubicBezTo>
                    <a:pt x="47" y="2"/>
                    <a:pt x="47" y="2"/>
                    <a:pt x="47" y="2"/>
                  </a:cubicBezTo>
                  <a:cubicBezTo>
                    <a:pt x="47" y="2"/>
                    <a:pt x="47" y="2"/>
                    <a:pt x="47" y="2"/>
                  </a:cubicBezTo>
                  <a:moveTo>
                    <a:pt x="47" y="2"/>
                  </a:moveTo>
                  <a:cubicBezTo>
                    <a:pt x="47" y="2"/>
                    <a:pt x="47" y="2"/>
                    <a:pt x="47" y="2"/>
                  </a:cubicBezTo>
                  <a:cubicBezTo>
                    <a:pt x="47" y="2"/>
                    <a:pt x="47" y="2"/>
                    <a:pt x="47" y="2"/>
                  </a:cubicBezTo>
                  <a:moveTo>
                    <a:pt x="47" y="2"/>
                  </a:moveTo>
                  <a:cubicBezTo>
                    <a:pt x="47" y="2"/>
                    <a:pt x="47" y="2"/>
                    <a:pt x="47" y="2"/>
                  </a:cubicBezTo>
                  <a:cubicBezTo>
                    <a:pt x="47" y="2"/>
                    <a:pt x="47" y="2"/>
                    <a:pt x="47" y="2"/>
                  </a:cubicBezTo>
                  <a:moveTo>
                    <a:pt x="47" y="2"/>
                  </a:moveTo>
                  <a:cubicBezTo>
                    <a:pt x="47" y="2"/>
                    <a:pt x="47" y="2"/>
                    <a:pt x="47" y="2"/>
                  </a:cubicBezTo>
                  <a:cubicBezTo>
                    <a:pt x="47" y="2"/>
                    <a:pt x="47" y="2"/>
                    <a:pt x="47" y="2"/>
                  </a:cubicBezTo>
                  <a:moveTo>
                    <a:pt x="47" y="2"/>
                  </a:moveTo>
                  <a:cubicBezTo>
                    <a:pt x="47" y="2"/>
                    <a:pt x="47" y="2"/>
                    <a:pt x="47" y="2"/>
                  </a:cubicBezTo>
                  <a:cubicBezTo>
                    <a:pt x="47" y="2"/>
                    <a:pt x="47" y="2"/>
                    <a:pt x="47" y="2"/>
                  </a:cubicBezTo>
                  <a:moveTo>
                    <a:pt x="47" y="2"/>
                  </a:moveTo>
                  <a:cubicBezTo>
                    <a:pt x="47" y="2"/>
                    <a:pt x="47" y="2"/>
                    <a:pt x="47" y="2"/>
                  </a:cubicBezTo>
                  <a:cubicBezTo>
                    <a:pt x="47" y="2"/>
                    <a:pt x="47" y="2"/>
                    <a:pt x="47" y="2"/>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37" y="1"/>
                  </a:moveTo>
                  <a:cubicBezTo>
                    <a:pt x="17" y="1"/>
                    <a:pt x="0" y="17"/>
                    <a:pt x="0" y="37"/>
                  </a:cubicBezTo>
                  <a:cubicBezTo>
                    <a:pt x="0" y="37"/>
                    <a:pt x="0" y="37"/>
                    <a:pt x="0" y="37"/>
                  </a:cubicBezTo>
                  <a:cubicBezTo>
                    <a:pt x="0" y="17"/>
                    <a:pt x="17" y="1"/>
                    <a:pt x="37" y="1"/>
                  </a:cubicBezTo>
                  <a:cubicBezTo>
                    <a:pt x="41" y="1"/>
                    <a:pt x="44" y="1"/>
                    <a:pt x="47" y="2"/>
                  </a:cubicBezTo>
                  <a:cubicBezTo>
                    <a:pt x="47" y="2"/>
                    <a:pt x="47" y="2"/>
                    <a:pt x="47" y="2"/>
                  </a:cubicBezTo>
                  <a:cubicBezTo>
                    <a:pt x="47" y="2"/>
                    <a:pt x="47" y="2"/>
                    <a:pt x="47" y="2"/>
                  </a:cubicBezTo>
                  <a:cubicBezTo>
                    <a:pt x="44" y="1"/>
                    <a:pt x="41" y="1"/>
                    <a:pt x="37" y="1"/>
                  </a:cubicBezTo>
                  <a:moveTo>
                    <a:pt x="47" y="1"/>
                  </a:moveTo>
                  <a:cubicBezTo>
                    <a:pt x="47" y="1"/>
                    <a:pt x="47" y="1"/>
                    <a:pt x="47" y="1"/>
                  </a:cubicBezTo>
                  <a:cubicBezTo>
                    <a:pt x="47" y="1"/>
                    <a:pt x="47" y="1"/>
                    <a:pt x="47" y="1"/>
                  </a:cubicBezTo>
                  <a:moveTo>
                    <a:pt x="47" y="1"/>
                  </a:moveTo>
                  <a:cubicBezTo>
                    <a:pt x="47" y="1"/>
                    <a:pt x="47" y="1"/>
                    <a:pt x="47" y="1"/>
                  </a:cubicBezTo>
                  <a:cubicBezTo>
                    <a:pt x="47" y="1"/>
                    <a:pt x="47" y="1"/>
                    <a:pt x="47" y="1"/>
                  </a:cubicBezTo>
                  <a:moveTo>
                    <a:pt x="47" y="0"/>
                  </a:moveTo>
                  <a:cubicBezTo>
                    <a:pt x="47" y="0"/>
                    <a:pt x="47" y="0"/>
                    <a:pt x="47" y="0"/>
                  </a:cubicBezTo>
                  <a:cubicBezTo>
                    <a:pt x="47" y="0"/>
                    <a:pt x="47" y="0"/>
                    <a:pt x="47" y="0"/>
                  </a:cubicBezTo>
                  <a:moveTo>
                    <a:pt x="47" y="0"/>
                  </a:moveTo>
                  <a:cubicBezTo>
                    <a:pt x="47" y="0"/>
                    <a:pt x="47" y="0"/>
                    <a:pt x="47" y="0"/>
                  </a:cubicBezTo>
                  <a:cubicBezTo>
                    <a:pt x="47" y="0"/>
                    <a:pt x="47" y="0"/>
                    <a:pt x="47"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41" name="Freeform 29">
              <a:extLst>
                <a:ext uri="{FF2B5EF4-FFF2-40B4-BE49-F238E27FC236}">
                  <a16:creationId xmlns:a16="http://schemas.microsoft.com/office/drawing/2014/main" id="{F538A969-E8E6-4772-879D-FD6C22B8B885}"/>
                </a:ext>
              </a:extLst>
            </p:cNvPr>
            <p:cNvSpPr>
              <a:spLocks noEditPoints="1"/>
            </p:cNvSpPr>
            <p:nvPr/>
          </p:nvSpPr>
          <p:spPr bwMode="auto">
            <a:xfrm>
              <a:off x="4356100" y="6227763"/>
              <a:ext cx="352425" cy="357188"/>
            </a:xfrm>
            <a:custGeom>
              <a:avLst/>
              <a:gdLst>
                <a:gd name="T0" fmla="*/ 118943 w 80"/>
                <a:gd name="T1" fmla="*/ 304271 h 81"/>
                <a:gd name="T2" fmla="*/ 118943 w 80"/>
                <a:gd name="T3" fmla="*/ 224896 h 81"/>
                <a:gd name="T4" fmla="*/ 118943 w 80"/>
                <a:gd name="T5" fmla="*/ 304271 h 81"/>
                <a:gd name="T6" fmla="*/ 295156 w 80"/>
                <a:gd name="T7" fmla="*/ 304271 h 81"/>
                <a:gd name="T8" fmla="*/ 255508 w 80"/>
                <a:gd name="T9" fmla="*/ 273403 h 81"/>
                <a:gd name="T10" fmla="*/ 264319 w 80"/>
                <a:gd name="T11" fmla="*/ 233716 h 81"/>
                <a:gd name="T12" fmla="*/ 286345 w 80"/>
                <a:gd name="T13" fmla="*/ 220486 h 81"/>
                <a:gd name="T14" fmla="*/ 299561 w 80"/>
                <a:gd name="T15" fmla="*/ 220486 h 81"/>
                <a:gd name="T16" fmla="*/ 334804 w 80"/>
                <a:gd name="T17" fmla="*/ 238125 h 81"/>
                <a:gd name="T18" fmla="*/ 325993 w 80"/>
                <a:gd name="T19" fmla="*/ 295452 h 81"/>
                <a:gd name="T20" fmla="*/ 295156 w 80"/>
                <a:gd name="T21" fmla="*/ 304271 h 81"/>
                <a:gd name="T22" fmla="*/ 352425 w 80"/>
                <a:gd name="T23" fmla="*/ 0 h 81"/>
                <a:gd name="T24" fmla="*/ 207050 w 80"/>
                <a:gd name="T25" fmla="*/ 154340 h 81"/>
                <a:gd name="T26" fmla="*/ 207050 w 80"/>
                <a:gd name="T27" fmla="*/ 154340 h 81"/>
                <a:gd name="T28" fmla="*/ 207050 w 80"/>
                <a:gd name="T29" fmla="*/ 154340 h 81"/>
                <a:gd name="T30" fmla="*/ 207050 w 80"/>
                <a:gd name="T31" fmla="*/ 154340 h 81"/>
                <a:gd name="T32" fmla="*/ 207050 w 80"/>
                <a:gd name="T33" fmla="*/ 158750 h 81"/>
                <a:gd name="T34" fmla="*/ 207050 w 80"/>
                <a:gd name="T35" fmla="*/ 158750 h 81"/>
                <a:gd name="T36" fmla="*/ 207050 w 80"/>
                <a:gd name="T37" fmla="*/ 158750 h 81"/>
                <a:gd name="T38" fmla="*/ 207050 w 80"/>
                <a:gd name="T39" fmla="*/ 158750 h 81"/>
                <a:gd name="T40" fmla="*/ 207050 w 80"/>
                <a:gd name="T41" fmla="*/ 158750 h 81"/>
                <a:gd name="T42" fmla="*/ 207050 w 80"/>
                <a:gd name="T43" fmla="*/ 158750 h 81"/>
                <a:gd name="T44" fmla="*/ 207050 w 80"/>
                <a:gd name="T45" fmla="*/ 158750 h 81"/>
                <a:gd name="T46" fmla="*/ 207050 w 80"/>
                <a:gd name="T47" fmla="*/ 158750 h 81"/>
                <a:gd name="T48" fmla="*/ 207050 w 80"/>
                <a:gd name="T49" fmla="*/ 158750 h 81"/>
                <a:gd name="T50" fmla="*/ 207050 w 80"/>
                <a:gd name="T51" fmla="*/ 158750 h 81"/>
                <a:gd name="T52" fmla="*/ 207050 w 80"/>
                <a:gd name="T53" fmla="*/ 158750 h 81"/>
                <a:gd name="T54" fmla="*/ 207050 w 80"/>
                <a:gd name="T55" fmla="*/ 158750 h 81"/>
                <a:gd name="T56" fmla="*/ 207050 w 80"/>
                <a:gd name="T57" fmla="*/ 158750 h 81"/>
                <a:gd name="T58" fmla="*/ 207050 w 80"/>
                <a:gd name="T59" fmla="*/ 158750 h 81"/>
                <a:gd name="T60" fmla="*/ 207050 w 80"/>
                <a:gd name="T61" fmla="*/ 158750 h 81"/>
                <a:gd name="T62" fmla="*/ 207050 w 80"/>
                <a:gd name="T63" fmla="*/ 158750 h 81"/>
                <a:gd name="T64" fmla="*/ 207050 w 80"/>
                <a:gd name="T65" fmla="*/ 163160 h 81"/>
                <a:gd name="T66" fmla="*/ 207050 w 80"/>
                <a:gd name="T67" fmla="*/ 163160 h 81"/>
                <a:gd name="T68" fmla="*/ 207050 w 80"/>
                <a:gd name="T69" fmla="*/ 163160 h 81"/>
                <a:gd name="T70" fmla="*/ 207050 w 80"/>
                <a:gd name="T71" fmla="*/ 163160 h 81"/>
                <a:gd name="T72" fmla="*/ 207050 w 80"/>
                <a:gd name="T73" fmla="*/ 163160 h 81"/>
                <a:gd name="T74" fmla="*/ 207050 w 80"/>
                <a:gd name="T75" fmla="*/ 163160 h 81"/>
                <a:gd name="T76" fmla="*/ 207050 w 80"/>
                <a:gd name="T77" fmla="*/ 163160 h 81"/>
                <a:gd name="T78" fmla="*/ 207050 w 80"/>
                <a:gd name="T79" fmla="*/ 163160 h 81"/>
                <a:gd name="T80" fmla="*/ 207050 w 80"/>
                <a:gd name="T81" fmla="*/ 163160 h 81"/>
                <a:gd name="T82" fmla="*/ 207050 w 80"/>
                <a:gd name="T83" fmla="*/ 163160 h 81"/>
                <a:gd name="T84" fmla="*/ 207050 w 80"/>
                <a:gd name="T85" fmla="*/ 163160 h 81"/>
                <a:gd name="T86" fmla="*/ 207050 w 80"/>
                <a:gd name="T87" fmla="*/ 163160 h 81"/>
                <a:gd name="T88" fmla="*/ 207050 w 80"/>
                <a:gd name="T89" fmla="*/ 163160 h 81"/>
                <a:gd name="T90" fmla="*/ 207050 w 80"/>
                <a:gd name="T91" fmla="*/ 163160 h 81"/>
                <a:gd name="T92" fmla="*/ 162997 w 80"/>
                <a:gd name="T93" fmla="*/ 158750 h 81"/>
                <a:gd name="T94" fmla="*/ 0 w 80"/>
                <a:gd name="T95" fmla="*/ 317500 h 81"/>
                <a:gd name="T96" fmla="*/ 4405 w 80"/>
                <a:gd name="T97" fmla="*/ 357188 h 81"/>
                <a:gd name="T98" fmla="*/ 352425 w 80"/>
                <a:gd name="T99" fmla="*/ 357188 h 81"/>
                <a:gd name="T100" fmla="*/ 352425 w 80"/>
                <a:gd name="T101" fmla="*/ 185209 h 81"/>
                <a:gd name="T102" fmla="*/ 330398 w 80"/>
                <a:gd name="T103" fmla="*/ 189618 h 81"/>
                <a:gd name="T104" fmla="*/ 330398 w 80"/>
                <a:gd name="T105" fmla="*/ 97014 h 81"/>
                <a:gd name="T106" fmla="*/ 352425 w 80"/>
                <a:gd name="T107" fmla="*/ 101424 h 81"/>
                <a:gd name="T108" fmla="*/ 352425 w 80"/>
                <a:gd name="T109" fmla="*/ 0 h 8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0" h="81">
                  <a:moveTo>
                    <a:pt x="27" y="69"/>
                  </a:moveTo>
                  <a:cubicBezTo>
                    <a:pt x="15" y="69"/>
                    <a:pt x="15" y="51"/>
                    <a:pt x="27" y="51"/>
                  </a:cubicBezTo>
                  <a:cubicBezTo>
                    <a:pt x="39" y="51"/>
                    <a:pt x="39" y="69"/>
                    <a:pt x="27" y="69"/>
                  </a:cubicBezTo>
                  <a:moveTo>
                    <a:pt x="67" y="69"/>
                  </a:moveTo>
                  <a:cubicBezTo>
                    <a:pt x="63" y="69"/>
                    <a:pt x="59" y="67"/>
                    <a:pt x="58" y="62"/>
                  </a:cubicBezTo>
                  <a:cubicBezTo>
                    <a:pt x="57" y="59"/>
                    <a:pt x="58" y="55"/>
                    <a:pt x="60" y="53"/>
                  </a:cubicBezTo>
                  <a:cubicBezTo>
                    <a:pt x="61" y="52"/>
                    <a:pt x="63" y="51"/>
                    <a:pt x="65" y="50"/>
                  </a:cubicBezTo>
                  <a:cubicBezTo>
                    <a:pt x="66" y="50"/>
                    <a:pt x="67" y="50"/>
                    <a:pt x="68" y="50"/>
                  </a:cubicBezTo>
                  <a:cubicBezTo>
                    <a:pt x="71" y="50"/>
                    <a:pt x="74" y="51"/>
                    <a:pt x="76" y="54"/>
                  </a:cubicBezTo>
                  <a:cubicBezTo>
                    <a:pt x="78" y="58"/>
                    <a:pt x="77" y="63"/>
                    <a:pt x="74" y="67"/>
                  </a:cubicBezTo>
                  <a:cubicBezTo>
                    <a:pt x="72" y="69"/>
                    <a:pt x="70" y="69"/>
                    <a:pt x="67" y="69"/>
                  </a:cubicBezTo>
                  <a:moveTo>
                    <a:pt x="80" y="0"/>
                  </a:moveTo>
                  <a:cubicBezTo>
                    <a:pt x="62" y="3"/>
                    <a:pt x="48" y="17"/>
                    <a:pt x="47" y="35"/>
                  </a:cubicBezTo>
                  <a:cubicBezTo>
                    <a:pt x="47" y="35"/>
                    <a:pt x="47" y="35"/>
                    <a:pt x="47" y="35"/>
                  </a:cubicBezTo>
                  <a:cubicBezTo>
                    <a:pt x="47" y="35"/>
                    <a:pt x="47" y="35"/>
                    <a:pt x="47" y="35"/>
                  </a:cubicBezTo>
                  <a:cubicBezTo>
                    <a:pt x="47" y="35"/>
                    <a:pt x="47" y="35"/>
                    <a:pt x="47" y="35"/>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6"/>
                  </a:cubicBezTo>
                  <a:cubicBezTo>
                    <a:pt x="47" y="36"/>
                    <a:pt x="47" y="36"/>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4" y="36"/>
                    <a:pt x="41" y="36"/>
                    <a:pt x="37" y="36"/>
                  </a:cubicBezTo>
                  <a:cubicBezTo>
                    <a:pt x="17" y="36"/>
                    <a:pt x="0" y="52"/>
                    <a:pt x="0" y="72"/>
                  </a:cubicBezTo>
                  <a:cubicBezTo>
                    <a:pt x="0" y="75"/>
                    <a:pt x="1" y="78"/>
                    <a:pt x="1" y="81"/>
                  </a:cubicBezTo>
                  <a:cubicBezTo>
                    <a:pt x="80" y="81"/>
                    <a:pt x="80" y="81"/>
                    <a:pt x="80" y="81"/>
                  </a:cubicBezTo>
                  <a:cubicBezTo>
                    <a:pt x="80" y="42"/>
                    <a:pt x="80" y="42"/>
                    <a:pt x="80" y="42"/>
                  </a:cubicBezTo>
                  <a:cubicBezTo>
                    <a:pt x="78" y="42"/>
                    <a:pt x="77" y="43"/>
                    <a:pt x="75" y="43"/>
                  </a:cubicBezTo>
                  <a:cubicBezTo>
                    <a:pt x="59" y="43"/>
                    <a:pt x="59" y="22"/>
                    <a:pt x="75" y="22"/>
                  </a:cubicBezTo>
                  <a:cubicBezTo>
                    <a:pt x="77" y="22"/>
                    <a:pt x="78" y="23"/>
                    <a:pt x="80" y="23"/>
                  </a:cubicBezTo>
                  <a:cubicBezTo>
                    <a:pt x="80" y="0"/>
                    <a:pt x="80" y="0"/>
                    <a:pt x="80" y="0"/>
                  </a:cubicBezTo>
                </a:path>
              </a:pathLst>
            </a:custGeom>
            <a:solidFill>
              <a:srgbClr val="FFDDD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42" name="Freeform 30">
              <a:extLst>
                <a:ext uri="{FF2B5EF4-FFF2-40B4-BE49-F238E27FC236}">
                  <a16:creationId xmlns:a16="http://schemas.microsoft.com/office/drawing/2014/main" id="{DFDCBF8C-EFF7-4083-9F4C-9A66381E0C73}"/>
                </a:ext>
              </a:extLst>
            </p:cNvPr>
            <p:cNvSpPr>
              <a:spLocks/>
            </p:cNvSpPr>
            <p:nvPr/>
          </p:nvSpPr>
          <p:spPr bwMode="auto">
            <a:xfrm>
              <a:off x="4421187" y="6453188"/>
              <a:ext cx="106363" cy="79375"/>
            </a:xfrm>
            <a:custGeom>
              <a:avLst/>
              <a:gdLst>
                <a:gd name="T0" fmla="*/ 53182 w 24"/>
                <a:gd name="T1" fmla="*/ 0 h 18"/>
                <a:gd name="T2" fmla="*/ 53182 w 24"/>
                <a:gd name="T3" fmla="*/ 79375 h 18"/>
                <a:gd name="T4" fmla="*/ 53182 w 24"/>
                <a:gd name="T5" fmla="*/ 0 h 18"/>
                <a:gd name="T6" fmla="*/ 0 60000 65536"/>
                <a:gd name="T7" fmla="*/ 0 60000 65536"/>
                <a:gd name="T8" fmla="*/ 0 60000 65536"/>
              </a:gdLst>
              <a:ahLst/>
              <a:cxnLst>
                <a:cxn ang="T6">
                  <a:pos x="T0" y="T1"/>
                </a:cxn>
                <a:cxn ang="T7">
                  <a:pos x="T2" y="T3"/>
                </a:cxn>
                <a:cxn ang="T8">
                  <a:pos x="T4" y="T5"/>
                </a:cxn>
              </a:cxnLst>
              <a:rect l="0" t="0" r="r" b="b"/>
              <a:pathLst>
                <a:path w="24" h="18">
                  <a:moveTo>
                    <a:pt x="12" y="0"/>
                  </a:moveTo>
                  <a:cubicBezTo>
                    <a:pt x="0" y="0"/>
                    <a:pt x="0" y="18"/>
                    <a:pt x="12" y="18"/>
                  </a:cubicBezTo>
                  <a:cubicBezTo>
                    <a:pt x="24" y="18"/>
                    <a:pt x="24" y="0"/>
                    <a:pt x="12" y="0"/>
                  </a:cubicBezTo>
                </a:path>
              </a:pathLst>
            </a:custGeom>
            <a:solidFill>
              <a:srgbClr val="FFB2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43" name="Freeform 31">
              <a:extLst>
                <a:ext uri="{FF2B5EF4-FFF2-40B4-BE49-F238E27FC236}">
                  <a16:creationId xmlns:a16="http://schemas.microsoft.com/office/drawing/2014/main" id="{559FD5CD-BA5A-4F03-88D4-72FC369A2512}"/>
                </a:ext>
              </a:extLst>
            </p:cNvPr>
            <p:cNvSpPr>
              <a:spLocks/>
            </p:cNvSpPr>
            <p:nvPr/>
          </p:nvSpPr>
          <p:spPr bwMode="auto">
            <a:xfrm>
              <a:off x="4606925" y="6448426"/>
              <a:ext cx="93663" cy="84138"/>
            </a:xfrm>
            <a:custGeom>
              <a:avLst/>
              <a:gdLst>
                <a:gd name="T0" fmla="*/ 49062 w 21"/>
                <a:gd name="T1" fmla="*/ 0 h 19"/>
                <a:gd name="T2" fmla="*/ 35681 w 21"/>
                <a:gd name="T3" fmla="*/ 0 h 19"/>
                <a:gd name="T4" fmla="*/ 13380 w 21"/>
                <a:gd name="T5" fmla="*/ 13285 h 19"/>
                <a:gd name="T6" fmla="*/ 4460 w 21"/>
                <a:gd name="T7" fmla="*/ 53140 h 19"/>
                <a:gd name="T8" fmla="*/ 44601 w 21"/>
                <a:gd name="T9" fmla="*/ 84138 h 19"/>
                <a:gd name="T10" fmla="*/ 75822 w 21"/>
                <a:gd name="T11" fmla="*/ 75281 h 19"/>
                <a:gd name="T12" fmla="*/ 84743 w 21"/>
                <a:gd name="T13" fmla="*/ 17713 h 19"/>
                <a:gd name="T14" fmla="*/ 49062 w 21"/>
                <a:gd name="T15" fmla="*/ 0 h 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 h="19">
                  <a:moveTo>
                    <a:pt x="11" y="0"/>
                  </a:moveTo>
                  <a:cubicBezTo>
                    <a:pt x="10" y="0"/>
                    <a:pt x="9" y="0"/>
                    <a:pt x="8" y="0"/>
                  </a:cubicBezTo>
                  <a:cubicBezTo>
                    <a:pt x="6" y="1"/>
                    <a:pt x="4" y="2"/>
                    <a:pt x="3" y="3"/>
                  </a:cubicBezTo>
                  <a:cubicBezTo>
                    <a:pt x="1" y="5"/>
                    <a:pt x="0" y="9"/>
                    <a:pt x="1" y="12"/>
                  </a:cubicBezTo>
                  <a:cubicBezTo>
                    <a:pt x="2" y="17"/>
                    <a:pt x="6" y="19"/>
                    <a:pt x="10" y="19"/>
                  </a:cubicBezTo>
                  <a:cubicBezTo>
                    <a:pt x="13" y="19"/>
                    <a:pt x="15" y="19"/>
                    <a:pt x="17" y="17"/>
                  </a:cubicBezTo>
                  <a:cubicBezTo>
                    <a:pt x="20" y="13"/>
                    <a:pt x="21" y="8"/>
                    <a:pt x="19" y="4"/>
                  </a:cubicBezTo>
                  <a:cubicBezTo>
                    <a:pt x="17" y="1"/>
                    <a:pt x="14" y="0"/>
                    <a:pt x="11" y="0"/>
                  </a:cubicBezTo>
                </a:path>
              </a:pathLst>
            </a:custGeom>
            <a:solidFill>
              <a:srgbClr val="FFB2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44" name="Freeform 32">
              <a:extLst>
                <a:ext uri="{FF2B5EF4-FFF2-40B4-BE49-F238E27FC236}">
                  <a16:creationId xmlns:a16="http://schemas.microsoft.com/office/drawing/2014/main" id="{334B698D-FAA4-4F21-A5D5-9B594A062F15}"/>
                </a:ext>
              </a:extLst>
            </p:cNvPr>
            <p:cNvSpPr>
              <a:spLocks/>
            </p:cNvSpPr>
            <p:nvPr/>
          </p:nvSpPr>
          <p:spPr bwMode="auto">
            <a:xfrm>
              <a:off x="4616450" y="6324601"/>
              <a:ext cx="92075" cy="93663"/>
            </a:xfrm>
            <a:custGeom>
              <a:avLst/>
              <a:gdLst>
                <a:gd name="T0" fmla="*/ 70152 w 21"/>
                <a:gd name="T1" fmla="*/ 0 h 21"/>
                <a:gd name="T2" fmla="*/ 70152 w 21"/>
                <a:gd name="T3" fmla="*/ 93663 h 21"/>
                <a:gd name="T4" fmla="*/ 92075 w 21"/>
                <a:gd name="T5" fmla="*/ 89203 h 21"/>
                <a:gd name="T6" fmla="*/ 92075 w 21"/>
                <a:gd name="T7" fmla="*/ 4460 h 21"/>
                <a:gd name="T8" fmla="*/ 70152 w 21"/>
                <a:gd name="T9" fmla="*/ 0 h 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 h="21">
                  <a:moveTo>
                    <a:pt x="16" y="0"/>
                  </a:moveTo>
                  <a:cubicBezTo>
                    <a:pt x="0" y="0"/>
                    <a:pt x="0" y="21"/>
                    <a:pt x="16" y="21"/>
                  </a:cubicBezTo>
                  <a:cubicBezTo>
                    <a:pt x="18" y="21"/>
                    <a:pt x="19" y="20"/>
                    <a:pt x="21" y="20"/>
                  </a:cubicBezTo>
                  <a:cubicBezTo>
                    <a:pt x="21" y="1"/>
                    <a:pt x="21" y="1"/>
                    <a:pt x="21" y="1"/>
                  </a:cubicBezTo>
                  <a:cubicBezTo>
                    <a:pt x="19" y="1"/>
                    <a:pt x="18" y="0"/>
                    <a:pt x="16" y="0"/>
                  </a:cubicBezTo>
                </a:path>
              </a:pathLst>
            </a:custGeom>
            <a:solidFill>
              <a:srgbClr val="FFB2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45" name="Freeform 33">
              <a:extLst>
                <a:ext uri="{FF2B5EF4-FFF2-40B4-BE49-F238E27FC236}">
                  <a16:creationId xmlns:a16="http://schemas.microsoft.com/office/drawing/2014/main" id="{B2B90376-68CE-4883-9785-F78F4455A9DE}"/>
                </a:ext>
              </a:extLst>
            </p:cNvPr>
            <p:cNvSpPr>
              <a:spLocks/>
            </p:cNvSpPr>
            <p:nvPr/>
          </p:nvSpPr>
          <p:spPr bwMode="auto">
            <a:xfrm>
              <a:off x="3984625" y="6157913"/>
              <a:ext cx="163513" cy="719138"/>
            </a:xfrm>
            <a:custGeom>
              <a:avLst/>
              <a:gdLst>
                <a:gd name="T0" fmla="*/ 0 w 37"/>
                <a:gd name="T1" fmla="*/ 719138 h 163"/>
                <a:gd name="T2" fmla="*/ 0 w 37"/>
                <a:gd name="T3" fmla="*/ 688255 h 163"/>
                <a:gd name="T4" fmla="*/ 8839 w 37"/>
                <a:gd name="T5" fmla="*/ 604429 h 163"/>
                <a:gd name="T6" fmla="*/ 48612 w 37"/>
                <a:gd name="T7" fmla="*/ 348539 h 163"/>
                <a:gd name="T8" fmla="*/ 61870 w 37"/>
                <a:gd name="T9" fmla="*/ 282361 h 163"/>
                <a:gd name="T10" fmla="*/ 75128 w 37"/>
                <a:gd name="T11" fmla="*/ 216183 h 163"/>
                <a:gd name="T12" fmla="*/ 92805 w 37"/>
                <a:gd name="T13" fmla="*/ 154416 h 163"/>
                <a:gd name="T14" fmla="*/ 114901 w 37"/>
                <a:gd name="T15" fmla="*/ 101473 h 163"/>
                <a:gd name="T16" fmla="*/ 132578 w 37"/>
                <a:gd name="T17" fmla="*/ 57355 h 163"/>
                <a:gd name="T18" fmla="*/ 150255 w 37"/>
                <a:gd name="T19" fmla="*/ 26471 h 163"/>
                <a:gd name="T20" fmla="*/ 163513 w 37"/>
                <a:gd name="T21" fmla="*/ 0 h 163"/>
                <a:gd name="T22" fmla="*/ 154674 w 37"/>
                <a:gd name="T23" fmla="*/ 26471 h 163"/>
                <a:gd name="T24" fmla="*/ 141417 w 37"/>
                <a:gd name="T25" fmla="*/ 61766 h 163"/>
                <a:gd name="T26" fmla="*/ 132578 w 37"/>
                <a:gd name="T27" fmla="*/ 110297 h 163"/>
                <a:gd name="T28" fmla="*/ 123740 w 37"/>
                <a:gd name="T29" fmla="*/ 163240 h 163"/>
                <a:gd name="T30" fmla="*/ 119320 w 37"/>
                <a:gd name="T31" fmla="*/ 225006 h 163"/>
                <a:gd name="T32" fmla="*/ 114901 w 37"/>
                <a:gd name="T33" fmla="*/ 291185 h 163"/>
                <a:gd name="T34" fmla="*/ 114901 w 37"/>
                <a:gd name="T35" fmla="*/ 357363 h 163"/>
                <a:gd name="T36" fmla="*/ 123740 w 37"/>
                <a:gd name="T37" fmla="*/ 604429 h 163"/>
                <a:gd name="T38" fmla="*/ 132578 w 37"/>
                <a:gd name="T39" fmla="*/ 688255 h 163"/>
                <a:gd name="T40" fmla="*/ 132578 w 37"/>
                <a:gd name="T41" fmla="*/ 719138 h 163"/>
                <a:gd name="T42" fmla="*/ 0 w 37"/>
                <a:gd name="T43" fmla="*/ 719138 h 16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7" h="163">
                  <a:moveTo>
                    <a:pt x="0" y="163"/>
                  </a:moveTo>
                  <a:cubicBezTo>
                    <a:pt x="0" y="163"/>
                    <a:pt x="0" y="160"/>
                    <a:pt x="0" y="156"/>
                  </a:cubicBezTo>
                  <a:cubicBezTo>
                    <a:pt x="1" y="151"/>
                    <a:pt x="1" y="145"/>
                    <a:pt x="2" y="137"/>
                  </a:cubicBezTo>
                  <a:cubicBezTo>
                    <a:pt x="4" y="121"/>
                    <a:pt x="7" y="100"/>
                    <a:pt x="11" y="79"/>
                  </a:cubicBezTo>
                  <a:cubicBezTo>
                    <a:pt x="12" y="74"/>
                    <a:pt x="13" y="69"/>
                    <a:pt x="14" y="64"/>
                  </a:cubicBezTo>
                  <a:cubicBezTo>
                    <a:pt x="15" y="59"/>
                    <a:pt x="16" y="54"/>
                    <a:pt x="17" y="49"/>
                  </a:cubicBezTo>
                  <a:cubicBezTo>
                    <a:pt x="19" y="44"/>
                    <a:pt x="20" y="40"/>
                    <a:pt x="21" y="35"/>
                  </a:cubicBezTo>
                  <a:cubicBezTo>
                    <a:pt x="23" y="31"/>
                    <a:pt x="24" y="27"/>
                    <a:pt x="26" y="23"/>
                  </a:cubicBezTo>
                  <a:cubicBezTo>
                    <a:pt x="27" y="20"/>
                    <a:pt x="28" y="16"/>
                    <a:pt x="30" y="13"/>
                  </a:cubicBezTo>
                  <a:cubicBezTo>
                    <a:pt x="31" y="10"/>
                    <a:pt x="32" y="8"/>
                    <a:pt x="34" y="6"/>
                  </a:cubicBezTo>
                  <a:cubicBezTo>
                    <a:pt x="36" y="2"/>
                    <a:pt x="37" y="0"/>
                    <a:pt x="37" y="0"/>
                  </a:cubicBezTo>
                  <a:cubicBezTo>
                    <a:pt x="37" y="0"/>
                    <a:pt x="36" y="2"/>
                    <a:pt x="35" y="6"/>
                  </a:cubicBezTo>
                  <a:cubicBezTo>
                    <a:pt x="34" y="9"/>
                    <a:pt x="33" y="11"/>
                    <a:pt x="32" y="14"/>
                  </a:cubicBezTo>
                  <a:cubicBezTo>
                    <a:pt x="32" y="17"/>
                    <a:pt x="31" y="21"/>
                    <a:pt x="30" y="25"/>
                  </a:cubicBezTo>
                  <a:cubicBezTo>
                    <a:pt x="29" y="28"/>
                    <a:pt x="29" y="33"/>
                    <a:pt x="28" y="37"/>
                  </a:cubicBezTo>
                  <a:cubicBezTo>
                    <a:pt x="28" y="41"/>
                    <a:pt x="28" y="46"/>
                    <a:pt x="27" y="51"/>
                  </a:cubicBezTo>
                  <a:cubicBezTo>
                    <a:pt x="27" y="56"/>
                    <a:pt x="26" y="60"/>
                    <a:pt x="26" y="66"/>
                  </a:cubicBezTo>
                  <a:cubicBezTo>
                    <a:pt x="26" y="71"/>
                    <a:pt x="26" y="76"/>
                    <a:pt x="26" y="81"/>
                  </a:cubicBezTo>
                  <a:cubicBezTo>
                    <a:pt x="26" y="101"/>
                    <a:pt x="27" y="122"/>
                    <a:pt x="28" y="137"/>
                  </a:cubicBezTo>
                  <a:cubicBezTo>
                    <a:pt x="29" y="145"/>
                    <a:pt x="29" y="151"/>
                    <a:pt x="30" y="156"/>
                  </a:cubicBezTo>
                  <a:cubicBezTo>
                    <a:pt x="30" y="160"/>
                    <a:pt x="30" y="163"/>
                    <a:pt x="30" y="163"/>
                  </a:cubicBezTo>
                  <a:lnTo>
                    <a:pt x="0" y="163"/>
                  </a:lnTo>
                  <a:close/>
                </a:path>
              </a:pathLst>
            </a:custGeom>
            <a:solidFill>
              <a:srgbClr val="768B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46" name="Freeform 34">
              <a:extLst>
                <a:ext uri="{FF2B5EF4-FFF2-40B4-BE49-F238E27FC236}">
                  <a16:creationId xmlns:a16="http://schemas.microsoft.com/office/drawing/2014/main" id="{336C8C07-F08B-441E-BF34-0BE48903F298}"/>
                </a:ext>
              </a:extLst>
            </p:cNvPr>
            <p:cNvSpPr>
              <a:spLocks/>
            </p:cNvSpPr>
            <p:nvPr/>
          </p:nvSpPr>
          <p:spPr bwMode="auto">
            <a:xfrm>
              <a:off x="3873500" y="5853113"/>
              <a:ext cx="547688" cy="577850"/>
            </a:xfrm>
            <a:custGeom>
              <a:avLst/>
              <a:gdLst>
                <a:gd name="T0" fmla="*/ 83920 w 124"/>
                <a:gd name="T1" fmla="*/ 242609 h 131"/>
                <a:gd name="T2" fmla="*/ 141339 w 124"/>
                <a:gd name="T3" fmla="*/ 229376 h 131"/>
                <a:gd name="T4" fmla="*/ 185507 w 124"/>
                <a:gd name="T5" fmla="*/ 48522 h 131"/>
                <a:gd name="T6" fmla="*/ 366598 w 124"/>
                <a:gd name="T7" fmla="*/ 145565 h 131"/>
                <a:gd name="T8" fmla="*/ 415183 w 124"/>
                <a:gd name="T9" fmla="*/ 136743 h 131"/>
                <a:gd name="T10" fmla="*/ 459351 w 124"/>
                <a:gd name="T11" fmla="*/ 149976 h 131"/>
                <a:gd name="T12" fmla="*/ 459351 w 124"/>
                <a:gd name="T13" fmla="*/ 149976 h 131"/>
                <a:gd name="T14" fmla="*/ 516770 w 124"/>
                <a:gd name="T15" fmla="*/ 202909 h 131"/>
                <a:gd name="T16" fmla="*/ 472602 w 124"/>
                <a:gd name="T17" fmla="*/ 352885 h 131"/>
                <a:gd name="T18" fmla="*/ 454934 w 124"/>
                <a:gd name="T19" fmla="*/ 357297 h 131"/>
                <a:gd name="T20" fmla="*/ 468185 w 124"/>
                <a:gd name="T21" fmla="*/ 379352 h 131"/>
                <a:gd name="T22" fmla="*/ 415183 w 124"/>
                <a:gd name="T23" fmla="*/ 546973 h 131"/>
                <a:gd name="T24" fmla="*/ 247343 w 124"/>
                <a:gd name="T25" fmla="*/ 494040 h 131"/>
                <a:gd name="T26" fmla="*/ 234092 w 124"/>
                <a:gd name="T27" fmla="*/ 449929 h 131"/>
                <a:gd name="T28" fmla="*/ 229676 w 124"/>
                <a:gd name="T29" fmla="*/ 458751 h 131"/>
                <a:gd name="T30" fmla="*/ 176674 w 124"/>
                <a:gd name="T31" fmla="*/ 485218 h 131"/>
                <a:gd name="T32" fmla="*/ 150173 w 124"/>
                <a:gd name="T33" fmla="*/ 485218 h 131"/>
                <a:gd name="T34" fmla="*/ 123671 w 124"/>
                <a:gd name="T35" fmla="*/ 485218 h 131"/>
                <a:gd name="T36" fmla="*/ 106004 w 124"/>
                <a:gd name="T37" fmla="*/ 480806 h 131"/>
                <a:gd name="T38" fmla="*/ 30918 w 124"/>
                <a:gd name="T39" fmla="*/ 414640 h 131"/>
                <a:gd name="T40" fmla="*/ 83920 w 124"/>
                <a:gd name="T41" fmla="*/ 242609 h 1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4" h="131">
                  <a:moveTo>
                    <a:pt x="19" y="55"/>
                  </a:moveTo>
                  <a:cubicBezTo>
                    <a:pt x="23" y="53"/>
                    <a:pt x="27" y="52"/>
                    <a:pt x="32" y="52"/>
                  </a:cubicBezTo>
                  <a:cubicBezTo>
                    <a:pt x="23" y="39"/>
                    <a:pt x="24" y="20"/>
                    <a:pt x="42" y="11"/>
                  </a:cubicBezTo>
                  <a:cubicBezTo>
                    <a:pt x="62" y="0"/>
                    <a:pt x="80" y="15"/>
                    <a:pt x="83" y="33"/>
                  </a:cubicBezTo>
                  <a:cubicBezTo>
                    <a:pt x="87" y="31"/>
                    <a:pt x="90" y="31"/>
                    <a:pt x="94" y="31"/>
                  </a:cubicBezTo>
                  <a:cubicBezTo>
                    <a:pt x="97" y="31"/>
                    <a:pt x="101" y="32"/>
                    <a:pt x="104" y="34"/>
                  </a:cubicBezTo>
                  <a:cubicBezTo>
                    <a:pt x="104" y="34"/>
                    <a:pt x="104" y="34"/>
                    <a:pt x="104" y="34"/>
                  </a:cubicBezTo>
                  <a:cubicBezTo>
                    <a:pt x="110" y="36"/>
                    <a:pt x="115" y="41"/>
                    <a:pt x="117" y="46"/>
                  </a:cubicBezTo>
                  <a:cubicBezTo>
                    <a:pt x="124" y="58"/>
                    <a:pt x="119" y="73"/>
                    <a:pt x="107" y="80"/>
                  </a:cubicBezTo>
                  <a:cubicBezTo>
                    <a:pt x="105" y="80"/>
                    <a:pt x="104" y="81"/>
                    <a:pt x="103" y="81"/>
                  </a:cubicBezTo>
                  <a:cubicBezTo>
                    <a:pt x="104" y="83"/>
                    <a:pt x="105" y="84"/>
                    <a:pt x="106" y="86"/>
                  </a:cubicBezTo>
                  <a:cubicBezTo>
                    <a:pt x="113" y="99"/>
                    <a:pt x="107" y="117"/>
                    <a:pt x="94" y="124"/>
                  </a:cubicBezTo>
                  <a:cubicBezTo>
                    <a:pt x="80" y="131"/>
                    <a:pt x="63" y="125"/>
                    <a:pt x="56" y="112"/>
                  </a:cubicBezTo>
                  <a:cubicBezTo>
                    <a:pt x="54" y="109"/>
                    <a:pt x="54" y="106"/>
                    <a:pt x="53" y="102"/>
                  </a:cubicBezTo>
                  <a:cubicBezTo>
                    <a:pt x="53" y="103"/>
                    <a:pt x="52" y="103"/>
                    <a:pt x="52" y="104"/>
                  </a:cubicBezTo>
                  <a:cubicBezTo>
                    <a:pt x="48" y="107"/>
                    <a:pt x="45" y="109"/>
                    <a:pt x="40" y="110"/>
                  </a:cubicBezTo>
                  <a:cubicBezTo>
                    <a:pt x="38" y="110"/>
                    <a:pt x="36" y="110"/>
                    <a:pt x="34" y="110"/>
                  </a:cubicBezTo>
                  <a:cubicBezTo>
                    <a:pt x="32" y="110"/>
                    <a:pt x="30" y="110"/>
                    <a:pt x="28" y="110"/>
                  </a:cubicBezTo>
                  <a:cubicBezTo>
                    <a:pt x="27" y="109"/>
                    <a:pt x="26" y="109"/>
                    <a:pt x="24" y="109"/>
                  </a:cubicBezTo>
                  <a:cubicBezTo>
                    <a:pt x="17" y="106"/>
                    <a:pt x="10" y="101"/>
                    <a:pt x="7" y="94"/>
                  </a:cubicBezTo>
                  <a:cubicBezTo>
                    <a:pt x="0" y="80"/>
                    <a:pt x="5" y="63"/>
                    <a:pt x="19" y="55"/>
                  </a:cubicBezTo>
                  <a:close/>
                </a:path>
              </a:pathLst>
            </a:custGeom>
            <a:solidFill>
              <a:srgbClr val="F058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47" name="Freeform 35">
              <a:extLst>
                <a:ext uri="{FF2B5EF4-FFF2-40B4-BE49-F238E27FC236}">
                  <a16:creationId xmlns:a16="http://schemas.microsoft.com/office/drawing/2014/main" id="{723D63CD-AF58-4A9D-AC1E-0AD91253012A}"/>
                </a:ext>
              </a:extLst>
            </p:cNvPr>
            <p:cNvSpPr>
              <a:spLocks/>
            </p:cNvSpPr>
            <p:nvPr/>
          </p:nvSpPr>
          <p:spPr bwMode="auto">
            <a:xfrm>
              <a:off x="3997325" y="5997576"/>
              <a:ext cx="331788" cy="304800"/>
            </a:xfrm>
            <a:custGeom>
              <a:avLst/>
              <a:gdLst>
                <a:gd name="T0" fmla="*/ 119444 w 75"/>
                <a:gd name="T1" fmla="*/ 66261 h 69"/>
                <a:gd name="T2" fmla="*/ 212344 w 75"/>
                <a:gd name="T3" fmla="*/ 242957 h 69"/>
                <a:gd name="T4" fmla="*/ 119444 w 75"/>
                <a:gd name="T5" fmla="*/ 66261 h 69"/>
                <a:gd name="T6" fmla="*/ 0 60000 65536"/>
                <a:gd name="T7" fmla="*/ 0 60000 65536"/>
                <a:gd name="T8" fmla="*/ 0 60000 65536"/>
              </a:gdLst>
              <a:ahLst/>
              <a:cxnLst>
                <a:cxn ang="T6">
                  <a:pos x="T0" y="T1"/>
                </a:cxn>
                <a:cxn ang="T7">
                  <a:pos x="T2" y="T3"/>
                </a:cxn>
                <a:cxn ang="T8">
                  <a:pos x="T4" y="T5"/>
                </a:cxn>
              </a:cxnLst>
              <a:rect l="0" t="0" r="r" b="b"/>
              <a:pathLst>
                <a:path w="75" h="69">
                  <a:moveTo>
                    <a:pt x="27" y="15"/>
                  </a:moveTo>
                  <a:cubicBezTo>
                    <a:pt x="54" y="0"/>
                    <a:pt x="75" y="41"/>
                    <a:pt x="48" y="55"/>
                  </a:cubicBezTo>
                  <a:cubicBezTo>
                    <a:pt x="21" y="69"/>
                    <a:pt x="0" y="29"/>
                    <a:pt x="27" y="15"/>
                  </a:cubicBezTo>
                  <a:close/>
                </a:path>
              </a:pathLst>
            </a:custGeom>
            <a:solidFill>
              <a:srgbClr val="FFD01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48" name="Freeform 36">
              <a:extLst>
                <a:ext uri="{FF2B5EF4-FFF2-40B4-BE49-F238E27FC236}">
                  <a16:creationId xmlns:a16="http://schemas.microsoft.com/office/drawing/2014/main" id="{D75848E8-77D7-4BF3-B800-7B44CAFFBBE0}"/>
                </a:ext>
              </a:extLst>
            </p:cNvPr>
            <p:cNvSpPr>
              <a:spLocks/>
            </p:cNvSpPr>
            <p:nvPr/>
          </p:nvSpPr>
          <p:spPr bwMode="auto">
            <a:xfrm>
              <a:off x="3811587" y="6378576"/>
              <a:ext cx="242888" cy="193675"/>
            </a:xfrm>
            <a:custGeom>
              <a:avLst/>
              <a:gdLst>
                <a:gd name="T0" fmla="*/ 211975 w 55"/>
                <a:gd name="T1" fmla="*/ 193675 h 44"/>
                <a:gd name="T2" fmla="*/ 52994 w 55"/>
                <a:gd name="T3" fmla="*/ 0 h 44"/>
                <a:gd name="T4" fmla="*/ 211975 w 55"/>
                <a:gd name="T5" fmla="*/ 193675 h 44"/>
                <a:gd name="T6" fmla="*/ 0 60000 65536"/>
                <a:gd name="T7" fmla="*/ 0 60000 65536"/>
                <a:gd name="T8" fmla="*/ 0 60000 65536"/>
              </a:gdLst>
              <a:ahLst/>
              <a:cxnLst>
                <a:cxn ang="T6">
                  <a:pos x="T0" y="T1"/>
                </a:cxn>
                <a:cxn ang="T7">
                  <a:pos x="T2" y="T3"/>
                </a:cxn>
                <a:cxn ang="T8">
                  <a:pos x="T4" y="T5"/>
                </a:cxn>
              </a:cxnLst>
              <a:rect l="0" t="0" r="r" b="b"/>
              <a:pathLst>
                <a:path w="55" h="44">
                  <a:moveTo>
                    <a:pt x="48" y="44"/>
                  </a:moveTo>
                  <a:cubicBezTo>
                    <a:pt x="48" y="44"/>
                    <a:pt x="55" y="5"/>
                    <a:pt x="12" y="0"/>
                  </a:cubicBezTo>
                  <a:cubicBezTo>
                    <a:pt x="12" y="0"/>
                    <a:pt x="0" y="40"/>
                    <a:pt x="48" y="44"/>
                  </a:cubicBezTo>
                  <a:close/>
                </a:path>
              </a:pathLst>
            </a:custGeom>
            <a:solidFill>
              <a:srgbClr val="9DB9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49" name="Freeform 37">
              <a:extLst>
                <a:ext uri="{FF2B5EF4-FFF2-40B4-BE49-F238E27FC236}">
                  <a16:creationId xmlns:a16="http://schemas.microsoft.com/office/drawing/2014/main" id="{3F4A2D05-81C3-4255-B484-26B2FA1EC389}"/>
                </a:ext>
              </a:extLst>
            </p:cNvPr>
            <p:cNvSpPr>
              <a:spLocks/>
            </p:cNvSpPr>
            <p:nvPr/>
          </p:nvSpPr>
          <p:spPr bwMode="auto">
            <a:xfrm>
              <a:off x="500062" y="5273676"/>
              <a:ext cx="917575" cy="919163"/>
            </a:xfrm>
            <a:custGeom>
              <a:avLst/>
              <a:gdLst>
                <a:gd name="T0" fmla="*/ 670536 w 208"/>
                <a:gd name="T1" fmla="*/ 300496 h 208"/>
                <a:gd name="T2" fmla="*/ 463199 w 208"/>
                <a:gd name="T3" fmla="*/ 0 h 208"/>
                <a:gd name="T4" fmla="*/ 255862 w 208"/>
                <a:gd name="T5" fmla="*/ 300496 h 208"/>
                <a:gd name="T6" fmla="*/ 458788 w 208"/>
                <a:gd name="T7" fmla="*/ 919163 h 208"/>
                <a:gd name="T8" fmla="*/ 458788 w 208"/>
                <a:gd name="T9" fmla="*/ 919163 h 208"/>
                <a:gd name="T10" fmla="*/ 458788 w 208"/>
                <a:gd name="T11" fmla="*/ 919163 h 208"/>
                <a:gd name="T12" fmla="*/ 458788 w 208"/>
                <a:gd name="T13" fmla="*/ 919163 h 208"/>
                <a:gd name="T14" fmla="*/ 458788 w 208"/>
                <a:gd name="T15" fmla="*/ 919163 h 208"/>
                <a:gd name="T16" fmla="*/ 670536 w 208"/>
                <a:gd name="T17" fmla="*/ 300496 h 2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8" h="208">
                  <a:moveTo>
                    <a:pt x="152" y="68"/>
                  </a:moveTo>
                  <a:cubicBezTo>
                    <a:pt x="128" y="29"/>
                    <a:pt x="105" y="0"/>
                    <a:pt x="105" y="0"/>
                  </a:cubicBezTo>
                  <a:cubicBezTo>
                    <a:pt x="105" y="0"/>
                    <a:pt x="83" y="30"/>
                    <a:pt x="58" y="68"/>
                  </a:cubicBezTo>
                  <a:cubicBezTo>
                    <a:pt x="0" y="154"/>
                    <a:pt x="64" y="205"/>
                    <a:pt x="104" y="208"/>
                  </a:cubicBezTo>
                  <a:cubicBezTo>
                    <a:pt x="104" y="208"/>
                    <a:pt x="104" y="208"/>
                    <a:pt x="104" y="208"/>
                  </a:cubicBezTo>
                  <a:cubicBezTo>
                    <a:pt x="104" y="208"/>
                    <a:pt x="104" y="208"/>
                    <a:pt x="104" y="208"/>
                  </a:cubicBezTo>
                  <a:cubicBezTo>
                    <a:pt x="104" y="208"/>
                    <a:pt x="104" y="208"/>
                    <a:pt x="104" y="208"/>
                  </a:cubicBezTo>
                  <a:cubicBezTo>
                    <a:pt x="104" y="208"/>
                    <a:pt x="104" y="208"/>
                    <a:pt x="104" y="208"/>
                  </a:cubicBezTo>
                  <a:cubicBezTo>
                    <a:pt x="148" y="205"/>
                    <a:pt x="208" y="160"/>
                    <a:pt x="152" y="68"/>
                  </a:cubicBezTo>
                  <a:close/>
                </a:path>
              </a:pathLst>
            </a:custGeom>
            <a:solidFill>
              <a:srgbClr val="E6E3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50" name="Freeform 38">
              <a:extLst>
                <a:ext uri="{FF2B5EF4-FFF2-40B4-BE49-F238E27FC236}">
                  <a16:creationId xmlns:a16="http://schemas.microsoft.com/office/drawing/2014/main" id="{6EEB8DA7-66F6-40C6-AE52-503AE125B79F}"/>
                </a:ext>
              </a:extLst>
            </p:cNvPr>
            <p:cNvSpPr>
              <a:spLocks/>
            </p:cNvSpPr>
            <p:nvPr/>
          </p:nvSpPr>
          <p:spPr bwMode="auto">
            <a:xfrm>
              <a:off x="768350" y="5737226"/>
              <a:ext cx="398463" cy="909638"/>
            </a:xfrm>
            <a:custGeom>
              <a:avLst/>
              <a:gdLst>
                <a:gd name="T0" fmla="*/ 398463 w 251"/>
                <a:gd name="T1" fmla="*/ 160338 h 573"/>
                <a:gd name="T2" fmla="*/ 225425 w 251"/>
                <a:gd name="T3" fmla="*/ 260350 h 573"/>
                <a:gd name="T4" fmla="*/ 198438 w 251"/>
                <a:gd name="T5" fmla="*/ 0 h 573"/>
                <a:gd name="T6" fmla="*/ 173038 w 251"/>
                <a:gd name="T7" fmla="*/ 260350 h 573"/>
                <a:gd name="T8" fmla="*/ 0 w 251"/>
                <a:gd name="T9" fmla="*/ 160338 h 573"/>
                <a:gd name="T10" fmla="*/ 158750 w 251"/>
                <a:gd name="T11" fmla="*/ 344488 h 573"/>
                <a:gd name="T12" fmla="*/ 163513 w 251"/>
                <a:gd name="T13" fmla="*/ 909638 h 573"/>
                <a:gd name="T14" fmla="*/ 247650 w 251"/>
                <a:gd name="T15" fmla="*/ 909638 h 573"/>
                <a:gd name="T16" fmla="*/ 239713 w 251"/>
                <a:gd name="T17" fmla="*/ 344488 h 573"/>
                <a:gd name="T18" fmla="*/ 398463 w 251"/>
                <a:gd name="T19" fmla="*/ 160338 h 5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1" h="573">
                  <a:moveTo>
                    <a:pt x="251" y="101"/>
                  </a:moveTo>
                  <a:lnTo>
                    <a:pt x="142" y="164"/>
                  </a:lnTo>
                  <a:lnTo>
                    <a:pt x="125" y="0"/>
                  </a:lnTo>
                  <a:lnTo>
                    <a:pt x="109" y="164"/>
                  </a:lnTo>
                  <a:lnTo>
                    <a:pt x="0" y="101"/>
                  </a:lnTo>
                  <a:lnTo>
                    <a:pt x="100" y="217"/>
                  </a:lnTo>
                  <a:lnTo>
                    <a:pt x="103" y="573"/>
                  </a:lnTo>
                  <a:lnTo>
                    <a:pt x="156" y="573"/>
                  </a:lnTo>
                  <a:lnTo>
                    <a:pt x="151" y="217"/>
                  </a:lnTo>
                  <a:lnTo>
                    <a:pt x="251" y="101"/>
                  </a:lnTo>
                  <a:close/>
                </a:path>
              </a:pathLst>
            </a:custGeom>
            <a:solidFill>
              <a:srgbClr val="C56D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51" name="Freeform 39">
              <a:extLst>
                <a:ext uri="{FF2B5EF4-FFF2-40B4-BE49-F238E27FC236}">
                  <a16:creationId xmlns:a16="http://schemas.microsoft.com/office/drawing/2014/main" id="{97594C48-032C-4140-97AE-DB81CDD1ADD3}"/>
                </a:ext>
              </a:extLst>
            </p:cNvPr>
            <p:cNvSpPr>
              <a:spLocks/>
            </p:cNvSpPr>
            <p:nvPr/>
          </p:nvSpPr>
          <p:spPr bwMode="auto">
            <a:xfrm>
              <a:off x="4391025" y="4656138"/>
              <a:ext cx="230188" cy="376238"/>
            </a:xfrm>
            <a:custGeom>
              <a:avLst/>
              <a:gdLst>
                <a:gd name="T0" fmla="*/ 163788 w 52"/>
                <a:gd name="T1" fmla="*/ 203611 h 85"/>
                <a:gd name="T2" fmla="*/ 163788 w 52"/>
                <a:gd name="T3" fmla="*/ 53116 h 85"/>
                <a:gd name="T4" fmla="*/ 106241 w 52"/>
                <a:gd name="T5" fmla="*/ 243448 h 85"/>
                <a:gd name="T6" fmla="*/ 163788 w 52"/>
                <a:gd name="T7" fmla="*/ 203611 h 8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2" h="85">
                  <a:moveTo>
                    <a:pt x="37" y="46"/>
                  </a:moveTo>
                  <a:cubicBezTo>
                    <a:pt x="37" y="46"/>
                    <a:pt x="52" y="24"/>
                    <a:pt x="37" y="12"/>
                  </a:cubicBezTo>
                  <a:cubicBezTo>
                    <a:pt x="22" y="0"/>
                    <a:pt x="0" y="25"/>
                    <a:pt x="24" y="55"/>
                  </a:cubicBezTo>
                  <a:cubicBezTo>
                    <a:pt x="48" y="85"/>
                    <a:pt x="37" y="46"/>
                    <a:pt x="37" y="46"/>
                  </a:cubicBezTo>
                  <a:close/>
                </a:path>
              </a:pathLst>
            </a:custGeom>
            <a:solidFill>
              <a:srgbClr val="D1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52" name="Freeform 40">
              <a:extLst>
                <a:ext uri="{FF2B5EF4-FFF2-40B4-BE49-F238E27FC236}">
                  <a16:creationId xmlns:a16="http://schemas.microsoft.com/office/drawing/2014/main" id="{E383E951-9647-4604-9531-191C936A3CD2}"/>
                </a:ext>
              </a:extLst>
            </p:cNvPr>
            <p:cNvSpPr>
              <a:spLocks/>
            </p:cNvSpPr>
            <p:nvPr/>
          </p:nvSpPr>
          <p:spPr bwMode="auto">
            <a:xfrm>
              <a:off x="4276725" y="4749800"/>
              <a:ext cx="300038" cy="300038"/>
            </a:xfrm>
            <a:custGeom>
              <a:avLst/>
              <a:gdLst>
                <a:gd name="T0" fmla="*/ 163256 w 68"/>
                <a:gd name="T1" fmla="*/ 185318 h 68"/>
                <a:gd name="T2" fmla="*/ 26474 w 68"/>
                <a:gd name="T3" fmla="*/ 123545 h 68"/>
                <a:gd name="T4" fmla="*/ 220616 w 68"/>
                <a:gd name="T5" fmla="*/ 150019 h 68"/>
                <a:gd name="T6" fmla="*/ 163256 w 68"/>
                <a:gd name="T7" fmla="*/ 185318 h 6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8" h="68">
                  <a:moveTo>
                    <a:pt x="37" y="42"/>
                  </a:moveTo>
                  <a:cubicBezTo>
                    <a:pt x="37" y="42"/>
                    <a:pt x="11" y="46"/>
                    <a:pt x="6" y="28"/>
                  </a:cubicBezTo>
                  <a:cubicBezTo>
                    <a:pt x="0" y="10"/>
                    <a:pt x="33" y="0"/>
                    <a:pt x="50" y="34"/>
                  </a:cubicBezTo>
                  <a:cubicBezTo>
                    <a:pt x="68" y="68"/>
                    <a:pt x="37" y="42"/>
                    <a:pt x="37" y="42"/>
                  </a:cubicBezTo>
                  <a:close/>
                </a:path>
              </a:pathLst>
            </a:custGeom>
            <a:solidFill>
              <a:srgbClr val="D1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53" name="Freeform 41">
              <a:extLst>
                <a:ext uri="{FF2B5EF4-FFF2-40B4-BE49-F238E27FC236}">
                  <a16:creationId xmlns:a16="http://schemas.microsoft.com/office/drawing/2014/main" id="{FCE99B1E-5FA1-46F3-8C16-0F7097B4E9A1}"/>
                </a:ext>
              </a:extLst>
            </p:cNvPr>
            <p:cNvSpPr>
              <a:spLocks/>
            </p:cNvSpPr>
            <p:nvPr/>
          </p:nvSpPr>
          <p:spPr bwMode="auto">
            <a:xfrm>
              <a:off x="4452937" y="4779963"/>
              <a:ext cx="282575" cy="317500"/>
            </a:xfrm>
            <a:custGeom>
              <a:avLst/>
              <a:gdLst>
                <a:gd name="T0" fmla="*/ 128042 w 64"/>
                <a:gd name="T1" fmla="*/ 127882 h 72"/>
                <a:gd name="T2" fmla="*/ 264914 w 64"/>
                <a:gd name="T3" fmla="*/ 198438 h 72"/>
                <a:gd name="T4" fmla="*/ 66229 w 64"/>
                <a:gd name="T5" fmla="*/ 158750 h 72"/>
                <a:gd name="T6" fmla="*/ 128042 w 64"/>
                <a:gd name="T7" fmla="*/ 127882 h 7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4" h="72">
                  <a:moveTo>
                    <a:pt x="29" y="29"/>
                  </a:moveTo>
                  <a:cubicBezTo>
                    <a:pt x="29" y="29"/>
                    <a:pt x="56" y="26"/>
                    <a:pt x="60" y="45"/>
                  </a:cubicBezTo>
                  <a:cubicBezTo>
                    <a:pt x="64" y="64"/>
                    <a:pt x="31" y="72"/>
                    <a:pt x="15" y="36"/>
                  </a:cubicBezTo>
                  <a:cubicBezTo>
                    <a:pt x="0" y="0"/>
                    <a:pt x="29" y="29"/>
                    <a:pt x="29" y="29"/>
                  </a:cubicBezTo>
                  <a:close/>
                </a:path>
              </a:pathLst>
            </a:custGeom>
            <a:solidFill>
              <a:srgbClr val="D1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54" name="Freeform 42">
              <a:extLst>
                <a:ext uri="{FF2B5EF4-FFF2-40B4-BE49-F238E27FC236}">
                  <a16:creationId xmlns:a16="http://schemas.microsoft.com/office/drawing/2014/main" id="{8AC89585-57B7-420D-8EBB-474A24E88EF7}"/>
                </a:ext>
              </a:extLst>
            </p:cNvPr>
            <p:cNvSpPr>
              <a:spLocks/>
            </p:cNvSpPr>
            <p:nvPr/>
          </p:nvSpPr>
          <p:spPr bwMode="auto">
            <a:xfrm>
              <a:off x="4391025" y="4797425"/>
              <a:ext cx="230188" cy="384175"/>
            </a:xfrm>
            <a:custGeom>
              <a:avLst/>
              <a:gdLst>
                <a:gd name="T0" fmla="*/ 75254 w 52"/>
                <a:gd name="T1" fmla="*/ 176632 h 87"/>
                <a:gd name="T2" fmla="*/ 61974 w 52"/>
                <a:gd name="T3" fmla="*/ 326770 h 87"/>
                <a:gd name="T4" fmla="*/ 132801 w 52"/>
                <a:gd name="T5" fmla="*/ 141306 h 87"/>
                <a:gd name="T6" fmla="*/ 75254 w 52"/>
                <a:gd name="T7" fmla="*/ 176632 h 8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2" h="87">
                  <a:moveTo>
                    <a:pt x="17" y="40"/>
                  </a:moveTo>
                  <a:cubicBezTo>
                    <a:pt x="17" y="40"/>
                    <a:pt x="0" y="61"/>
                    <a:pt x="14" y="74"/>
                  </a:cubicBezTo>
                  <a:cubicBezTo>
                    <a:pt x="28" y="87"/>
                    <a:pt x="52" y="64"/>
                    <a:pt x="30" y="32"/>
                  </a:cubicBezTo>
                  <a:cubicBezTo>
                    <a:pt x="8" y="0"/>
                    <a:pt x="17" y="40"/>
                    <a:pt x="17" y="40"/>
                  </a:cubicBezTo>
                  <a:close/>
                </a:path>
              </a:pathLst>
            </a:custGeom>
            <a:solidFill>
              <a:srgbClr val="D1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55" name="Freeform 43">
              <a:extLst>
                <a:ext uri="{FF2B5EF4-FFF2-40B4-BE49-F238E27FC236}">
                  <a16:creationId xmlns:a16="http://schemas.microsoft.com/office/drawing/2014/main" id="{B8D04AC4-7713-468F-8660-D92B0BA19BCE}"/>
                </a:ext>
              </a:extLst>
            </p:cNvPr>
            <p:cNvSpPr>
              <a:spLocks/>
            </p:cNvSpPr>
            <p:nvPr/>
          </p:nvSpPr>
          <p:spPr bwMode="auto">
            <a:xfrm>
              <a:off x="4391025" y="4832350"/>
              <a:ext cx="242888" cy="180975"/>
            </a:xfrm>
            <a:custGeom>
              <a:avLst/>
              <a:gdLst>
                <a:gd name="T0" fmla="*/ 154565 w 55"/>
                <a:gd name="T1" fmla="*/ 145663 h 41"/>
                <a:gd name="T2" fmla="*/ 17665 w 55"/>
                <a:gd name="T3" fmla="*/ 154491 h 41"/>
                <a:gd name="T4" fmla="*/ 88323 w 55"/>
                <a:gd name="T5" fmla="*/ 39726 h 41"/>
                <a:gd name="T6" fmla="*/ 225223 w 55"/>
                <a:gd name="T7" fmla="*/ 30898 h 41"/>
                <a:gd name="T8" fmla="*/ 154565 w 55"/>
                <a:gd name="T9" fmla="*/ 145663 h 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 h="41">
                  <a:moveTo>
                    <a:pt x="35" y="33"/>
                  </a:moveTo>
                  <a:cubicBezTo>
                    <a:pt x="22" y="40"/>
                    <a:pt x="8" y="41"/>
                    <a:pt x="4" y="35"/>
                  </a:cubicBezTo>
                  <a:cubicBezTo>
                    <a:pt x="0" y="28"/>
                    <a:pt x="7" y="16"/>
                    <a:pt x="20" y="9"/>
                  </a:cubicBezTo>
                  <a:cubicBezTo>
                    <a:pt x="33" y="1"/>
                    <a:pt x="46" y="0"/>
                    <a:pt x="51" y="7"/>
                  </a:cubicBezTo>
                  <a:cubicBezTo>
                    <a:pt x="55" y="13"/>
                    <a:pt x="47" y="25"/>
                    <a:pt x="35" y="33"/>
                  </a:cubicBezTo>
                  <a:close/>
                </a:path>
              </a:pathLst>
            </a:custGeom>
            <a:solidFill>
              <a:srgbClr val="FFD01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56" name="Freeform 44">
              <a:extLst>
                <a:ext uri="{FF2B5EF4-FFF2-40B4-BE49-F238E27FC236}">
                  <a16:creationId xmlns:a16="http://schemas.microsoft.com/office/drawing/2014/main" id="{32D465C9-48ED-4664-889F-99C1AC005636}"/>
                </a:ext>
              </a:extLst>
            </p:cNvPr>
            <p:cNvSpPr>
              <a:spLocks/>
            </p:cNvSpPr>
            <p:nvPr/>
          </p:nvSpPr>
          <p:spPr bwMode="auto">
            <a:xfrm>
              <a:off x="4500562" y="4846638"/>
              <a:ext cx="98425" cy="119063"/>
            </a:xfrm>
            <a:custGeom>
              <a:avLst/>
              <a:gdLst>
                <a:gd name="T0" fmla="*/ 62634 w 22"/>
                <a:gd name="T1" fmla="*/ 119063 h 27"/>
                <a:gd name="T2" fmla="*/ 98425 w 22"/>
                <a:gd name="T3" fmla="*/ 88195 h 27"/>
                <a:gd name="T4" fmla="*/ 44739 w 22"/>
                <a:gd name="T5" fmla="*/ 0 h 27"/>
                <a:gd name="T6" fmla="*/ 0 w 22"/>
                <a:gd name="T7" fmla="*/ 13229 h 27"/>
                <a:gd name="T8" fmla="*/ 62634 w 22"/>
                <a:gd name="T9" fmla="*/ 119063 h 2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27">
                  <a:moveTo>
                    <a:pt x="14" y="27"/>
                  </a:moveTo>
                  <a:cubicBezTo>
                    <a:pt x="17" y="25"/>
                    <a:pt x="20" y="22"/>
                    <a:pt x="22" y="20"/>
                  </a:cubicBezTo>
                  <a:cubicBezTo>
                    <a:pt x="10" y="0"/>
                    <a:pt x="10" y="0"/>
                    <a:pt x="10" y="0"/>
                  </a:cubicBezTo>
                  <a:cubicBezTo>
                    <a:pt x="7" y="0"/>
                    <a:pt x="3" y="2"/>
                    <a:pt x="0" y="3"/>
                  </a:cubicBezTo>
                  <a:lnTo>
                    <a:pt x="14" y="27"/>
                  </a:lnTo>
                  <a:close/>
                </a:path>
              </a:pathLst>
            </a:custGeom>
            <a:solidFill>
              <a:srgbClr val="85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57" name="Freeform 45">
              <a:extLst>
                <a:ext uri="{FF2B5EF4-FFF2-40B4-BE49-F238E27FC236}">
                  <a16:creationId xmlns:a16="http://schemas.microsoft.com/office/drawing/2014/main" id="{26B192B3-E4D5-451E-A816-2FE02312E92D}"/>
                </a:ext>
              </a:extLst>
            </p:cNvPr>
            <p:cNvSpPr>
              <a:spLocks/>
            </p:cNvSpPr>
            <p:nvPr/>
          </p:nvSpPr>
          <p:spPr bwMode="auto">
            <a:xfrm>
              <a:off x="4413250" y="4899025"/>
              <a:ext cx="87313" cy="106363"/>
            </a:xfrm>
            <a:custGeom>
              <a:avLst/>
              <a:gdLst>
                <a:gd name="T0" fmla="*/ 43657 w 20"/>
                <a:gd name="T1" fmla="*/ 106363 h 24"/>
                <a:gd name="T2" fmla="*/ 87313 w 20"/>
                <a:gd name="T3" fmla="*/ 97499 h 24"/>
                <a:gd name="T4" fmla="*/ 30560 w 20"/>
                <a:gd name="T5" fmla="*/ 0 h 24"/>
                <a:gd name="T6" fmla="*/ 0 w 20"/>
                <a:gd name="T7" fmla="*/ 35454 h 24"/>
                <a:gd name="T8" fmla="*/ 43657 w 20"/>
                <a:gd name="T9" fmla="*/ 106363 h 2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 h="24">
                  <a:moveTo>
                    <a:pt x="10" y="24"/>
                  </a:moveTo>
                  <a:cubicBezTo>
                    <a:pt x="13" y="24"/>
                    <a:pt x="17" y="23"/>
                    <a:pt x="20" y="22"/>
                  </a:cubicBezTo>
                  <a:cubicBezTo>
                    <a:pt x="7" y="0"/>
                    <a:pt x="7" y="0"/>
                    <a:pt x="7" y="0"/>
                  </a:cubicBezTo>
                  <a:cubicBezTo>
                    <a:pt x="4" y="3"/>
                    <a:pt x="2" y="6"/>
                    <a:pt x="0" y="8"/>
                  </a:cubicBezTo>
                  <a:lnTo>
                    <a:pt x="10" y="24"/>
                  </a:lnTo>
                  <a:close/>
                </a:path>
              </a:pathLst>
            </a:custGeom>
            <a:solidFill>
              <a:srgbClr val="85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58" name="Freeform 46">
              <a:extLst>
                <a:ext uri="{FF2B5EF4-FFF2-40B4-BE49-F238E27FC236}">
                  <a16:creationId xmlns:a16="http://schemas.microsoft.com/office/drawing/2014/main" id="{458C1EF5-60FA-47BC-AE1B-11A12808128D}"/>
                </a:ext>
              </a:extLst>
            </p:cNvPr>
            <p:cNvSpPr>
              <a:spLocks/>
            </p:cNvSpPr>
            <p:nvPr/>
          </p:nvSpPr>
          <p:spPr bwMode="auto">
            <a:xfrm>
              <a:off x="1281112" y="5570538"/>
              <a:ext cx="1858963" cy="1031875"/>
            </a:xfrm>
            <a:custGeom>
              <a:avLst/>
              <a:gdLst>
                <a:gd name="T0" fmla="*/ 1850132 w 421"/>
                <a:gd name="T1" fmla="*/ 1031875 h 234"/>
                <a:gd name="T2" fmla="*/ 1858963 w 421"/>
                <a:gd name="T3" fmla="*/ 934861 h 234"/>
                <a:gd name="T4" fmla="*/ 936105 w 421"/>
                <a:gd name="T5" fmla="*/ 4410 h 234"/>
                <a:gd name="T6" fmla="*/ 0 w 421"/>
                <a:gd name="T7" fmla="*/ 926042 h 234"/>
                <a:gd name="T8" fmla="*/ 4416 w 421"/>
                <a:gd name="T9" fmla="*/ 1023056 h 234"/>
                <a:gd name="T10" fmla="*/ 1850132 w 421"/>
                <a:gd name="T11" fmla="*/ 1031875 h 23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1" h="234">
                  <a:moveTo>
                    <a:pt x="419" y="234"/>
                  </a:moveTo>
                  <a:cubicBezTo>
                    <a:pt x="420" y="227"/>
                    <a:pt x="421" y="220"/>
                    <a:pt x="421" y="212"/>
                  </a:cubicBezTo>
                  <a:cubicBezTo>
                    <a:pt x="421" y="96"/>
                    <a:pt x="328" y="1"/>
                    <a:pt x="212" y="1"/>
                  </a:cubicBezTo>
                  <a:cubicBezTo>
                    <a:pt x="95" y="0"/>
                    <a:pt x="1" y="94"/>
                    <a:pt x="0" y="210"/>
                  </a:cubicBezTo>
                  <a:cubicBezTo>
                    <a:pt x="0" y="217"/>
                    <a:pt x="1" y="225"/>
                    <a:pt x="1" y="232"/>
                  </a:cubicBezTo>
                  <a:lnTo>
                    <a:pt x="419" y="234"/>
                  </a:lnTo>
                  <a:close/>
                </a:path>
              </a:pathLst>
            </a:custGeom>
            <a:solidFill>
              <a:srgbClr val="FF7C6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59" name="Freeform 47">
              <a:extLst>
                <a:ext uri="{FF2B5EF4-FFF2-40B4-BE49-F238E27FC236}">
                  <a16:creationId xmlns:a16="http://schemas.microsoft.com/office/drawing/2014/main" id="{A5AB3609-432A-4D10-A092-3517FB781C1F}"/>
                </a:ext>
              </a:extLst>
            </p:cNvPr>
            <p:cNvSpPr>
              <a:spLocks/>
            </p:cNvSpPr>
            <p:nvPr/>
          </p:nvSpPr>
          <p:spPr bwMode="auto">
            <a:xfrm>
              <a:off x="1422400" y="5729288"/>
              <a:ext cx="1576388" cy="873125"/>
            </a:xfrm>
            <a:custGeom>
              <a:avLst/>
              <a:gdLst>
                <a:gd name="T0" fmla="*/ 1567557 w 357"/>
                <a:gd name="T1" fmla="*/ 873125 h 198"/>
                <a:gd name="T2" fmla="*/ 1571972 w 357"/>
                <a:gd name="T3" fmla="*/ 789340 h 198"/>
                <a:gd name="T4" fmla="*/ 790402 w 357"/>
                <a:gd name="T5" fmla="*/ 0 h 198"/>
                <a:gd name="T6" fmla="*/ 0 w 357"/>
                <a:gd name="T7" fmla="*/ 780521 h 198"/>
                <a:gd name="T8" fmla="*/ 4416 w 357"/>
                <a:gd name="T9" fmla="*/ 864306 h 198"/>
                <a:gd name="T10" fmla="*/ 1567557 w 357"/>
                <a:gd name="T11" fmla="*/ 873125 h 1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7" h="198">
                  <a:moveTo>
                    <a:pt x="355" y="198"/>
                  </a:moveTo>
                  <a:cubicBezTo>
                    <a:pt x="356" y="192"/>
                    <a:pt x="356" y="186"/>
                    <a:pt x="356" y="179"/>
                  </a:cubicBezTo>
                  <a:cubicBezTo>
                    <a:pt x="357" y="81"/>
                    <a:pt x="278" y="1"/>
                    <a:pt x="179" y="0"/>
                  </a:cubicBezTo>
                  <a:cubicBezTo>
                    <a:pt x="81" y="0"/>
                    <a:pt x="1" y="79"/>
                    <a:pt x="0" y="177"/>
                  </a:cubicBezTo>
                  <a:cubicBezTo>
                    <a:pt x="0" y="184"/>
                    <a:pt x="1" y="190"/>
                    <a:pt x="1" y="196"/>
                  </a:cubicBezTo>
                  <a:lnTo>
                    <a:pt x="355" y="198"/>
                  </a:lnTo>
                  <a:close/>
                </a:path>
              </a:pathLst>
            </a:custGeom>
            <a:solidFill>
              <a:srgbClr val="FFA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60" name="Freeform 48">
              <a:extLst>
                <a:ext uri="{FF2B5EF4-FFF2-40B4-BE49-F238E27FC236}">
                  <a16:creationId xmlns:a16="http://schemas.microsoft.com/office/drawing/2014/main" id="{B72214C2-66E1-4B27-B91C-1E05FD0AD21E}"/>
                </a:ext>
              </a:extLst>
            </p:cNvPr>
            <p:cNvSpPr>
              <a:spLocks/>
            </p:cNvSpPr>
            <p:nvPr/>
          </p:nvSpPr>
          <p:spPr bwMode="auto">
            <a:xfrm>
              <a:off x="1617662" y="5918201"/>
              <a:ext cx="1187450" cy="684213"/>
            </a:xfrm>
            <a:custGeom>
              <a:avLst/>
              <a:gdLst>
                <a:gd name="T0" fmla="*/ 1183036 w 269"/>
                <a:gd name="T1" fmla="*/ 684213 h 155"/>
                <a:gd name="T2" fmla="*/ 1187450 w 269"/>
                <a:gd name="T3" fmla="*/ 600342 h 155"/>
                <a:gd name="T4" fmla="*/ 595932 w 269"/>
                <a:gd name="T5" fmla="*/ 4414 h 155"/>
                <a:gd name="T6" fmla="*/ 0 w 269"/>
                <a:gd name="T7" fmla="*/ 595927 h 155"/>
                <a:gd name="T8" fmla="*/ 4414 w 269"/>
                <a:gd name="T9" fmla="*/ 675384 h 155"/>
                <a:gd name="T10" fmla="*/ 1183036 w 269"/>
                <a:gd name="T11" fmla="*/ 684213 h 15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9" h="155">
                  <a:moveTo>
                    <a:pt x="268" y="155"/>
                  </a:moveTo>
                  <a:cubicBezTo>
                    <a:pt x="268" y="149"/>
                    <a:pt x="269" y="142"/>
                    <a:pt x="269" y="136"/>
                  </a:cubicBezTo>
                  <a:cubicBezTo>
                    <a:pt x="269" y="62"/>
                    <a:pt x="209" y="1"/>
                    <a:pt x="135" y="1"/>
                  </a:cubicBezTo>
                  <a:cubicBezTo>
                    <a:pt x="61" y="0"/>
                    <a:pt x="0" y="60"/>
                    <a:pt x="0" y="135"/>
                  </a:cubicBezTo>
                  <a:cubicBezTo>
                    <a:pt x="0" y="141"/>
                    <a:pt x="0" y="147"/>
                    <a:pt x="1" y="153"/>
                  </a:cubicBezTo>
                  <a:lnTo>
                    <a:pt x="268" y="155"/>
                  </a:lnTo>
                  <a:close/>
                </a:path>
              </a:pathLst>
            </a:custGeom>
            <a:solidFill>
              <a:srgbClr val="FFD01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61" name="Freeform 49">
              <a:extLst>
                <a:ext uri="{FF2B5EF4-FFF2-40B4-BE49-F238E27FC236}">
                  <a16:creationId xmlns:a16="http://schemas.microsoft.com/office/drawing/2014/main" id="{F1B2AEAE-2DBB-45F6-B444-628E89F4F087}"/>
                </a:ext>
              </a:extLst>
            </p:cNvPr>
            <p:cNvSpPr>
              <a:spLocks/>
            </p:cNvSpPr>
            <p:nvPr/>
          </p:nvSpPr>
          <p:spPr bwMode="auto">
            <a:xfrm>
              <a:off x="1824037" y="6126163"/>
              <a:ext cx="773113" cy="473075"/>
            </a:xfrm>
            <a:custGeom>
              <a:avLst/>
              <a:gdLst>
                <a:gd name="T0" fmla="*/ 764277 w 175"/>
                <a:gd name="T1" fmla="*/ 473075 h 107"/>
                <a:gd name="T2" fmla="*/ 773113 w 175"/>
                <a:gd name="T3" fmla="*/ 393492 h 107"/>
                <a:gd name="T4" fmla="*/ 388765 w 175"/>
                <a:gd name="T5" fmla="*/ 4421 h 107"/>
                <a:gd name="T6" fmla="*/ 0 w 175"/>
                <a:gd name="T7" fmla="*/ 389071 h 107"/>
                <a:gd name="T8" fmla="*/ 8836 w 175"/>
                <a:gd name="T9" fmla="*/ 473075 h 107"/>
                <a:gd name="T10" fmla="*/ 764277 w 175"/>
                <a:gd name="T11" fmla="*/ 473075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5" h="107">
                  <a:moveTo>
                    <a:pt x="173" y="107"/>
                  </a:moveTo>
                  <a:cubicBezTo>
                    <a:pt x="174" y="101"/>
                    <a:pt x="175" y="95"/>
                    <a:pt x="175" y="89"/>
                  </a:cubicBezTo>
                  <a:cubicBezTo>
                    <a:pt x="175" y="40"/>
                    <a:pt x="136" y="1"/>
                    <a:pt x="88" y="1"/>
                  </a:cubicBezTo>
                  <a:cubicBezTo>
                    <a:pt x="39" y="0"/>
                    <a:pt x="0" y="39"/>
                    <a:pt x="0" y="88"/>
                  </a:cubicBezTo>
                  <a:cubicBezTo>
                    <a:pt x="0" y="94"/>
                    <a:pt x="0" y="100"/>
                    <a:pt x="2" y="107"/>
                  </a:cubicBezTo>
                  <a:lnTo>
                    <a:pt x="173" y="107"/>
                  </a:lnTo>
                  <a:close/>
                </a:path>
              </a:pathLst>
            </a:custGeom>
            <a:solidFill>
              <a:srgbClr val="A4E7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sp>
          <p:nvSpPr>
            <p:cNvPr id="9262" name="Freeform 50">
              <a:extLst>
                <a:ext uri="{FF2B5EF4-FFF2-40B4-BE49-F238E27FC236}">
                  <a16:creationId xmlns:a16="http://schemas.microsoft.com/office/drawing/2014/main" id="{ECE3C489-4476-454B-8A6F-B35C3BDD7273}"/>
                </a:ext>
              </a:extLst>
            </p:cNvPr>
            <p:cNvSpPr>
              <a:spLocks/>
            </p:cNvSpPr>
            <p:nvPr/>
          </p:nvSpPr>
          <p:spPr bwMode="auto">
            <a:xfrm>
              <a:off x="2014537" y="6319838"/>
              <a:ext cx="393700" cy="279400"/>
            </a:xfrm>
            <a:custGeom>
              <a:avLst/>
              <a:gdLst>
                <a:gd name="T0" fmla="*/ 371582 w 89"/>
                <a:gd name="T1" fmla="*/ 279400 h 63"/>
                <a:gd name="T2" fmla="*/ 393700 w 89"/>
                <a:gd name="T3" fmla="*/ 199571 h 63"/>
                <a:gd name="T4" fmla="*/ 199062 w 89"/>
                <a:gd name="T5" fmla="*/ 0 h 63"/>
                <a:gd name="T6" fmla="*/ 0 w 89"/>
                <a:gd name="T7" fmla="*/ 195137 h 63"/>
                <a:gd name="T8" fmla="*/ 17694 w 89"/>
                <a:gd name="T9" fmla="*/ 279400 h 63"/>
                <a:gd name="T10" fmla="*/ 371582 w 89"/>
                <a:gd name="T11" fmla="*/ 279400 h 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9" h="63">
                  <a:moveTo>
                    <a:pt x="84" y="63"/>
                  </a:moveTo>
                  <a:cubicBezTo>
                    <a:pt x="87" y="58"/>
                    <a:pt x="89" y="51"/>
                    <a:pt x="89" y="45"/>
                  </a:cubicBezTo>
                  <a:cubicBezTo>
                    <a:pt x="89" y="20"/>
                    <a:pt x="69" y="0"/>
                    <a:pt x="45" y="0"/>
                  </a:cubicBezTo>
                  <a:cubicBezTo>
                    <a:pt x="20" y="0"/>
                    <a:pt x="0" y="20"/>
                    <a:pt x="0" y="44"/>
                  </a:cubicBezTo>
                  <a:cubicBezTo>
                    <a:pt x="0" y="51"/>
                    <a:pt x="2" y="57"/>
                    <a:pt x="4" y="63"/>
                  </a:cubicBezTo>
                  <a:lnTo>
                    <a:pt x="84" y="63"/>
                  </a:lnTo>
                  <a:close/>
                </a:path>
              </a:pathLst>
            </a:custGeom>
            <a:solidFill>
              <a:srgbClr val="70516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3200"/>
            </a:p>
          </p:txBody>
        </p:sp>
      </p:grpSp>
      <p:sp>
        <p:nvSpPr>
          <p:cNvPr id="47" name="Text Box 8">
            <a:extLst>
              <a:ext uri="{FF2B5EF4-FFF2-40B4-BE49-F238E27FC236}">
                <a16:creationId xmlns:a16="http://schemas.microsoft.com/office/drawing/2014/main" id="{1886A629-384F-4154-9E72-4E23727E2973}"/>
              </a:ext>
            </a:extLst>
          </p:cNvPr>
          <p:cNvSpPr txBox="1">
            <a:spLocks noChangeArrowheads="1"/>
          </p:cNvSpPr>
          <p:nvPr/>
        </p:nvSpPr>
        <p:spPr bwMode="auto">
          <a:xfrm>
            <a:off x="2781300" y="3447987"/>
            <a:ext cx="8863725"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4km 37m  = 4 000m + 37m = 4 037m </a:t>
            </a:r>
          </a:p>
        </p:txBody>
      </p:sp>
      <p:sp>
        <p:nvSpPr>
          <p:cNvPr id="48" name="Text Box 8">
            <a:extLst>
              <a:ext uri="{FF2B5EF4-FFF2-40B4-BE49-F238E27FC236}">
                <a16:creationId xmlns:a16="http://schemas.microsoft.com/office/drawing/2014/main" id="{DD2B45ED-4137-4EE5-A533-5338A5465C63}"/>
              </a:ext>
            </a:extLst>
          </p:cNvPr>
          <p:cNvSpPr txBox="1">
            <a:spLocks noChangeArrowheads="1"/>
          </p:cNvSpPr>
          <p:nvPr/>
        </p:nvSpPr>
        <p:spPr bwMode="auto">
          <a:xfrm>
            <a:off x="2781300" y="4531842"/>
            <a:ext cx="8863725" cy="666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733">
                <a:latin typeface="Times New Roman" panose="02020603050405020304" pitchFamily="18" charset="0"/>
              </a:rPr>
              <a:t>354dm= </a:t>
            </a:r>
            <a:r>
              <a:rPr lang="en-US" altLang="en-US" sz="3733">
                <a:solidFill>
                  <a:schemeClr val="accent1">
                    <a:lumMod val="50000"/>
                  </a:schemeClr>
                </a:solidFill>
                <a:latin typeface="Times New Roman" panose="02020603050405020304" pitchFamily="18" charset="0"/>
              </a:rPr>
              <a:t>35 m 4 dm </a:t>
            </a:r>
            <a:endParaRPr lang="en-US" altLang="en-US" sz="3733">
              <a:latin typeface="Times New Roman" panose="02020603050405020304" pitchFamily="18" charset="0"/>
            </a:endParaRP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8"/>
                                        </p:tgtEl>
                                        <p:attrNameLst>
                                          <p:attrName>style.visibility</p:attrName>
                                        </p:attrNameLst>
                                      </p:cBhvr>
                                      <p:to>
                                        <p:strVal val="visible"/>
                                      </p:to>
                                    </p:set>
                                    <p:animEffect transition="in" filter="blinds(horizontal)">
                                      <p:cBhvr>
                                        <p:cTn id="7" dur="500"/>
                                        <p:tgtEl>
                                          <p:spTgt spid="81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0436"/>
                                        </p:tgtEl>
                                        <p:attrNameLst>
                                          <p:attrName>style.visibility</p:attrName>
                                        </p:attrNameLst>
                                      </p:cBhvr>
                                      <p:to>
                                        <p:strVal val="visible"/>
                                      </p:to>
                                    </p:set>
                                    <p:animEffect transition="in" filter="checkerboard(across)">
                                      <p:cBhvr>
                                        <p:cTn id="12" dur="500"/>
                                        <p:tgtEl>
                                          <p:spTgt spid="60436"/>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60424"/>
                                        </p:tgtEl>
                                        <p:attrNameLst>
                                          <p:attrName>style.visibility</p:attrName>
                                        </p:attrNameLst>
                                      </p:cBhvr>
                                      <p:to>
                                        <p:strVal val="visible"/>
                                      </p:to>
                                    </p:set>
                                    <p:animEffect transition="in" filter="checkerboard(across)">
                                      <p:cBhvr>
                                        <p:cTn id="15" dur="500"/>
                                        <p:tgtEl>
                                          <p:spTgt spid="60424"/>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60438"/>
                                        </p:tgtEl>
                                        <p:attrNameLst>
                                          <p:attrName>style.visibility</p:attrName>
                                        </p:attrNameLst>
                                      </p:cBhvr>
                                      <p:to>
                                        <p:strVal val="visible"/>
                                      </p:to>
                                    </p:set>
                                    <p:animEffect transition="in" filter="checkerboard(across)">
                                      <p:cBhvr>
                                        <p:cTn id="18" dur="500"/>
                                        <p:tgtEl>
                                          <p:spTgt spid="60438"/>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60425"/>
                                        </p:tgtEl>
                                        <p:attrNameLst>
                                          <p:attrName>style.visibility</p:attrName>
                                        </p:attrNameLst>
                                      </p:cBhvr>
                                      <p:to>
                                        <p:strVal val="visible"/>
                                      </p:to>
                                    </p:set>
                                    <p:animEffect transition="in" filter="checkerboard(across)">
                                      <p:cBhvr>
                                        <p:cTn id="21" dur="500"/>
                                        <p:tgtEl>
                                          <p:spTgt spid="6042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linds(horizontal)">
                                      <p:cBhvr>
                                        <p:cTn id="26" dur="500"/>
                                        <p:tgtEl>
                                          <p:spTgt spid="1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blinds(horizontal)">
                                      <p:cBhvr>
                                        <p:cTn id="31" dur="500"/>
                                        <p:tgtEl>
                                          <p:spTgt spid="15"/>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blinds(horizontal)">
                                      <p:cBhvr>
                                        <p:cTn id="36" dur="500"/>
                                        <p:tgtEl>
                                          <p:spTgt spid="14"/>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blinds(horizontal)">
                                      <p:cBhvr>
                                        <p:cTn id="39" dur="500"/>
                                        <p:tgtEl>
                                          <p:spTgt spid="1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blinds(horizontal)">
                                      <p:cBhvr>
                                        <p:cTn id="44" dur="500"/>
                                        <p:tgtEl>
                                          <p:spTgt spid="17"/>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linds(horizontal)">
                                      <p:cBhvr>
                                        <p:cTn id="47" dur="500"/>
                                        <p:tgtEl>
                                          <p:spTgt spid="16"/>
                                        </p:tgtEl>
                                      </p:cBhvr>
                                    </p:animEffect>
                                  </p:childTnLst>
                                </p:cTn>
                              </p:par>
                              <p:par>
                                <p:cTn id="48" presetID="5" presetClass="entr" presetSubtype="10" fill="hold" grpId="0" nodeType="withEffect">
                                  <p:stCondLst>
                                    <p:cond delay="0"/>
                                  </p:stCondLst>
                                  <p:childTnLst>
                                    <p:set>
                                      <p:cBhvr>
                                        <p:cTn id="49" dur="1" fill="hold">
                                          <p:stCondLst>
                                            <p:cond delay="0"/>
                                          </p:stCondLst>
                                        </p:cTn>
                                        <p:tgtEl>
                                          <p:spTgt spid="47"/>
                                        </p:tgtEl>
                                        <p:attrNameLst>
                                          <p:attrName>style.visibility</p:attrName>
                                        </p:attrNameLst>
                                      </p:cBhvr>
                                      <p:to>
                                        <p:strVal val="visible"/>
                                      </p:to>
                                    </p:set>
                                    <p:animEffect transition="in" filter="checkerboard(across)">
                                      <p:cBhvr>
                                        <p:cTn id="50" dur="500"/>
                                        <p:tgtEl>
                                          <p:spTgt spid="47"/>
                                        </p:tgtEl>
                                      </p:cBhvr>
                                    </p:animEffect>
                                  </p:childTnLst>
                                </p:cTn>
                              </p:par>
                              <p:par>
                                <p:cTn id="51" presetID="5" presetClass="entr" presetSubtype="10" fill="hold" grpId="0" nodeType="withEffect">
                                  <p:stCondLst>
                                    <p:cond delay="0"/>
                                  </p:stCondLst>
                                  <p:childTnLst>
                                    <p:set>
                                      <p:cBhvr>
                                        <p:cTn id="52" dur="1" fill="hold">
                                          <p:stCondLst>
                                            <p:cond delay="0"/>
                                          </p:stCondLst>
                                        </p:cTn>
                                        <p:tgtEl>
                                          <p:spTgt spid="48"/>
                                        </p:tgtEl>
                                        <p:attrNameLst>
                                          <p:attrName>style.visibility</p:attrName>
                                        </p:attrNameLst>
                                      </p:cBhvr>
                                      <p:to>
                                        <p:strVal val="visible"/>
                                      </p:to>
                                    </p:set>
                                    <p:animEffect transition="in" filter="checkerboard(across)">
                                      <p:cBhvr>
                                        <p:cTn id="53"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p:bldP spid="60424" grpId="0"/>
      <p:bldP spid="60425" grpId="0"/>
      <p:bldP spid="60436" grpId="0"/>
      <p:bldP spid="60438" grpId="0"/>
      <p:bldP spid="12" grpId="0" animBg="1"/>
      <p:bldP spid="13" grpId="0" animBg="1"/>
      <p:bldP spid="14" grpId="0" animBg="1"/>
      <p:bldP spid="15" grpId="0" animBg="1"/>
      <p:bldP spid="16" grpId="0" animBg="1"/>
      <p:bldP spid="17" grpId="0" animBg="1"/>
      <p:bldP spid="47" grpId="0"/>
      <p:bldP spid="48"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178490122"/>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4928</TotalTime>
  <Words>931</Words>
  <Application>Microsoft Office PowerPoint</Application>
  <PresentationFormat>Widescreen</PresentationFormat>
  <Paragraphs>149</Paragraphs>
  <Slides>15</Slides>
  <Notes>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4" baseType="lpstr">
      <vt:lpstr>.VnTime</vt:lpstr>
      <vt:lpstr>Arial</vt:lpstr>
      <vt:lpstr>Calibri</vt:lpstr>
      <vt:lpstr>Calibri Light</vt:lpstr>
      <vt:lpstr>Cambria Math</vt:lpstr>
      <vt:lpstr>Times New Roman</vt:lpstr>
      <vt:lpstr>VNI-Times</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1 m = 1/10 dam = 1x 1/10 dcm 8300 m = 8300 x 1/10= 830dam.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Clearly Presented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goes in here</dc:title>
  <dc:creator>Pearce</dc:creator>
  <cp:lastModifiedBy>Nguyen Lam Kim Ngoc</cp:lastModifiedBy>
  <cp:revision>202</cp:revision>
  <dcterms:created xsi:type="dcterms:W3CDTF">2005-04-26T09:52:17Z</dcterms:created>
  <dcterms:modified xsi:type="dcterms:W3CDTF">2021-10-06T08:00:55Z</dcterms:modified>
</cp:coreProperties>
</file>