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1"/>
  </p:notesMasterIdLst>
  <p:sldIdLst>
    <p:sldId id="342" r:id="rId4"/>
    <p:sldId id="364" r:id="rId5"/>
    <p:sldId id="367" r:id="rId6"/>
    <p:sldId id="265" r:id="rId7"/>
    <p:sldId id="355" r:id="rId8"/>
    <p:sldId id="344" r:id="rId9"/>
    <p:sldId id="368" r:id="rId10"/>
    <p:sldId id="345" r:id="rId11"/>
    <p:sldId id="369" r:id="rId12"/>
    <p:sldId id="370" r:id="rId13"/>
    <p:sldId id="8629" r:id="rId14"/>
    <p:sldId id="8630" r:id="rId15"/>
    <p:sldId id="8625" r:id="rId16"/>
    <p:sldId id="493" r:id="rId17"/>
    <p:sldId id="8631" r:id="rId18"/>
    <p:sldId id="337"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7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80"/>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67" name="Google Shape;767;p18"/>
          <p:cNvGrpSpPr/>
          <p:nvPr/>
        </p:nvGrpSpPr>
        <p:grpSpPr>
          <a:xfrm rot="8099880">
            <a:off x="20885" y="70355"/>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6" name="Google Shape;786;p18"/>
          <p:cNvGrpSpPr/>
          <p:nvPr/>
        </p:nvGrpSpPr>
        <p:grpSpPr>
          <a:xfrm>
            <a:off x="11285268" y="4125727"/>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5" name="Google Shape;795;p18"/>
          <p:cNvGrpSpPr/>
          <p:nvPr/>
        </p:nvGrpSpPr>
        <p:grpSpPr>
          <a:xfrm rot="10800000">
            <a:off x="4769510" y="-342358"/>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9043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929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852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42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478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822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2250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2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95111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3202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41793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574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2294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4/11/2025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055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1084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20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0783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3066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737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388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36C73BB-99C8-4C31-8316-6E3B75D8F6F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43790" y="105075"/>
            <a:ext cx="1219802" cy="1219802"/>
          </a:xfrm>
          <a:prstGeom prst="rect">
            <a:avLst/>
          </a:prstGeom>
        </p:spPr>
      </p:pic>
    </p:spTree>
    <p:extLst>
      <p:ext uri="{BB962C8B-B14F-4D97-AF65-F5344CB8AC3E}">
        <p14:creationId xmlns:p14="http://schemas.microsoft.com/office/powerpoint/2010/main" val="6179139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3420025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506545" y="2229803"/>
            <a:ext cx="5649945" cy="1231106"/>
          </a:xfrm>
          <a:prstGeom prst="rect">
            <a:avLst/>
          </a:prstGeom>
          <a:noFill/>
        </p:spPr>
        <p:txBody>
          <a:bodyPr wrap="none" lIns="121920" tIns="60960" rIns="121920" bIns="60960">
            <a:spAutoFit/>
          </a:bodyPr>
          <a:lstStyle/>
          <a:p>
            <a:pPr algn="ctr" defTabSz="1219170">
              <a:buClr>
                <a:srgbClr val="000000"/>
              </a:buClr>
            </a:pPr>
            <a:r>
              <a:rPr lang="en-US" sz="7200" b="1" kern="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latin typeface="Arial"/>
                <a:cs typeface="Arial"/>
                <a:sym typeface="Arial"/>
              </a:rPr>
              <a:t>KHỞI ĐỘNG</a:t>
            </a: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597994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27" y="1121248"/>
            <a:ext cx="8281341" cy="3761728"/>
          </a:xfrm>
          <a:prstGeom prst="rect">
            <a:avLst/>
          </a:prstGeom>
        </p:spPr>
      </p:pic>
      <p:sp>
        <p:nvSpPr>
          <p:cNvPr id="17" name="Rectangle 3"/>
          <p:cNvSpPr>
            <a:spLocks noChangeArrowheads="1"/>
          </p:cNvSpPr>
          <p:nvPr/>
        </p:nvSpPr>
        <p:spPr bwMode="auto">
          <a:xfrm>
            <a:off x="1740221" y="1670897"/>
            <a:ext cx="8360420" cy="29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Ôn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lại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nội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dung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endParaRPr lang="en-US" altLang="en-US" sz="4800" b="1"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Chuẩn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bị</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tiếp</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theo.</a:t>
            </a:r>
            <a:endParaRPr lang="en-US" altLang="en-US" sz="4800" b="1" kern="0" dirty="0">
              <a:solidFill>
                <a:srgbClr val="FF0000"/>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830" y="2012890"/>
            <a:ext cx="5028967" cy="5028967"/>
          </a:xfrm>
          <a:prstGeom prst="rect">
            <a:avLst/>
          </a:prstGeom>
        </p:spPr>
      </p:pic>
    </p:spTree>
    <p:extLst>
      <p:ext uri="{BB962C8B-B14F-4D97-AF65-F5344CB8AC3E}">
        <p14:creationId xmlns:p14="http://schemas.microsoft.com/office/powerpoint/2010/main" val="7472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
        <p:nvSpPr>
          <p:cNvPr id="81" name="TextBox 80">
            <a:extLst>
              <a:ext uri="{FF2B5EF4-FFF2-40B4-BE49-F238E27FC236}">
                <a16:creationId xmlns:a16="http://schemas.microsoft.com/office/drawing/2014/main" id="{87F8B4B0-1D12-47D1-884F-9B2B1890DD63}"/>
              </a:ext>
            </a:extLst>
          </p:cNvPr>
          <p:cNvSpPr txBox="1"/>
          <p:nvPr/>
        </p:nvSpPr>
        <p:spPr>
          <a:xfrm>
            <a:off x="1785731" y="230000"/>
            <a:ext cx="84018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671</Words>
  <Application>Microsoft Office PowerPoint</Application>
  <PresentationFormat>Widescreen</PresentationFormat>
  <Paragraphs>55</Paragraphs>
  <Slides>17</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inpin heiti</vt:lpstr>
      <vt:lpstr>Times New Roman</vt:lpstr>
      <vt:lpstr>Learning the Days of the Week by Slidesgo </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Diêm Công Dũng - 66KOC2</cp:lastModifiedBy>
  <cp:revision>17</cp:revision>
  <dcterms:created xsi:type="dcterms:W3CDTF">2023-01-21T03:19:13Z</dcterms:created>
  <dcterms:modified xsi:type="dcterms:W3CDTF">2025-04-11T05:11:07Z</dcterms:modified>
</cp:coreProperties>
</file>