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8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47" r:id="rId13"/>
    <p:sldId id="2648" r:id="rId14"/>
    <p:sldId id="2649" r:id="rId15"/>
    <p:sldId id="2637" r:id="rId16"/>
    <p:sldId id="2638" r:id="rId17"/>
    <p:sldId id="2640" r:id="rId18"/>
    <p:sldId id="2641" r:id="rId19"/>
    <p:sldId id="2639" r:id="rId20"/>
    <p:sldId id="2642" r:id="rId21"/>
    <p:sldId id="2650" r:id="rId22"/>
    <p:sldId id="2643" r:id="rId23"/>
    <p:sldId id="260" r:id="rId24"/>
    <p:sldId id="2644" r:id="rId25"/>
    <p:sldId id="2646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6.gif"/><Relationship Id="rId4" Type="http://schemas.microsoft.com/office/2007/relationships/media" Target="../media/media2.mp3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lau jồ hċ,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1409701" y="23512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3314700" y="661629"/>
            <a:ext cx="662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479919" y="447393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385598" y="103378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261773" y="157670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385598" y="209105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223673" y="265303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223673" y="317690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212835" y="3686818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634</Words>
  <Application>Microsoft Office PowerPoint</Application>
  <PresentationFormat>Widescreen</PresentationFormat>
  <Paragraphs>80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Gloria Hallelujah</vt:lpstr>
      <vt:lpstr>HP001 4 hàng</vt:lpstr>
      <vt:lpstr>KaiTi</vt:lpstr>
      <vt:lpstr>Odibee Sans</vt:lpstr>
      <vt:lpstr>Sriracha</vt:lpstr>
      <vt:lpstr>义启小魏楷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17</cp:revision>
  <dcterms:created xsi:type="dcterms:W3CDTF">2022-11-26T08:30:20Z</dcterms:created>
  <dcterms:modified xsi:type="dcterms:W3CDTF">2023-03-14T01:35:48Z</dcterms:modified>
</cp:coreProperties>
</file>