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11" Type="http://schemas.openxmlformats.org/officeDocument/2006/relationships/audio" Target="../media/audio3.wav"/><Relationship Id="rId5" Type="http://schemas.openxmlformats.org/officeDocument/2006/relationships/image" Target="../media/image10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gif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86131" y="126642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2 900         B. 2 850       C. 2 840      D.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E79F-6834-4953-9C85-F3F7D3EFBA79}"/>
              </a:ext>
            </a:extLst>
          </p:cNvPr>
          <p:cNvSpPr txBox="1"/>
          <p:nvPr/>
        </p:nvSpPr>
        <p:spPr>
          <a:xfrm>
            <a:off x="4675668" y="0"/>
            <a:ext cx="924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445</Words>
  <Application>Microsoft Office PowerPoint</Application>
  <PresentationFormat>Widescreen</PresentationFormat>
  <Paragraphs>82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2022-10-22T23:23:32Z</dcterms:created>
  <dcterms:modified xsi:type="dcterms:W3CDTF">2023-01-12T07:41:42Z</dcterms:modified>
</cp:coreProperties>
</file>