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676" r:id="rId3"/>
    <p:sldId id="2645" r:id="rId4"/>
    <p:sldId id="315" r:id="rId5"/>
    <p:sldId id="2646" r:id="rId6"/>
    <p:sldId id="2669" r:id="rId7"/>
    <p:sldId id="2668" r:id="rId8"/>
    <p:sldId id="2647" r:id="rId9"/>
    <p:sldId id="2662" r:id="rId10"/>
    <p:sldId id="2648" r:id="rId11"/>
    <p:sldId id="2665" r:id="rId12"/>
    <p:sldId id="2664" r:id="rId13"/>
    <p:sldId id="2666" r:id="rId14"/>
    <p:sldId id="2667" r:id="rId15"/>
    <p:sldId id="2670" r:id="rId16"/>
    <p:sldId id="2663" r:id="rId17"/>
    <p:sldId id="2649" r:id="rId18"/>
    <p:sldId id="2650" r:id="rId19"/>
    <p:sldId id="2671" r:id="rId20"/>
    <p:sldId id="2672" r:id="rId21"/>
    <p:sldId id="2673" r:id="rId22"/>
    <p:sldId id="2674" r:id="rId23"/>
    <p:sldId id="2675" r:id="rId24"/>
    <p:sldId id="339" r:id="rId25"/>
    <p:sldId id="5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90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1173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842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43432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55145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2835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3981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301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136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1130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8688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2664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047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730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52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2024/10/11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3825871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282114" y="100121"/>
            <a:ext cx="698781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Thứ</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smtClean="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Hai </a:t>
            </a:r>
            <a:r>
              <a:rPr kumimoji="0" lang="en-US" altLang="zh-CN" sz="3600" b="0" i="0" u="none" strike="noStrike" kern="1200" cap="none" spc="0" normalizeH="0" baseline="0" noProof="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ngày</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smtClean="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14 </a:t>
            </a:r>
            <a:r>
              <a:rPr kumimoji="0" lang="en-US" altLang="zh-CN" sz="3600" b="0" i="0" u="none" strike="noStrike" kern="1200" cap="none" spc="0" normalizeH="0" baseline="0" noProof="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tháng</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10</a:t>
            </a:r>
            <a:r>
              <a:rPr kumimoji="0" lang="en-US" altLang="zh-CN" sz="3600" b="0" i="0" u="none" strike="noStrike" kern="1200" cap="none" spc="0" normalizeH="0" baseline="0" noProof="0" smtClean="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năm</a:t>
            </a:r>
            <a:r>
              <a:rPr kumimoji="0" lang="en-US" altLang="zh-CN" sz="3600" b="0" i="0" u="none" strike="noStrike" kern="1200" cap="none" spc="0" normalizeH="0" baseline="0" noProof="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0" i="0" u="none" strike="noStrike" kern="1200" cap="none" spc="0" normalizeH="0" baseline="0" noProof="0" smtClean="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2024</a:t>
            </a:r>
            <a:endParaRPr kumimoji="0" lang="zh-CN" alt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556078" cy="1569660"/>
          </a:xfrm>
          <a:prstGeom prst="rect">
            <a:avLst/>
          </a:prstGeom>
        </p:spPr>
        <p:txBody>
          <a:bodyPr wrap="square">
            <a:spAutoFit/>
          </a:bodyPr>
          <a:lstStyle/>
          <a:p>
            <a:pPr lvl="0" algn="ctr">
              <a:lnSpc>
                <a:spcPct val="150000"/>
              </a:lnSpc>
            </a:pPr>
            <a:r>
              <a:rPr lang="vi-VN" sz="32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Vích-to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36972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26371" y="5071108"/>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5122709"/>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1707</Words>
  <Application>Microsoft Office PowerPoint</Application>
  <PresentationFormat>Widescreen</PresentationFormat>
  <Paragraphs>105</Paragraphs>
  <Slides>24</Slides>
  <Notes>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Arial-Rounded</vt:lpstr>
      <vt:lpstr>Calibri</vt:lpstr>
      <vt:lpstr>Coiny</vt:lpstr>
      <vt:lpstr>等线</vt:lpstr>
      <vt:lpstr>等线 Light</vt:lpstr>
      <vt:lpstr>inpin heiti</vt:lpstr>
      <vt:lpstr>Times New Roman</vt:lpstr>
      <vt:lpstr>华康方圆体W7</vt:lpstr>
      <vt:lpstr>字魂27号-布丁体</vt:lpstr>
      <vt:lpstr>杨任东竹石体-Medium</vt:lpstr>
      <vt:lpstr>1_Office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29</cp:revision>
  <dcterms:created xsi:type="dcterms:W3CDTF">2022-06-21T09:04:21Z</dcterms:created>
  <dcterms:modified xsi:type="dcterms:W3CDTF">2024-10-11T09:28:30Z</dcterms:modified>
</cp:coreProperties>
</file>