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258" r:id="rId3"/>
    <p:sldId id="259" r:id="rId4"/>
    <p:sldId id="257" r:id="rId5"/>
    <p:sldId id="292" r:id="rId6"/>
    <p:sldId id="261" r:id="rId7"/>
    <p:sldId id="272" r:id="rId8"/>
    <p:sldId id="282" r:id="rId9"/>
    <p:sldId id="285" r:id="rId10"/>
    <p:sldId id="287" r:id="rId11"/>
    <p:sldId id="288" r:id="rId12"/>
    <p:sldId id="262" r:id="rId13"/>
    <p:sldId id="283" r:id="rId14"/>
    <p:sldId id="265" r:id="rId15"/>
    <p:sldId id="278" r:id="rId16"/>
    <p:sldId id="268" r:id="rId17"/>
  </p:sldIdLst>
  <p:sldSz cx="9144000" cy="5143500" type="screen16x9"/>
  <p:notesSz cx="9144000" cy="6858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ĐẦU" id="{4CDEFC45-6468-4A01-A9D9-77C3376F5EB2}">
          <p14:sldIdLst>
            <p14:sldId id="256"/>
          </p14:sldIdLst>
        </p14:section>
        <p14:section name="Mục tiêu" id="{257374AE-C3CC-465D-9C8C-45BA6099BCAA}">
          <p14:sldIdLst>
            <p14:sldId id="258"/>
          </p14:sldIdLst>
        </p14:section>
        <p14:section name="Hoạt động" id="{33D002E9-2A89-4131-B6A8-296394F1B10F}">
          <p14:sldIdLst>
            <p14:sldId id="259"/>
          </p14:sldIdLst>
        </p14:section>
        <p14:section name="Khởi động" id="{53FA0AD0-E157-4BD8-9901-4BFB55425A41}">
          <p14:sldIdLst>
            <p14:sldId id="257"/>
            <p14:sldId id="292"/>
          </p14:sldIdLst>
        </p14:section>
        <p14:section name="Khám phá" id="{1BC078C0-81C9-4571-A14C-0713BA2A1F2F}">
          <p14:sldIdLst>
            <p14:sldId id="261"/>
            <p14:sldId id="272"/>
            <p14:sldId id="282"/>
            <p14:sldId id="285"/>
            <p14:sldId id="287"/>
            <p14:sldId id="288"/>
          </p14:sldIdLst>
        </p14:section>
        <p14:section name="Luyện tập" id="{225A962F-11B6-4E6D-A3AE-080B5F2A108F}">
          <p14:sldIdLst>
            <p14:sldId id="262"/>
            <p14:sldId id="283"/>
          </p14:sldIdLst>
        </p14:section>
        <p14:section name="Vận dụng" id="{D7A4CC45-046B-4747-B925-89233310AE85}">
          <p14:sldIdLst>
            <p14:sldId id="265"/>
            <p14:sldId id="278"/>
          </p14:sldIdLst>
        </p14:section>
        <p14:section name="Ghi nhớ" id="{BA72E88E-079A-4552-8E5F-9D631D206CBD}">
          <p14:sldIdLst>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D728"/>
    <a:srgbClr val="F68122"/>
    <a:srgbClr val="094D8E"/>
    <a:srgbClr val="5CA144"/>
    <a:srgbClr val="FBE473"/>
    <a:srgbClr val="C6EAFB"/>
    <a:srgbClr val="404040"/>
    <a:srgbClr val="B3B3B3"/>
    <a:srgbClr val="A2CA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45771-6DCC-4938-9BBC-5C23B844C883}" v="43" dt="2022-04-02T00:45:02.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autoAdjust="0"/>
  </p:normalViewPr>
  <p:slideViewPr>
    <p:cSldViewPr snapToGrid="0">
      <p:cViewPr>
        <p:scale>
          <a:sx n="66" d="100"/>
          <a:sy n="66" d="100"/>
        </p:scale>
        <p:origin x="1232" y="2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DC216-415F-45BE-9B73-C87380EDF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26075F-AE39-4058-811D-0DB1A9CE276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4641EC0-CB47-414E-9C3D-4DE8A46D2DCC}" type="datetimeFigureOut">
              <a:rPr lang="en-US" smtClean="0"/>
              <a:t>7/12/2022</a:t>
            </a:fld>
            <a:endParaRPr lang="en-US"/>
          </a:p>
        </p:txBody>
      </p:sp>
      <p:sp>
        <p:nvSpPr>
          <p:cNvPr id="4" name="Footer Placeholder 3">
            <a:extLst>
              <a:ext uri="{FF2B5EF4-FFF2-40B4-BE49-F238E27FC236}">
                <a16:creationId xmlns:a16="http://schemas.microsoft.com/office/drawing/2014/main" id="{BCFA50C5-1628-4A3E-9089-3DF91793FAC8}"/>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3006B4-5077-4438-A19E-6EAE51CCB50F}"/>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E9F76F96-4D94-46EF-9EE7-A5815575075A}" type="slidenum">
              <a:rPr lang="en-US" smtClean="0"/>
              <a:t>‹#›</a:t>
            </a:fld>
            <a:endParaRPr lang="en-US"/>
          </a:p>
        </p:txBody>
      </p:sp>
    </p:spTree>
    <p:extLst>
      <p:ext uri="{BB962C8B-B14F-4D97-AF65-F5344CB8AC3E}">
        <p14:creationId xmlns:p14="http://schemas.microsoft.com/office/powerpoint/2010/main" val="29631369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CA1B0BC-490D-4C5F-B82A-BB02ABC09BD3}" type="datetimeFigureOut">
              <a:rPr lang="en-US" smtClean="0"/>
              <a:t>7/12/2022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056F47-D2FF-4C56-9DAB-839FEFBD576E}" type="slidenum">
              <a:rPr lang="en-US" smtClean="0"/>
              <a:t>‹#›</a:t>
            </a:fld>
            <a:endParaRPr lang="en-US"/>
          </a:p>
        </p:txBody>
      </p:sp>
    </p:spTree>
    <p:extLst>
      <p:ext uri="{BB962C8B-B14F-4D97-AF65-F5344CB8AC3E}">
        <p14:creationId xmlns:p14="http://schemas.microsoft.com/office/powerpoint/2010/main" val="4808865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Master" Target="../slideMasters/slideMaster1.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17.png"/><Relationship Id="rId5" Type="http://schemas.openxmlformats.org/officeDocument/2006/relationships/tags" Target="../tags/tag18.xml"/><Relationship Id="rId10" Type="http://schemas.openxmlformats.org/officeDocument/2006/relationships/image" Target="../media/image16.png"/><Relationship Id="rId4" Type="http://schemas.openxmlformats.org/officeDocument/2006/relationships/tags" Target="../tags/tag17.xml"/><Relationship Id="rId9"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18.png"/><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75519" y="2486012"/>
            <a:ext cx="3703320" cy="1021080"/>
          </a:xfrm>
        </p:spPr>
        <p:txBody>
          <a:bodyPr anchor="b">
            <a:normAutofit/>
          </a:bodyPr>
          <a:lstStyle>
            <a:lvl1pPr algn="ctr">
              <a:defRPr sz="48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4FBE3FDC-C255-44AC-9DB5-D2F9B29B6026}" type="datetime1">
              <a:rPr lang="en-US" smtClean="0"/>
              <a:t>7/12/2022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3919933" y="1763047"/>
            <a:ext cx="1414491" cy="665163"/>
          </a:xfrm>
        </p:spPr>
        <p:txBody>
          <a:bodyPr>
            <a:noAutofit/>
          </a:bodyPr>
          <a:lstStyle>
            <a:lvl1pPr marL="0" indent="0">
              <a:buNone/>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36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36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113695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69E383F-5062-4B6D-B18C-29B6C756DE5D}" type="datetime1">
              <a:rPr lang="en-US" smtClean="0"/>
              <a:t>7/12/2022</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288883" y="1970677"/>
            <a:ext cx="3008160" cy="558403"/>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800"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288883" y="3045539"/>
            <a:ext cx="3008160" cy="559594"/>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4656123" y="1970676"/>
            <a:ext cx="3008159" cy="559593"/>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4656123" y="3045538"/>
            <a:ext cx="3008159" cy="559595"/>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85000" lnSpcReduction="100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015"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14498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5995147" y="1714765"/>
            <a:ext cx="2520203" cy="2762672"/>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1500" dirty="0">
                  <a:solidFill>
                    <a:schemeClr val="bg1"/>
                  </a:solidFill>
                  <a:latin typeface="+mn-lt"/>
                  <a:ea typeface="+mn-ea"/>
                  <a:cs typeface="+mn-ea"/>
                  <a:sym typeface="+mn-lt"/>
                </a:rPr>
                <a:t> </a:t>
              </a:r>
              <a:endParaRPr lang="zh-CN" altLang="en-US" sz="15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487115" y="216809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等腰三角形 41">
            <a:extLst>
              <a:ext uri="{FF2B5EF4-FFF2-40B4-BE49-F238E27FC236}">
                <a16:creationId xmlns:a16="http://schemas.microsoft.com/office/drawing/2014/main" id="{52C1A848-79C4-43B6-A65E-B49024F18716}"/>
              </a:ext>
            </a:extLst>
          </p:cNvPr>
          <p:cNvSpPr/>
          <p:nvPr/>
        </p:nvSpPr>
        <p:spPr>
          <a:xfrm>
            <a:off x="487115" y="3117408"/>
            <a:ext cx="303663" cy="241750"/>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017588" y="2078038"/>
            <a:ext cx="4681537" cy="466725"/>
          </a:xfrm>
        </p:spPr>
        <p:txBody>
          <a:bodyPr>
            <a:noAutofit/>
          </a:bodyPr>
          <a:lstStyle>
            <a:lvl1pPr>
              <a:defRPr sz="24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022135" y="3028314"/>
            <a:ext cx="4681537" cy="466725"/>
          </a:xfrm>
        </p:spPr>
        <p:txBody>
          <a:bodyPr>
            <a:noAutofit/>
          </a:bodyPr>
          <a:lstStyle>
            <a:lvl1pPr>
              <a:defRPr sz="2400"/>
            </a:lvl1pPr>
          </a:lstStyle>
          <a:p>
            <a:pPr lvl="0"/>
            <a:r>
              <a:rPr lang="en-US" dirty="0"/>
              <a:t>Click to edit text styles</a:t>
            </a:r>
          </a:p>
        </p:txBody>
      </p:sp>
    </p:spTree>
    <p:extLst>
      <p:ext uri="{BB962C8B-B14F-4D97-AF65-F5344CB8AC3E}">
        <p14:creationId xmlns:p14="http://schemas.microsoft.com/office/powerpoint/2010/main" val="370759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644373" y="1849212"/>
            <a:ext cx="1713195" cy="1869350"/>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01</a:t>
              </a:r>
              <a:endParaRPr lang="zh-CN" altLang="en-US" sz="24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2686050" y="1849212"/>
            <a:ext cx="1713195" cy="1869350"/>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02</a:t>
              </a:r>
              <a:endParaRPr lang="zh-CN" altLang="en-US" sz="24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4727727" y="1849212"/>
            <a:ext cx="1713195" cy="1869350"/>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03</a:t>
              </a:r>
              <a:endParaRPr lang="zh-CN" altLang="en-US" sz="24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6769405" y="1849212"/>
            <a:ext cx="1713195" cy="1869350"/>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342900">
                <a:defRPr/>
              </a:pPr>
              <a:endParaRPr lang="zh-CN" altLang="en-US" sz="1015">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2400" dirty="0">
                  <a:solidFill>
                    <a:schemeClr val="bg1"/>
                  </a:solidFill>
                  <a:cs typeface="+mn-ea"/>
                  <a:sym typeface="+mn-lt"/>
                </a:rPr>
                <a:t>04</a:t>
              </a:r>
              <a:endParaRPr lang="zh-CN" altLang="en-US" sz="24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9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935562" y="2525913"/>
            <a:ext cx="1210545" cy="946150"/>
          </a:xfrm>
        </p:spPr>
        <p:txBody>
          <a:bodyPr>
            <a:normAutofit/>
          </a:bodyPr>
          <a:lstStyle>
            <a:lvl1pPr marL="0" indent="0">
              <a:buNone/>
              <a:defRPr sz="2000"/>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3002167" y="2540830"/>
            <a:ext cx="1210545" cy="946150"/>
          </a:xfrm>
        </p:spPr>
        <p:txBody>
          <a:bodyPr>
            <a:normAutofit/>
          </a:bodyPr>
          <a:lstStyle>
            <a:lvl1pPr marL="0" indent="0">
              <a:buNone/>
              <a:defRPr sz="2000"/>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5043845" y="2540830"/>
            <a:ext cx="1210545" cy="946150"/>
          </a:xfrm>
        </p:spPr>
        <p:txBody>
          <a:bodyPr>
            <a:normAutofit/>
          </a:bodyPr>
          <a:lstStyle>
            <a:lvl1pPr marL="0" indent="0">
              <a:buNone/>
              <a:defRPr sz="2000"/>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7085523" y="2540830"/>
            <a:ext cx="1210545" cy="946150"/>
          </a:xfrm>
        </p:spPr>
        <p:txBody>
          <a:bodyPr>
            <a:normAutofit/>
          </a:bodyPr>
          <a:lstStyle>
            <a:lvl1pPr marL="0" indent="0">
              <a:buNone/>
              <a:defRPr sz="2000"/>
            </a:lvl1pPr>
          </a:lstStyle>
          <a:p>
            <a:pPr lvl="0"/>
            <a:r>
              <a:rPr lang="en-US" dirty="0"/>
              <a:t>Click to add text</a:t>
            </a:r>
          </a:p>
        </p:txBody>
      </p:sp>
    </p:spTree>
    <p:extLst>
      <p:ext uri="{BB962C8B-B14F-4D97-AF65-F5344CB8AC3E}">
        <p14:creationId xmlns:p14="http://schemas.microsoft.com/office/powerpoint/2010/main" val="35882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899405" y="432954"/>
            <a:ext cx="7768093" cy="869155"/>
          </a:xfrm>
        </p:spPr>
        <p:txBody>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3373921" y="1901070"/>
            <a:ext cx="2396158" cy="2373833"/>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825">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4153788" y="2686891"/>
            <a:ext cx="818564" cy="815587"/>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15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3705812" y="1820703"/>
            <a:ext cx="180083"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3434940" y="2335653"/>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3434940" y="3623030"/>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3705812" y="4188583"/>
            <a:ext cx="180083"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5220897" y="1820703"/>
            <a:ext cx="178596" cy="177108"/>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5512603" y="2347560"/>
            <a:ext cx="178596" cy="178595"/>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5520044" y="3628983"/>
            <a:ext cx="178596" cy="178595"/>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5231314" y="4188583"/>
            <a:ext cx="180085" cy="178595"/>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3298019" y="3006875"/>
            <a:ext cx="180083"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5667386" y="3006875"/>
            <a:ext cx="178596" cy="178595"/>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35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012507" y="1784417"/>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761193" y="2346664"/>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618317" y="298601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759704" y="3579203"/>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000043" y="4155272"/>
            <a:ext cx="2679701" cy="280987"/>
          </a:xfrm>
        </p:spPr>
        <p:txBody>
          <a:bodyPr>
            <a:noAutofit/>
          </a:bodyPr>
          <a:lstStyle>
            <a:lvl1pPr marL="0" indent="0" algn="r">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4227118" y="2739382"/>
            <a:ext cx="723311" cy="446088"/>
          </a:xfrm>
        </p:spPr>
        <p:txBody>
          <a:bodyPr>
            <a:noAutofit/>
          </a:bodyPr>
          <a:lstStyle>
            <a:lvl1pPr marL="0" indent="0" algn="ctr">
              <a:buNone/>
              <a:defRPr sz="105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5399493" y="1761273"/>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5713524" y="2282375"/>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5869794" y="2955607"/>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5711004" y="3576096"/>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5447118" y="4121932"/>
            <a:ext cx="2679701" cy="280987"/>
          </a:xfrm>
        </p:spPr>
        <p:txBody>
          <a:bodyPr>
            <a:noAutofit/>
          </a:bodyPr>
          <a:lstStyle>
            <a:lvl1pPr marL="0" indent="0" algn="l">
              <a:buNone/>
              <a:defRPr lang="en-US" sz="105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5929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475511" y="1899232"/>
            <a:ext cx="8542137" cy="202284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92B8"/>
                    </a:solidFill>
                    <a:cs typeface="+mn-ea"/>
                    <a:sym typeface="+mn-lt"/>
                  </a:rPr>
                  <a:t>01</a:t>
                </a:r>
                <a:endParaRPr lang="zh-CN" altLang="en-US" sz="27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F9D841"/>
                    </a:solidFill>
                    <a:cs typeface="+mn-ea"/>
                    <a:sym typeface="+mn-lt"/>
                  </a:rPr>
                  <a:t>02</a:t>
                </a:r>
                <a:endParaRPr lang="zh-CN" altLang="en-US" sz="27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5B9BD5"/>
                    </a:solidFill>
                    <a:cs typeface="+mn-ea"/>
                    <a:sym typeface="+mn-lt"/>
                  </a:rPr>
                  <a:t>03</a:t>
                </a:r>
                <a:endParaRPr lang="zh-CN" altLang="en-US" sz="27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0BE21"/>
                    </a:solidFill>
                    <a:cs typeface="+mn-ea"/>
                    <a:sym typeface="+mn-lt"/>
                  </a:rPr>
                  <a:t>04</a:t>
                </a:r>
                <a:endParaRPr lang="zh-CN" altLang="en-US" sz="27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18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00" dirty="0">
                    <a:solidFill>
                      <a:srgbClr val="989898"/>
                    </a:solidFill>
                    <a:cs typeface="+mn-ea"/>
                    <a:sym typeface="+mn-lt"/>
                  </a:rPr>
                  <a:t>05</a:t>
                </a:r>
                <a:endParaRPr lang="zh-CN" altLang="en-US" sz="27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576574" y="2819876"/>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230429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4016826"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5766231" y="2842860"/>
            <a:ext cx="1110347" cy="552450"/>
          </a:xfrm>
        </p:spPr>
        <p:txBody>
          <a:bodyPr>
            <a:noAutofit/>
          </a:bodyPr>
          <a:lstStyle>
            <a:lvl1pPr marL="0" indent="0" algn="ctr">
              <a:buNone/>
              <a:defRPr lang="en-US" sz="1600"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7564525" y="2866384"/>
            <a:ext cx="1110347" cy="552450"/>
          </a:xfrm>
        </p:spPr>
        <p:txBody>
          <a:bodyPr>
            <a:noAutofit/>
          </a:bodyPr>
          <a:lstStyle>
            <a:lvl1pPr marL="0" indent="0" algn="ctr">
              <a:buNone/>
              <a:defRPr lang="en-US" sz="1600" dirty="0"/>
            </a:lvl1pPr>
          </a:lstStyle>
          <a:p>
            <a:pPr lvl="0"/>
            <a:r>
              <a:rPr lang="en-US" dirty="0"/>
              <a:t>Click to edit Master text styles</a:t>
            </a:r>
          </a:p>
        </p:txBody>
      </p:sp>
    </p:spTree>
    <p:extLst>
      <p:ext uri="{BB962C8B-B14F-4D97-AF65-F5344CB8AC3E}">
        <p14:creationId xmlns:p14="http://schemas.microsoft.com/office/powerpoint/2010/main" val="40104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3291874" y="1742419"/>
            <a:ext cx="1081796" cy="1081796"/>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3426278" y="1803065"/>
            <a:ext cx="1081796" cy="1081796"/>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4716238" y="1742419"/>
            <a:ext cx="1081796" cy="1081796"/>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4583472" y="1803065"/>
            <a:ext cx="1081796" cy="1081796"/>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18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3291874" y="3022543"/>
            <a:ext cx="1081796" cy="1081796"/>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4716238" y="3022543"/>
            <a:ext cx="1081796" cy="1081796"/>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4583472" y="2961897"/>
            <a:ext cx="1081796" cy="1081796"/>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1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3426278" y="2961897"/>
            <a:ext cx="1081796" cy="1081796"/>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3557403" y="1955852"/>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4683045" y="1964917"/>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3525851" y="3068613"/>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4663783" y="3102934"/>
            <a:ext cx="882650" cy="868363"/>
          </a:xfrm>
        </p:spPr>
        <p:txBody>
          <a:bodyPr>
            <a:noAutofit/>
          </a:bodyPr>
          <a:lstStyle>
            <a:lvl1pPr marL="0" indent="0" algn="ctr">
              <a:buNone/>
              <a:defRPr sz="1800">
                <a:solidFill>
                  <a:schemeClr val="bg1"/>
                </a:solidFill>
              </a:defRPr>
            </a:lvl1pPr>
            <a:lvl2pPr>
              <a:defRPr sz="2000"/>
            </a:lvl2pPr>
            <a:lvl3pPr>
              <a:defRPr sz="2000"/>
            </a:lvl3pPr>
            <a:lvl4pPr>
              <a:defRPr sz="2000"/>
            </a:lvl4pPr>
            <a:lvl5pPr>
              <a:defRPr sz="2000"/>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091381" y="1903412"/>
            <a:ext cx="2248607" cy="668338"/>
          </a:xfrm>
        </p:spPr>
        <p:txBody>
          <a:bodyPr>
            <a:noAutofit/>
          </a:bodyPr>
          <a:lstStyle>
            <a:lvl1pPr marL="0" indent="0" algn="ctr">
              <a:buNone/>
              <a:defRPr sz="3200"/>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137515" y="3184324"/>
            <a:ext cx="2248607" cy="668338"/>
          </a:xfrm>
        </p:spPr>
        <p:txBody>
          <a:bodyPr>
            <a:noAutofit/>
          </a:bodyPr>
          <a:lstStyle>
            <a:lvl1pPr marL="0" indent="0" algn="ctr">
              <a:buNone/>
              <a:defRPr sz="3200"/>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5598888" y="1904393"/>
            <a:ext cx="2248607" cy="668338"/>
          </a:xfrm>
        </p:spPr>
        <p:txBody>
          <a:bodyPr>
            <a:noAutofit/>
          </a:bodyPr>
          <a:lstStyle>
            <a:lvl1pPr marL="0" indent="0" algn="ctr">
              <a:buNone/>
              <a:defRPr sz="3200"/>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5598887" y="3252323"/>
            <a:ext cx="2248607" cy="668338"/>
          </a:xfrm>
        </p:spPr>
        <p:txBody>
          <a:bodyPr>
            <a:noAutofit/>
          </a:bodyPr>
          <a:lstStyle>
            <a:lvl1pPr marL="0" indent="0" algn="ctr">
              <a:buNone/>
              <a:defRPr sz="3200"/>
            </a:lvl1pPr>
          </a:lstStyle>
          <a:p>
            <a:pPr lvl="0"/>
            <a:r>
              <a:rPr lang="en-US" dirty="0"/>
              <a:t>Click add to text</a:t>
            </a:r>
          </a:p>
        </p:txBody>
      </p:sp>
    </p:spTree>
    <p:extLst>
      <p:ext uri="{BB962C8B-B14F-4D97-AF65-F5344CB8AC3E}">
        <p14:creationId xmlns:p14="http://schemas.microsoft.com/office/powerpoint/2010/main" val="37345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1916906" y="3288403"/>
            <a:ext cx="2368154" cy="1228725"/>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4937521" y="1866798"/>
            <a:ext cx="2352675" cy="1228725"/>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1916906" y="1866797"/>
            <a:ext cx="2368154" cy="1228725"/>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4937521" y="3288404"/>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79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6203157" y="3421754"/>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405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3100983" y="2000148"/>
            <a:ext cx="985838" cy="962025"/>
          </a:xfrm>
        </p:spPr>
        <p:txBody>
          <a:bodyPr>
            <a:noAutofit/>
          </a:bodyPr>
          <a:lstStyle>
            <a:lvl1pPr marL="0" indent="0" algn="ctr">
              <a:buNone/>
              <a:defRPr sz="2000"/>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5077420" y="2020095"/>
            <a:ext cx="985838" cy="962025"/>
          </a:xfrm>
        </p:spPr>
        <p:txBody>
          <a:bodyPr>
            <a:noAutofit/>
          </a:bodyPr>
          <a:lstStyle>
            <a:lvl1pPr marL="0" indent="0" algn="ctr">
              <a:buNone/>
              <a:defRPr sz="2000"/>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3118843" y="3442905"/>
            <a:ext cx="985838" cy="962025"/>
          </a:xfrm>
        </p:spPr>
        <p:txBody>
          <a:bodyPr>
            <a:noAutofit/>
          </a:bodyPr>
          <a:lstStyle>
            <a:lvl1pPr marL="0" indent="0" algn="ctr">
              <a:buNone/>
              <a:defRPr sz="2000"/>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5128020" y="3442905"/>
            <a:ext cx="985838" cy="962025"/>
          </a:xfrm>
        </p:spPr>
        <p:txBody>
          <a:bodyPr>
            <a:noAutofit/>
          </a:bodyPr>
          <a:lstStyle>
            <a:lvl1pPr marL="0" indent="0" algn="ctr">
              <a:buNone/>
              <a:defRPr sz="2000"/>
            </a:lvl1pPr>
          </a:lstStyle>
          <a:p>
            <a:pPr lvl="0"/>
            <a:r>
              <a:rPr lang="en-US" dirty="0"/>
              <a:t>Click to edit text</a:t>
            </a:r>
          </a:p>
        </p:txBody>
      </p:sp>
    </p:spTree>
    <p:extLst>
      <p:ext uri="{BB962C8B-B14F-4D97-AF65-F5344CB8AC3E}">
        <p14:creationId xmlns:p14="http://schemas.microsoft.com/office/powerpoint/2010/main" val="82278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715131" y="1691267"/>
            <a:ext cx="2057924" cy="2059112"/>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15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15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3455965" y="1687523"/>
            <a:ext cx="303663" cy="241749"/>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5" name="等腰三角形 25">
            <a:extLst>
              <a:ext uri="{FF2B5EF4-FFF2-40B4-BE49-F238E27FC236}">
                <a16:creationId xmlns:a16="http://schemas.microsoft.com/office/drawing/2014/main" id="{71BD62C2-BB45-4F3E-8D77-6FC7393A311E}"/>
              </a:ext>
            </a:extLst>
          </p:cNvPr>
          <p:cNvSpPr/>
          <p:nvPr/>
        </p:nvSpPr>
        <p:spPr>
          <a:xfrm>
            <a:off x="3455965" y="2382722"/>
            <a:ext cx="303663" cy="241749"/>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等腰三角形 28">
            <a:extLst>
              <a:ext uri="{FF2B5EF4-FFF2-40B4-BE49-F238E27FC236}">
                <a16:creationId xmlns:a16="http://schemas.microsoft.com/office/drawing/2014/main" id="{07878EC2-9182-4AD5-A893-1F601D8E9AB7}"/>
              </a:ext>
            </a:extLst>
          </p:cNvPr>
          <p:cNvSpPr/>
          <p:nvPr/>
        </p:nvSpPr>
        <p:spPr>
          <a:xfrm>
            <a:off x="3455965" y="3077681"/>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等腰三角形 31">
            <a:extLst>
              <a:ext uri="{FF2B5EF4-FFF2-40B4-BE49-F238E27FC236}">
                <a16:creationId xmlns:a16="http://schemas.microsoft.com/office/drawing/2014/main" id="{4931EAD2-1D72-4BF7-80DF-BB56A1FD1B09}"/>
              </a:ext>
            </a:extLst>
          </p:cNvPr>
          <p:cNvSpPr/>
          <p:nvPr/>
        </p:nvSpPr>
        <p:spPr>
          <a:xfrm>
            <a:off x="3455965" y="377311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045117" y="2062987"/>
            <a:ext cx="911317" cy="293688"/>
          </a:xfrm>
        </p:spPr>
        <p:txBody>
          <a:bodyPr>
            <a:noAutofit/>
          </a:bodyPr>
          <a:lstStyle>
            <a:lvl1pPr marL="0" indent="0">
              <a:buNone/>
              <a:defRPr sz="1600"/>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1973069" y="2240895"/>
            <a:ext cx="875185" cy="293688"/>
          </a:xfrm>
        </p:spPr>
        <p:txBody>
          <a:bodyPr>
            <a:noAutofit/>
          </a:bodyPr>
          <a:lstStyle>
            <a:lvl1pPr marL="0" indent="0" algn="ctr">
              <a:buNone/>
              <a:defRPr sz="1600"/>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659465" y="2918910"/>
            <a:ext cx="875185" cy="293688"/>
          </a:xfrm>
        </p:spPr>
        <p:txBody>
          <a:bodyPr>
            <a:noAutofit/>
          </a:bodyPr>
          <a:lstStyle>
            <a:lvl1pPr marL="0" indent="0" algn="ctr">
              <a:buNone/>
              <a:defRPr sz="1600"/>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1645579" y="3116078"/>
            <a:ext cx="875185" cy="293688"/>
          </a:xfrm>
        </p:spPr>
        <p:txBody>
          <a:bodyPr>
            <a:noAutofit/>
          </a:bodyPr>
          <a:lstStyle>
            <a:lvl1pPr marL="0" indent="0" algn="ctr">
              <a:buNone/>
              <a:defRPr sz="1600"/>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3893849" y="1638935"/>
            <a:ext cx="4867275" cy="434975"/>
          </a:xfrm>
        </p:spPr>
        <p:txBody>
          <a:bodyPr>
            <a:noAutofit/>
          </a:bodyPr>
          <a:lstStyle>
            <a:lvl1pPr marL="0" indent="0">
              <a:buNone/>
              <a:defRPr sz="2800"/>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3893849" y="2317095"/>
            <a:ext cx="4867275" cy="434975"/>
          </a:xfrm>
        </p:spPr>
        <p:txBody>
          <a:bodyPr>
            <a:noAutofit/>
          </a:bodyPr>
          <a:lstStyle>
            <a:lvl1pPr marL="0" indent="0">
              <a:buNone/>
              <a:defRPr sz="2800"/>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3893848" y="2995110"/>
            <a:ext cx="4867275" cy="434975"/>
          </a:xfrm>
        </p:spPr>
        <p:txBody>
          <a:bodyPr>
            <a:noAutofit/>
          </a:bodyPr>
          <a:lstStyle>
            <a:lvl1pPr marL="0" indent="0">
              <a:buNone/>
              <a:defRPr sz="2800"/>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3893848" y="3677462"/>
            <a:ext cx="4867275" cy="434975"/>
          </a:xfrm>
        </p:spPr>
        <p:txBody>
          <a:bodyPr>
            <a:noAutofit/>
          </a:bodyPr>
          <a:lstStyle>
            <a:lvl1pPr marL="0" indent="0">
              <a:buNone/>
              <a:defRPr sz="2800"/>
            </a:lvl1pPr>
          </a:lstStyle>
          <a:p>
            <a:pPr lvl="0"/>
            <a:r>
              <a:rPr lang="en-US" dirty="0"/>
              <a:t>Click to add text</a:t>
            </a:r>
          </a:p>
        </p:txBody>
      </p:sp>
    </p:spTree>
    <p:extLst>
      <p:ext uri="{BB962C8B-B14F-4D97-AF65-F5344CB8AC3E}">
        <p14:creationId xmlns:p14="http://schemas.microsoft.com/office/powerpoint/2010/main" val="93688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825425" y="4767263"/>
            <a:ext cx="2057400" cy="273844"/>
          </a:xfrm>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3225725" y="4767263"/>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6654725" y="4767263"/>
            <a:ext cx="2057400" cy="273844"/>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5699610" y="1280371"/>
            <a:ext cx="3053499" cy="2950026"/>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dirty="0">
                    <a:solidFill>
                      <a:srgbClr val="333333"/>
                    </a:solidFill>
                    <a:latin typeface="+mn-lt"/>
                    <a:ea typeface="+mn-ea"/>
                  </a:rPr>
                  <a:t> </a:t>
                </a:r>
                <a:endParaRPr lang="zh-CN" altLang="en-US" sz="24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3024605" y="1936594"/>
            <a:ext cx="2514306" cy="265918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388304" y="2407683"/>
            <a:ext cx="2313700" cy="2180033"/>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24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647180" y="3528192"/>
            <a:ext cx="1747838" cy="869950"/>
          </a:xfrm>
        </p:spPr>
        <p:txBody>
          <a:bodyPr>
            <a:noAutofit/>
          </a:bodyPr>
          <a:lstStyle>
            <a:lvl1pPr marL="0" indent="0" algn="ctr">
              <a:buNone/>
              <a:defRPr sz="24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3365790" y="3299964"/>
            <a:ext cx="1747838" cy="869950"/>
          </a:xfrm>
        </p:spPr>
        <p:txBody>
          <a:bodyPr>
            <a:noAutofit/>
          </a:bodyPr>
          <a:lstStyle>
            <a:lvl1pPr marL="0" indent="0" algn="ctr">
              <a:buNone/>
              <a:defRPr sz="24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6175124" y="2936543"/>
            <a:ext cx="2089200" cy="869950"/>
          </a:xfrm>
        </p:spPr>
        <p:txBody>
          <a:bodyPr>
            <a:noAutofit/>
          </a:bodyPr>
          <a:lstStyle>
            <a:lvl1pPr marL="0" indent="0" algn="ctr">
              <a:buNone/>
              <a:defRPr sz="2400"/>
            </a:lvl1pPr>
          </a:lstStyle>
          <a:p>
            <a:pPr lvl="0"/>
            <a:r>
              <a:rPr lang="en-US" dirty="0"/>
              <a:t>Click to edit text</a:t>
            </a:r>
          </a:p>
        </p:txBody>
      </p:sp>
    </p:spTree>
    <p:extLst>
      <p:ext uri="{BB962C8B-B14F-4D97-AF65-F5344CB8AC3E}">
        <p14:creationId xmlns:p14="http://schemas.microsoft.com/office/powerpoint/2010/main" val="36375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112596" y="1995741"/>
            <a:ext cx="7140154" cy="2200719"/>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020629" y="2240463"/>
            <a:ext cx="2630400" cy="785813"/>
          </a:xfrm>
        </p:spPr>
        <p:txBody>
          <a:bodyPr>
            <a:noAutofit/>
          </a:bodyPr>
          <a:lstStyle>
            <a:lvl1pPr marL="0" indent="0">
              <a:buNone/>
              <a:defRPr sz="24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5038252" y="2261232"/>
            <a:ext cx="2630400" cy="785813"/>
          </a:xfrm>
        </p:spPr>
        <p:txBody>
          <a:bodyPr>
            <a:noAutofit/>
          </a:bodyPr>
          <a:lstStyle>
            <a:lvl1pPr marL="0" indent="0">
              <a:buNone/>
              <a:defRPr sz="24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5142750" y="3531952"/>
            <a:ext cx="2630400" cy="785813"/>
          </a:xfrm>
        </p:spPr>
        <p:txBody>
          <a:bodyPr>
            <a:noAutofit/>
          </a:bodyPr>
          <a:lstStyle>
            <a:lvl1pPr marL="0" indent="0">
              <a:buNone/>
              <a:defRPr sz="24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090647" y="3597079"/>
            <a:ext cx="2630400" cy="785813"/>
          </a:xfrm>
        </p:spPr>
        <p:txBody>
          <a:bodyPr>
            <a:noAutofit/>
          </a:bodyPr>
          <a:lstStyle>
            <a:lvl1pPr marL="0" indent="0">
              <a:buNone/>
              <a:defRPr sz="2400"/>
            </a:lvl1pPr>
          </a:lstStyle>
          <a:p>
            <a:pPr lvl="0"/>
            <a:r>
              <a:rPr lang="en-US" dirty="0"/>
              <a:t>Click to add text</a:t>
            </a:r>
          </a:p>
        </p:txBody>
      </p:sp>
    </p:spTree>
    <p:extLst>
      <p:ext uri="{BB962C8B-B14F-4D97-AF65-F5344CB8AC3E}">
        <p14:creationId xmlns:p14="http://schemas.microsoft.com/office/powerpoint/2010/main" val="104083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47F8C952-3732-4F96-89E3-6A5159C03630}" type="datetime1">
              <a:rPr lang="en-US" smtClean="0"/>
              <a:t>7/12/2022</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636720" y="2877089"/>
            <a:ext cx="303663" cy="241749"/>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636720" y="3857904"/>
            <a:ext cx="303663" cy="241749"/>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636720" y="1932029"/>
            <a:ext cx="303663" cy="241749"/>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7549371" y="80893"/>
            <a:ext cx="1214841" cy="1220653"/>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7783480" y="316123"/>
            <a:ext cx="746621" cy="750193"/>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8011263" y="544995"/>
            <a:ext cx="291055" cy="292448"/>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8418583" y="863670"/>
            <a:ext cx="313201" cy="632577"/>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B</a:t>
              </a:r>
              <a:endParaRPr lang="zh-CN" altLang="en-US" sz="18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8584675" y="200893"/>
            <a:ext cx="483247" cy="252714"/>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C</a:t>
              </a:r>
              <a:endParaRPr lang="zh-CN" altLang="en-US" sz="18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7176060" y="347117"/>
            <a:ext cx="867631" cy="269402"/>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15">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chemeClr val="bg1"/>
                  </a:solidFill>
                  <a:cs typeface="+mn-ea"/>
                  <a:sym typeface="+mn-lt"/>
                </a:rPr>
                <a:t>A</a:t>
              </a:r>
              <a:endParaRPr lang="zh-CN" altLang="en-US" sz="18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099413" y="2821111"/>
            <a:ext cx="5911850" cy="461962"/>
          </a:xfrm>
        </p:spPr>
        <p:txBody>
          <a:bodyPr>
            <a:normAutofit/>
          </a:bodyPr>
          <a:lstStyle>
            <a:lvl1pPr marL="0" indent="0">
              <a:buNone/>
              <a:defRPr sz="24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099413" y="3766638"/>
            <a:ext cx="5911850" cy="461962"/>
          </a:xfrm>
        </p:spPr>
        <p:txBody>
          <a:bodyPr>
            <a:normAutofit/>
          </a:bodyPr>
          <a:lstStyle>
            <a:lvl1pPr marL="0" indent="0">
              <a:buNone/>
              <a:defRPr sz="24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129935" y="1856056"/>
            <a:ext cx="5911850" cy="461962"/>
          </a:xfrm>
        </p:spPr>
        <p:txBody>
          <a:bodyPr>
            <a:normAutofit/>
          </a:bodyPr>
          <a:lstStyle>
            <a:lvl1pPr marL="0" indent="0">
              <a:buNone/>
              <a:defRPr sz="24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457045" y="494740"/>
            <a:ext cx="3143809"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6137959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215459" y="555785"/>
            <a:ext cx="4023295" cy="4587716"/>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3428154" y="1964879"/>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4499565" y="2031622"/>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4504552" y="3169901"/>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3422694" y="3254607"/>
            <a:ext cx="495650" cy="461665"/>
          </a:xfrm>
          <a:prstGeom prst="rect">
            <a:avLst/>
          </a:prstGeom>
          <a:noFill/>
        </p:spPr>
        <p:txBody>
          <a:bodyPr wrap="none" rtlCol="0" anchor="ctr">
            <a:spAutoFit/>
          </a:bodyPr>
          <a:lstStyle/>
          <a:p>
            <a:pPr algn="ctr"/>
            <a:r>
              <a:rPr lang="en-US" sz="24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52594" y="1904869"/>
            <a:ext cx="598713" cy="598713"/>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1652" y="3393519"/>
            <a:ext cx="598713" cy="598713"/>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710" y="1812456"/>
            <a:ext cx="598713" cy="598713"/>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69206" y="3483806"/>
            <a:ext cx="598713" cy="598713"/>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188043" y="2099636"/>
            <a:ext cx="1648936" cy="733425"/>
          </a:xfrm>
        </p:spPr>
        <p:txBody>
          <a:bodyPr>
            <a:noAutofit/>
          </a:bodyPr>
          <a:lstStyle>
            <a:lvl1pPr marL="0" indent="0">
              <a:buNone/>
              <a:defRPr sz="24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440141" y="3646321"/>
            <a:ext cx="1648936" cy="733425"/>
          </a:xfrm>
        </p:spPr>
        <p:txBody>
          <a:bodyPr>
            <a:noAutofit/>
          </a:bodyPr>
          <a:lstStyle>
            <a:lvl1pPr marL="0" indent="0">
              <a:buNone/>
              <a:defRPr sz="24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6464172" y="2099636"/>
            <a:ext cx="1648936" cy="733425"/>
          </a:xfrm>
        </p:spPr>
        <p:txBody>
          <a:bodyPr>
            <a:noAutofit/>
          </a:bodyPr>
          <a:lstStyle>
            <a:lvl1pPr marL="0" indent="0">
              <a:buNone/>
              <a:defRPr sz="24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6597724" y="3646322"/>
            <a:ext cx="1648936" cy="733425"/>
          </a:xfrm>
        </p:spPr>
        <p:txBody>
          <a:bodyPr>
            <a:noAutofit/>
          </a:bodyPr>
          <a:lstStyle>
            <a:lvl1pPr marL="0" indent="0">
              <a:buNone/>
              <a:defRPr sz="24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983326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2687891" y="1665831"/>
            <a:ext cx="3550351" cy="2865502"/>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24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3722842" y="1791528"/>
            <a:ext cx="1012689" cy="328613"/>
          </a:xfrm>
        </p:spPr>
        <p:txBody>
          <a:bodyPr>
            <a:noAutofit/>
          </a:bodyPr>
          <a:lstStyle>
            <a:lvl1pPr marL="0" indent="0">
              <a:buNone/>
              <a:defRPr sz="1600"/>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3950559" y="2568273"/>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2" name="Freeform 15">
            <a:extLst>
              <a:ext uri="{FF2B5EF4-FFF2-40B4-BE49-F238E27FC236}">
                <a16:creationId xmlns:a16="http://schemas.microsoft.com/office/drawing/2014/main" id="{D63494B0-70BF-44F7-81F5-1098CD97D660}"/>
              </a:ext>
            </a:extLst>
          </p:cNvPr>
          <p:cNvSpPr/>
          <p:nvPr userDrawn="1"/>
        </p:nvSpPr>
        <p:spPr>
          <a:xfrm>
            <a:off x="3950559" y="2615578"/>
            <a:ext cx="152577" cy="28383"/>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3" name="Freeform 16">
            <a:extLst>
              <a:ext uri="{FF2B5EF4-FFF2-40B4-BE49-F238E27FC236}">
                <a16:creationId xmlns:a16="http://schemas.microsoft.com/office/drawing/2014/main" id="{5827779B-FDBB-46BF-9EDE-0AC55E333035}"/>
              </a:ext>
            </a:extLst>
          </p:cNvPr>
          <p:cNvSpPr/>
          <p:nvPr userDrawn="1"/>
        </p:nvSpPr>
        <p:spPr>
          <a:xfrm>
            <a:off x="3988703" y="2662882"/>
            <a:ext cx="76289" cy="28383"/>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a:p>
        </p:txBody>
      </p:sp>
      <p:sp>
        <p:nvSpPr>
          <p:cNvPr id="74" name="Freeform 37">
            <a:extLst>
              <a:ext uri="{FF2B5EF4-FFF2-40B4-BE49-F238E27FC236}">
                <a16:creationId xmlns:a16="http://schemas.microsoft.com/office/drawing/2014/main" id="{E069ECCC-209A-4E80-98D9-CC91D8133FE4}"/>
              </a:ext>
            </a:extLst>
          </p:cNvPr>
          <p:cNvSpPr/>
          <p:nvPr userDrawn="1"/>
        </p:nvSpPr>
        <p:spPr>
          <a:xfrm>
            <a:off x="3874270" y="2293908"/>
            <a:ext cx="305154" cy="255444"/>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5337181" y="2561238"/>
            <a:ext cx="1012689" cy="328613"/>
          </a:xfrm>
        </p:spPr>
        <p:txBody>
          <a:bodyPr>
            <a:noAutofit/>
          </a:bodyPr>
          <a:lstStyle>
            <a:lvl1pPr marL="0" indent="0">
              <a:buNone/>
              <a:defRPr sz="1600"/>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4323920" y="3861843"/>
            <a:ext cx="1012689" cy="328613"/>
          </a:xfrm>
        </p:spPr>
        <p:txBody>
          <a:bodyPr>
            <a:noAutofit/>
          </a:bodyPr>
          <a:lstStyle>
            <a:lvl1pPr marL="0" indent="0">
              <a:buNone/>
              <a:defRPr sz="1600"/>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2655338" y="2929955"/>
            <a:ext cx="1012689" cy="328613"/>
          </a:xfrm>
        </p:spPr>
        <p:txBody>
          <a:bodyPr>
            <a:noAutofit/>
          </a:bodyPr>
          <a:lstStyle>
            <a:lvl1pPr marL="0" indent="0">
              <a:buNone/>
              <a:defRPr sz="1600"/>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254000" y="1792288"/>
            <a:ext cx="1949450" cy="973137"/>
          </a:xfrm>
        </p:spPr>
        <p:txBody>
          <a:bodyPr>
            <a:normAutofit/>
          </a:bodyPr>
          <a:lstStyle>
            <a:lvl1pPr marL="0" indent="0" algn="ctr">
              <a:buNone/>
              <a:defRPr sz="2800"/>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271937" y="3344157"/>
            <a:ext cx="1949450" cy="973137"/>
          </a:xfrm>
        </p:spPr>
        <p:txBody>
          <a:bodyPr>
            <a:normAutofit/>
          </a:bodyPr>
          <a:lstStyle>
            <a:lvl1pPr marL="0" indent="0" algn="ctr">
              <a:buNone/>
              <a:defRPr sz="2800"/>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6650428" y="1761744"/>
            <a:ext cx="1949450" cy="973137"/>
          </a:xfrm>
        </p:spPr>
        <p:txBody>
          <a:bodyPr>
            <a:normAutofit/>
          </a:bodyPr>
          <a:lstStyle>
            <a:lvl1pPr marL="0" indent="0" algn="ctr">
              <a:buNone/>
              <a:defRPr sz="2800"/>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6020405" y="3913031"/>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1752427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3340279" y="1679509"/>
            <a:ext cx="2675974" cy="2588858"/>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5102361" y="2973938"/>
            <a:ext cx="1012689" cy="328613"/>
          </a:xfrm>
        </p:spPr>
        <p:txBody>
          <a:bodyPr>
            <a:noAutofit/>
          </a:bodyPr>
          <a:lstStyle>
            <a:lvl1pPr marL="0" indent="0">
              <a:buNone/>
              <a:defRPr sz="1600"/>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4062101" y="1798188"/>
            <a:ext cx="1012689" cy="328613"/>
          </a:xfrm>
        </p:spPr>
        <p:txBody>
          <a:bodyPr>
            <a:noAutofit/>
          </a:bodyPr>
          <a:lstStyle>
            <a:lvl1pPr marL="0" indent="0">
              <a:buNone/>
              <a:defRPr sz="1600"/>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3438492" y="3343341"/>
            <a:ext cx="1012689" cy="328613"/>
          </a:xfrm>
        </p:spPr>
        <p:txBody>
          <a:bodyPr>
            <a:noAutofit/>
          </a:bodyPr>
          <a:lstStyle>
            <a:lvl1pPr marL="0" indent="0">
              <a:buNone/>
              <a:defRPr sz="1600"/>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1657350" y="1598281"/>
            <a:ext cx="1949450" cy="973137"/>
          </a:xfrm>
        </p:spPr>
        <p:txBody>
          <a:bodyPr>
            <a:normAutofit/>
          </a:bodyPr>
          <a:lstStyle>
            <a:lvl1pPr marL="0" indent="0" algn="ctr">
              <a:buNone/>
              <a:defRPr sz="2800"/>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366714" y="3362067"/>
            <a:ext cx="1949450" cy="973137"/>
          </a:xfrm>
        </p:spPr>
        <p:txBody>
          <a:bodyPr>
            <a:normAutofit/>
          </a:bodyPr>
          <a:lstStyle>
            <a:lvl1pPr marL="0" indent="0" algn="ctr">
              <a:buNone/>
              <a:defRPr sz="2800"/>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5875582" y="2812243"/>
            <a:ext cx="1949450" cy="973137"/>
          </a:xfrm>
        </p:spPr>
        <p:txBody>
          <a:bodyPr>
            <a:normAutofit/>
          </a:bodyPr>
          <a:lstStyle>
            <a:lvl1pPr marL="0" indent="0" algn="ctr">
              <a:buNone/>
              <a:defRPr sz="2800"/>
            </a:lvl1pPr>
          </a:lstStyle>
          <a:p>
            <a:pPr lvl="0"/>
            <a:r>
              <a:rPr lang="en-US" dirty="0"/>
              <a:t>Click to add text</a:t>
            </a:r>
          </a:p>
        </p:txBody>
      </p:sp>
    </p:spTree>
    <p:extLst>
      <p:ext uri="{BB962C8B-B14F-4D97-AF65-F5344CB8AC3E}">
        <p14:creationId xmlns:p14="http://schemas.microsoft.com/office/powerpoint/2010/main" val="3153152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3239221" y="1841087"/>
            <a:ext cx="2412632" cy="2389642"/>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b="1" dirty="0"/>
                <a:t>01</a:t>
              </a:r>
              <a:endParaRPr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b="1" dirty="0">
                  <a:solidFill>
                    <a:schemeClr val="tx1">
                      <a:lumMod val="85000"/>
                      <a:lumOff val="15000"/>
                    </a:schemeClr>
                  </a:solidFill>
                </a:rPr>
                <a:t>04</a:t>
              </a:r>
              <a:endParaRPr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b="1" dirty="0">
                  <a:solidFill>
                    <a:schemeClr val="tx1">
                      <a:lumMod val="85000"/>
                      <a:lumOff val="15000"/>
                    </a:schemeClr>
                  </a:solidFill>
                </a:rPr>
                <a:t>05</a:t>
              </a:r>
              <a:endParaRPr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3730961" y="2402516"/>
            <a:ext cx="1370605" cy="1354276"/>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3505772" y="3666694"/>
            <a:ext cx="241425" cy="238549"/>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4783477" y="3917198"/>
            <a:ext cx="241425" cy="238549"/>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5400047" y="2851035"/>
            <a:ext cx="171261" cy="168972"/>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4429908" y="1924116"/>
            <a:ext cx="241425" cy="238549"/>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3332752" y="2490612"/>
            <a:ext cx="241425" cy="238549"/>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4146284" y="2780296"/>
            <a:ext cx="531355" cy="652493"/>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2274365" y="1710692"/>
            <a:ext cx="1443595" cy="708025"/>
          </a:xfrm>
        </p:spPr>
        <p:txBody>
          <a:bodyPr>
            <a:normAutofit/>
          </a:bodyPr>
          <a:lstStyle>
            <a:lvl1pPr marL="0" indent="0">
              <a:buNone/>
              <a:defRPr sz="24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1923848" y="3185955"/>
            <a:ext cx="1401513" cy="708025"/>
          </a:xfrm>
        </p:spPr>
        <p:txBody>
          <a:bodyPr>
            <a:normAutofit/>
          </a:bodyPr>
          <a:lstStyle>
            <a:lvl1pPr marL="0" indent="0">
              <a:buNone/>
              <a:defRPr sz="24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3915249" y="4140345"/>
            <a:ext cx="1401513" cy="708025"/>
          </a:xfrm>
        </p:spPr>
        <p:txBody>
          <a:bodyPr>
            <a:normAutofit/>
          </a:bodyPr>
          <a:lstStyle>
            <a:lvl1pPr marL="0" indent="0">
              <a:buNone/>
              <a:defRPr sz="24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5544206" y="3298902"/>
            <a:ext cx="1401513" cy="708025"/>
          </a:xfrm>
        </p:spPr>
        <p:txBody>
          <a:bodyPr>
            <a:normAutofit/>
          </a:bodyPr>
          <a:lstStyle>
            <a:lvl1pPr marL="0" indent="0">
              <a:buNone/>
              <a:defRPr sz="24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5206732" y="1719196"/>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923727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3202083" y="1435260"/>
            <a:ext cx="2739834" cy="268494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b="1" dirty="0"/>
                  <a:t>01</a:t>
                </a:r>
                <a:endParaRPr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b="1" dirty="0">
                    <a:solidFill>
                      <a:schemeClr val="tx1">
                        <a:lumMod val="85000"/>
                        <a:lumOff val="15000"/>
                      </a:schemeClr>
                    </a:solidFill>
                  </a:rPr>
                  <a:t>02</a:t>
                </a:r>
                <a:endParaRPr b="1" dirty="0">
                  <a:solidFill>
                    <a:schemeClr val="tx1">
                      <a:lumMod val="85000"/>
                      <a:lumOff val="15000"/>
                    </a:schemeClr>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b="1" dirty="0">
                    <a:solidFill>
                      <a:schemeClr val="tx1">
                        <a:lumMod val="85000"/>
                        <a:lumOff val="15000"/>
                      </a:schemeClr>
                    </a:solidFill>
                  </a:rPr>
                  <a:t>03</a:t>
                </a:r>
                <a:endParaRPr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036650" y="2028451"/>
            <a:ext cx="1401513" cy="708025"/>
          </a:xfrm>
        </p:spPr>
        <p:txBody>
          <a:bodyPr>
            <a:normAutofit/>
          </a:bodyPr>
          <a:lstStyle>
            <a:lvl1pPr marL="0" indent="0">
              <a:buNone/>
              <a:defRPr sz="24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5941917" y="2028451"/>
            <a:ext cx="1401513" cy="708025"/>
          </a:xfrm>
        </p:spPr>
        <p:txBody>
          <a:bodyPr>
            <a:normAutofit/>
          </a:bodyPr>
          <a:lstStyle>
            <a:lvl1pPr marL="0" indent="0">
              <a:buNone/>
              <a:defRPr sz="24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3953233" y="4114504"/>
            <a:ext cx="1401513" cy="708025"/>
          </a:xfrm>
        </p:spPr>
        <p:txBody>
          <a:bodyPr>
            <a:normAutofit/>
          </a:bodyPr>
          <a:lstStyle>
            <a:lvl1pPr marL="0" indent="0">
              <a:buNone/>
              <a:defRPr sz="2400">
                <a:solidFill>
                  <a:srgbClr val="ED7D31"/>
                </a:solidFill>
              </a:defRPr>
            </a:lvl1pPr>
          </a:lstStyle>
          <a:p>
            <a:pPr lvl="0"/>
            <a:endParaRPr lang="en-US" dirty="0"/>
          </a:p>
        </p:txBody>
      </p:sp>
    </p:spTree>
    <p:extLst>
      <p:ext uri="{BB962C8B-B14F-4D97-AF65-F5344CB8AC3E}">
        <p14:creationId xmlns:p14="http://schemas.microsoft.com/office/powerpoint/2010/main" val="22844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3129473" y="2002734"/>
            <a:ext cx="2530548" cy="2186735"/>
            <a:chOff x="3724235" y="1302007"/>
            <a:chExt cx="4732645"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000"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724235" y="3672772"/>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06314" y="2230325"/>
              <a:ext cx="2202245"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529289" y="3148097"/>
              <a:ext cx="1902616" cy="599628"/>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187337" y="4589332"/>
              <a:ext cx="2202244" cy="518045"/>
            </a:xfrm>
            <a:prstGeom prst="rect">
              <a:avLst/>
            </a:prstGeom>
          </p:spPr>
          <p:txBody>
            <a:bodyPr wrap="none">
              <a:spAutoFit/>
            </a:bodyPr>
            <a:lstStyle/>
            <a:p>
              <a:pPr algn="r"/>
              <a:r>
                <a:rPr lang="en-US" sz="12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5542827" y="2272934"/>
            <a:ext cx="1443595" cy="708025"/>
          </a:xfrm>
        </p:spPr>
        <p:txBody>
          <a:bodyPr>
            <a:normAutofit/>
          </a:bodyPr>
          <a:lstStyle>
            <a:lvl1pPr marL="0" indent="0">
              <a:buNone/>
              <a:defRPr sz="24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100501" y="3315993"/>
            <a:ext cx="1401513" cy="708025"/>
          </a:xfrm>
        </p:spPr>
        <p:txBody>
          <a:bodyPr>
            <a:normAutofit/>
          </a:bodyPr>
          <a:lstStyle>
            <a:lvl1pPr marL="0" indent="0">
              <a:buNone/>
              <a:defRPr sz="24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3736514" y="1325388"/>
            <a:ext cx="1401513" cy="708025"/>
          </a:xfrm>
        </p:spPr>
        <p:txBody>
          <a:bodyPr>
            <a:normAutofit/>
          </a:bodyPr>
          <a:lstStyle>
            <a:lvl1pPr marL="0" indent="0">
              <a:buNone/>
              <a:defRPr sz="24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3686849" y="4114530"/>
            <a:ext cx="1401513" cy="708025"/>
          </a:xfrm>
        </p:spPr>
        <p:txBody>
          <a:bodyPr>
            <a:normAutofit/>
          </a:bodyPr>
          <a:lstStyle>
            <a:lvl1pPr marL="0" indent="0">
              <a:buNone/>
              <a:defRPr sz="24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588093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628650" y="5032734"/>
            <a:ext cx="2057400" cy="273844"/>
          </a:xfrm>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3028950" y="5032734"/>
            <a:ext cx="3086100" cy="273844"/>
          </a:xfrm>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6457950" y="5032734"/>
            <a:ext cx="2057400" cy="273844"/>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4068454" y="2171290"/>
            <a:ext cx="1044299" cy="990402"/>
          </a:xfrm>
          <a:prstGeom prst="ellipse">
            <a:avLst/>
          </a:pr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7" name="Circle">
            <a:extLst>
              <a:ext uri="{FF2B5EF4-FFF2-40B4-BE49-F238E27FC236}">
                <a16:creationId xmlns:a16="http://schemas.microsoft.com/office/drawing/2014/main" id="{EC209778-BB79-4D34-A2D2-B358631C49EE}"/>
              </a:ext>
            </a:extLst>
          </p:cNvPr>
          <p:cNvSpPr/>
          <p:nvPr userDrawn="1"/>
        </p:nvSpPr>
        <p:spPr>
          <a:xfrm>
            <a:off x="5209493" y="2512402"/>
            <a:ext cx="1044299" cy="990402"/>
          </a:xfrm>
          <a:prstGeom prst="ellipse">
            <a:avLst/>
          </a:pr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Circle">
            <a:extLst>
              <a:ext uri="{FF2B5EF4-FFF2-40B4-BE49-F238E27FC236}">
                <a16:creationId xmlns:a16="http://schemas.microsoft.com/office/drawing/2014/main" id="{F9238416-C942-4377-8A12-6E22CB333114}"/>
              </a:ext>
            </a:extLst>
          </p:cNvPr>
          <p:cNvSpPr/>
          <p:nvPr userDrawn="1"/>
        </p:nvSpPr>
        <p:spPr>
          <a:xfrm>
            <a:off x="2890208" y="2512402"/>
            <a:ext cx="1044299" cy="990402"/>
          </a:xfrm>
          <a:prstGeom prst="ellipse">
            <a:avLst/>
          </a:pr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9" name="Circle">
            <a:extLst>
              <a:ext uri="{FF2B5EF4-FFF2-40B4-BE49-F238E27FC236}">
                <a16:creationId xmlns:a16="http://schemas.microsoft.com/office/drawing/2014/main" id="{8FC1C1C5-00E7-4A6A-B690-CC0854AC45B4}"/>
              </a:ext>
            </a:extLst>
          </p:cNvPr>
          <p:cNvSpPr/>
          <p:nvPr userDrawn="1"/>
        </p:nvSpPr>
        <p:spPr>
          <a:xfrm>
            <a:off x="5916440" y="3512214"/>
            <a:ext cx="1044299" cy="990402"/>
          </a:xfrm>
          <a:prstGeom prst="ellipse">
            <a:avLst/>
          </a:pr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0" name="Circle">
            <a:extLst>
              <a:ext uri="{FF2B5EF4-FFF2-40B4-BE49-F238E27FC236}">
                <a16:creationId xmlns:a16="http://schemas.microsoft.com/office/drawing/2014/main" id="{346E8927-835A-47DF-A98C-E38A19C11CEF}"/>
              </a:ext>
            </a:extLst>
          </p:cNvPr>
          <p:cNvSpPr/>
          <p:nvPr userDrawn="1"/>
        </p:nvSpPr>
        <p:spPr>
          <a:xfrm>
            <a:off x="2183260" y="3512214"/>
            <a:ext cx="1044299" cy="990402"/>
          </a:xfrm>
          <a:prstGeom prst="ellipse">
            <a:avLst/>
          </a:prstGeom>
          <a:solidFill>
            <a:schemeClr val="accent4"/>
          </a:solidFill>
          <a:ln w="12700">
            <a:miter lim="400000"/>
          </a:ln>
        </p:spPr>
        <p:txBody>
          <a:bodyPr lIns="38100" tIns="38100" rIns="38100" bIns="38100" anchor="ctr"/>
          <a:lstStyle/>
          <a:p>
            <a:pPr>
              <a:defRPr sz="3000">
                <a:solidFill>
                  <a:srgbClr val="FFFFFF"/>
                </a:solidFill>
              </a:defRPr>
            </a:pPr>
            <a:endParaRPr/>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76813" y="2608252"/>
            <a:ext cx="511411" cy="485017"/>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5509" y="2608252"/>
            <a:ext cx="511411" cy="485017"/>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33662" y="2209805"/>
            <a:ext cx="511411" cy="485017"/>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05264" y="3761838"/>
            <a:ext cx="511411" cy="485017"/>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324" y="3764906"/>
            <a:ext cx="511411" cy="485017"/>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4079752" y="2692367"/>
            <a:ext cx="1018695" cy="469325"/>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5209493" y="2833494"/>
            <a:ext cx="765429" cy="669310"/>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3172729" y="2835088"/>
            <a:ext cx="761778" cy="667718"/>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5916440" y="3637806"/>
            <a:ext cx="386885" cy="84590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2846144" y="3640625"/>
            <a:ext cx="381416" cy="841479"/>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38100" tIns="38100" rIns="38100" bIns="38100" anchor="ctr">
            <a:noAutofit/>
          </a:bodyPr>
          <a:lstStyle/>
          <a:p>
            <a:endParaRPr sz="3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2840597" y="2865277"/>
            <a:ext cx="3459084" cy="1639692"/>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38100" tIns="38100" rIns="38100" bIns="38100" anchor="ctr"/>
          <a:lstStyle/>
          <a:p>
            <a:pPr>
              <a:defRPr sz="3000">
                <a:solidFill>
                  <a:srgbClr val="FFFFFF"/>
                </a:solidFill>
              </a:defRPr>
            </a:pPr>
            <a:endParaRPr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820291" y="3538830"/>
            <a:ext cx="1401513" cy="708025"/>
          </a:xfrm>
        </p:spPr>
        <p:txBody>
          <a:bodyPr>
            <a:normAutofit/>
          </a:bodyPr>
          <a:lstStyle>
            <a:lvl1pPr marL="0" indent="0">
              <a:buNone/>
              <a:defRPr sz="24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2952872" y="3877003"/>
            <a:ext cx="3268152" cy="590931"/>
          </a:xfrm>
        </p:spPr>
        <p:txBody>
          <a:bodyPr wrap="square" anchor="ctr">
            <a:spAutoFit/>
          </a:bodyPr>
          <a:lstStyle>
            <a:lvl1pPr marL="0" indent="0">
              <a:buNone/>
              <a:defRPr lang="en-US" sz="3600" b="1" cap="all" dirty="0">
                <a:solidFill>
                  <a:schemeClr val="tx1"/>
                </a:solidFill>
                <a:latin typeface="Roboto" panose="02000000000000000000" pitchFamily="2" charset="0"/>
                <a:ea typeface="Roboto" panose="02000000000000000000" pitchFamily="2" charset="0"/>
                <a:cs typeface="+mn-cs"/>
              </a:defRPr>
            </a:lvl1pPr>
          </a:lstStyle>
          <a:p>
            <a:pPr marL="0" lvl="0" algn="ctr" defTabSz="457200"/>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1551959" y="2208916"/>
            <a:ext cx="1401513" cy="708025"/>
          </a:xfrm>
        </p:spPr>
        <p:txBody>
          <a:bodyPr>
            <a:normAutofit/>
          </a:bodyPr>
          <a:lstStyle>
            <a:lvl1pPr marL="0" indent="0">
              <a:buNone/>
              <a:defRPr sz="24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3886191" y="1500891"/>
            <a:ext cx="1401513" cy="708025"/>
          </a:xfrm>
        </p:spPr>
        <p:txBody>
          <a:bodyPr>
            <a:normAutofit/>
          </a:bodyPr>
          <a:lstStyle>
            <a:lvl1pPr marL="0" indent="0">
              <a:buNone/>
              <a:defRPr sz="24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6056588" y="2056463"/>
            <a:ext cx="1401513" cy="708025"/>
          </a:xfrm>
        </p:spPr>
        <p:txBody>
          <a:bodyPr>
            <a:normAutofit/>
          </a:bodyPr>
          <a:lstStyle>
            <a:lvl1pPr marL="0" indent="0">
              <a:buNone/>
              <a:defRPr sz="24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6967991" y="3604643"/>
            <a:ext cx="1401513" cy="708025"/>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45408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3555682" y="1806187"/>
            <a:ext cx="2032635" cy="2017659"/>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07875" y="1902177"/>
            <a:ext cx="553927" cy="553927"/>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886" y="2964359"/>
            <a:ext cx="553927" cy="553927"/>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167" y="3257428"/>
            <a:ext cx="553927" cy="553927"/>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136" y="2084908"/>
            <a:ext cx="553927" cy="553927"/>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055763" y="1876682"/>
            <a:ext cx="2415849" cy="925621"/>
          </a:xfrm>
        </p:spPr>
        <p:txBody>
          <a:bodyPr>
            <a:normAutofit/>
          </a:bodyPr>
          <a:lstStyle>
            <a:lvl1pPr marL="0" indent="0">
              <a:buNone/>
              <a:defRPr sz="24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078218" y="2999461"/>
            <a:ext cx="2415849" cy="925621"/>
          </a:xfrm>
        </p:spPr>
        <p:txBody>
          <a:bodyPr>
            <a:normAutofit/>
          </a:bodyPr>
          <a:lstStyle>
            <a:lvl1pPr marL="0" indent="0">
              <a:buNone/>
              <a:defRPr sz="24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5634840" y="1794019"/>
            <a:ext cx="2415849" cy="925621"/>
          </a:xfrm>
        </p:spPr>
        <p:txBody>
          <a:bodyPr>
            <a:normAutofit/>
          </a:bodyPr>
          <a:lstStyle>
            <a:lvl1pPr marL="0" indent="0">
              <a:buNone/>
              <a:defRPr sz="24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5658037" y="2910202"/>
            <a:ext cx="2415849" cy="925621"/>
          </a:xfrm>
        </p:spPr>
        <p:txBody>
          <a:bodyPr>
            <a:normAutofit/>
          </a:bodyPr>
          <a:lstStyle>
            <a:lvl1pPr marL="0" indent="0">
              <a:buNone/>
              <a:defRPr sz="2400">
                <a:solidFill>
                  <a:srgbClr val="5B9BD5"/>
                </a:solidFill>
              </a:defRPr>
            </a:lvl1pPr>
          </a:lstStyle>
          <a:p>
            <a:pPr lvl="0"/>
            <a:endParaRPr lang="en-US" dirty="0"/>
          </a:p>
        </p:txBody>
      </p:sp>
    </p:spTree>
    <p:extLst>
      <p:ext uri="{BB962C8B-B14F-4D97-AF65-F5344CB8AC3E}">
        <p14:creationId xmlns:p14="http://schemas.microsoft.com/office/powerpoint/2010/main" val="2134453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493247" y="1510566"/>
            <a:ext cx="7900183" cy="2987569"/>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457200"/>
              <a:endParaRPr lang="en-US" sz="2000"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21630" y="3613791"/>
              <a:ext cx="3224084" cy="476783"/>
            </a:xfrm>
            <a:prstGeom prst="rect">
              <a:avLst/>
            </a:prstGeom>
          </p:spPr>
          <p:txBody>
            <a:bodyPr wrap="none">
              <a:spAutoFit/>
            </a:bodyPr>
            <a:lstStyle/>
            <a:p>
              <a:pPr algn="ctr"/>
              <a:r>
                <a:rPr lang="en-US" sz="1600"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684743" y="3266624"/>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1914746" y="3403507"/>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3246152" y="3401198"/>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4565333" y="3424727"/>
            <a:ext cx="2041647" cy="396646"/>
          </a:xfrm>
        </p:spPr>
        <p:txBody>
          <a:bodyPr wrap="square">
            <a:spAutoFit/>
          </a:bodyPr>
          <a:lstStyle>
            <a:lvl1pPr marL="0" indent="0">
              <a:buNone/>
              <a:defRPr lang="en-US" sz="1600" b="1" cap="all" dirty="0">
                <a:solidFill>
                  <a:schemeClr val="bg1"/>
                </a:solidFill>
                <a:latin typeface="+mn-lt"/>
                <a:ea typeface="+mn-ea"/>
                <a:cs typeface="+mn-cs"/>
              </a:defRPr>
            </a:lvl1pPr>
          </a:lstStyle>
          <a:p>
            <a:pPr marL="0" lvl="0" algn="ctr" defTabSz="457200"/>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5864307" y="3384404"/>
            <a:ext cx="2041647" cy="313932"/>
          </a:xfrm>
        </p:spPr>
        <p:txBody>
          <a:bodyPr wrap="square">
            <a:spAutoFit/>
          </a:bodyPr>
          <a:lstStyle>
            <a:lvl1pPr marL="0" indent="0">
              <a:buNone/>
              <a:defRPr lang="en-US" sz="1600" b="1" cap="all" dirty="0">
                <a:solidFill>
                  <a:srgbClr val="404040"/>
                </a:solidFill>
                <a:latin typeface="+mn-lt"/>
                <a:ea typeface="+mn-ea"/>
                <a:cs typeface="+mn-cs"/>
              </a:defRPr>
            </a:lvl1pPr>
          </a:lstStyle>
          <a:p>
            <a:pPr marL="0" lvl="0" algn="ctr" defTabSz="457200"/>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1859159" y="2123533"/>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3065833" y="2155491"/>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4418674" y="21638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5686130" y="2171789"/>
            <a:ext cx="857839" cy="369332"/>
          </a:xfrm>
        </p:spPr>
        <p:txBody>
          <a:bodyPr wrap="square">
            <a:spAutoFit/>
          </a:bodyPr>
          <a:lstStyle>
            <a:lvl1pPr marL="0" indent="0">
              <a:buNone/>
              <a:defRPr lang="en-US" sz="2000" b="1" kern="1200" dirty="0">
                <a:solidFill>
                  <a:schemeClr val="lt1"/>
                </a:solidFill>
                <a:latin typeface="+mn-lt"/>
                <a:ea typeface="+mn-ea"/>
                <a:cs typeface="+mn-cs"/>
              </a:defRPr>
            </a:lvl1pPr>
          </a:lstStyle>
          <a:p>
            <a:pPr marL="0" lvl="0" algn="ctr" defTabSz="457200"/>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6953586" y="2163889"/>
            <a:ext cx="857839" cy="369332"/>
          </a:xfrm>
        </p:spPr>
        <p:txBody>
          <a:bodyPr wrap="square">
            <a:spAutoFit/>
          </a:bodyPr>
          <a:lstStyle>
            <a:lvl1pPr marL="0" indent="0">
              <a:buNone/>
              <a:defRPr lang="en-US" sz="2000" b="1" kern="1200" dirty="0">
                <a:solidFill>
                  <a:srgbClr val="404040"/>
                </a:solidFill>
                <a:latin typeface="+mn-lt"/>
                <a:ea typeface="+mn-ea"/>
                <a:cs typeface="+mn-cs"/>
              </a:defRPr>
            </a:lvl1pPr>
          </a:lstStyle>
          <a:p>
            <a:pPr marL="0" lvl="0" algn="ctr" defTabSz="457200"/>
            <a:r>
              <a:rPr lang="en-US" dirty="0"/>
              <a:t>TEXT</a:t>
            </a:r>
          </a:p>
        </p:txBody>
      </p:sp>
    </p:spTree>
    <p:extLst>
      <p:ext uri="{BB962C8B-B14F-4D97-AF65-F5344CB8AC3E}">
        <p14:creationId xmlns:p14="http://schemas.microsoft.com/office/powerpoint/2010/main" val="2259480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0433D2C4-F728-4B9D-9043-61127E558B34}" type="datetime1">
              <a:rPr lang="en-US" smtClean="0"/>
              <a:t>7/12/2022</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3_NXB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227926" y="158619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4550614" y="1228785"/>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3645317" y="318539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519010" y="1634382"/>
            <a:ext cx="2851578" cy="1372426"/>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6466919" y="1207390"/>
            <a:ext cx="2858664" cy="1113205"/>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5615240" y="3171176"/>
            <a:ext cx="2856812" cy="1208753"/>
          </a:xfrm>
          <a:prstGeom prst="rect">
            <a:avLst/>
          </a:prstGeom>
        </p:spPr>
        <p:txBody>
          <a:bodyPr wrap="square" anchor="t" anchorCtr="0">
            <a:noAutofit/>
          </a:bodyPr>
          <a:lstStyle/>
          <a:p>
            <a:pPr>
              <a:lnSpc>
                <a:spcPct val="120000"/>
              </a:lnSpc>
            </a:pPr>
            <a:r>
              <a:rPr lang="zh-CN" altLang="en-US" sz="1400"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906779" y="555784"/>
            <a:ext cx="7768093" cy="869155"/>
          </a:xfrm>
        </p:spPr>
        <p:txBody>
          <a:bodyPr/>
          <a:lstStyle/>
          <a:p>
            <a:r>
              <a:rPr lang="en-US"/>
              <a:t>Click to edit Master title style</a:t>
            </a:r>
          </a:p>
        </p:txBody>
      </p:sp>
    </p:spTree>
    <p:extLst>
      <p:ext uri="{BB962C8B-B14F-4D97-AF65-F5344CB8AC3E}">
        <p14:creationId xmlns:p14="http://schemas.microsoft.com/office/powerpoint/2010/main" val="34640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3594D1F-4E1B-4120-9D0D-36BE446FBECD}" type="datetime1">
              <a:rPr lang="en-US" smtClean="0"/>
              <a:t>7/12/2022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187465" y="2037287"/>
            <a:ext cx="8769070" cy="116886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846154" y="2895829"/>
            <a:ext cx="870182" cy="8701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5211094" y="2845930"/>
            <a:ext cx="870182" cy="870182"/>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7366920" y="1684294"/>
            <a:ext cx="870182" cy="870182"/>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649407" y="2300624"/>
            <a:ext cx="1350050" cy="363512"/>
          </a:xfrm>
          <a:prstGeom prst="rect">
            <a:avLst/>
          </a:prstGeom>
          <a:noFill/>
        </p:spPr>
        <p:txBody>
          <a:bodyPr wrap="none" rtlCol="0">
            <a:prstTxWarp prst="textArchUp">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KHỞI</a:t>
            </a:r>
            <a:r>
              <a:rPr lang="en-US" altLang="zh-CN" sz="2000" b="1" baseline="0" dirty="0">
                <a:solidFill>
                  <a:schemeClr val="bg1"/>
                </a:solidFill>
                <a:latin typeface="Roboto" panose="02000000000000000000" pitchFamily="2" charset="0"/>
                <a:ea typeface="Roboto" panose="02000000000000000000" pitchFamily="2" charset="0"/>
              </a:rPr>
              <a:t> ĐỘNG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5038444" y="2327704"/>
            <a:ext cx="1307346" cy="338554"/>
          </a:xfrm>
          <a:prstGeom prst="rect">
            <a:avLst/>
          </a:prstGeom>
          <a:noFill/>
        </p:spPr>
        <p:txBody>
          <a:bodyPr wrap="none" rtlCol="0">
            <a:prstTxWarp prst="textArchUp">
              <a:avLst>
                <a:gd name="adj" fmla="val 11548513"/>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LUYỆN</a:t>
            </a:r>
            <a:r>
              <a:rPr lang="en-US" altLang="zh-CN" sz="2000" b="1" baseline="0" dirty="0">
                <a:solidFill>
                  <a:schemeClr val="bg1"/>
                </a:solidFill>
                <a:latin typeface="Roboto" panose="02000000000000000000" pitchFamily="2" charset="0"/>
                <a:ea typeface="Roboto" panose="02000000000000000000" pitchFamily="2" charset="0"/>
              </a:rPr>
              <a:t> TẬP</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2831914"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KHÁM</a:t>
            </a:r>
            <a:r>
              <a:rPr lang="en-US" altLang="zh-CN" sz="2000" b="1" baseline="0" dirty="0">
                <a:solidFill>
                  <a:schemeClr val="bg1"/>
                </a:solidFill>
                <a:latin typeface="Roboto" panose="02000000000000000000" pitchFamily="2" charset="0"/>
                <a:ea typeface="Roboto" panose="02000000000000000000" pitchFamily="2" charset="0"/>
              </a:rPr>
              <a:t> PHÁ</a:t>
            </a:r>
            <a:endParaRPr lang="zh-CN" altLang="en-US" sz="2000"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030982" y="3129838"/>
            <a:ext cx="485712" cy="481656"/>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3058996" y="1691578"/>
            <a:ext cx="870182" cy="870182"/>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3169846" y="1948255"/>
            <a:ext cx="498052" cy="496408"/>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7118766" y="2705289"/>
            <a:ext cx="1306768" cy="338554"/>
          </a:xfrm>
          <a:prstGeom prst="rect">
            <a:avLst/>
          </a:prstGeom>
          <a:noFill/>
        </p:spPr>
        <p:txBody>
          <a:bodyPr wrap="none" rtlCol="0">
            <a:prstTxWarp prst="textArchDown">
              <a:avLst/>
            </a:prstTxWarp>
            <a:spAutoFit/>
          </a:bodyPr>
          <a:lstStyle/>
          <a:p>
            <a:r>
              <a:rPr lang="en-US" altLang="zh-CN" sz="2000" b="1" dirty="0">
                <a:solidFill>
                  <a:schemeClr val="bg1"/>
                </a:solidFill>
                <a:latin typeface="Roboto" panose="02000000000000000000" pitchFamily="2" charset="0"/>
                <a:ea typeface="Roboto" panose="02000000000000000000" pitchFamily="2" charset="0"/>
              </a:rPr>
              <a:t>VẬN</a:t>
            </a:r>
            <a:r>
              <a:rPr lang="en-US" altLang="zh-CN" sz="2000" b="1" baseline="0" dirty="0">
                <a:solidFill>
                  <a:schemeClr val="bg1"/>
                </a:solidFill>
                <a:latin typeface="Roboto" panose="02000000000000000000" pitchFamily="2" charset="0"/>
                <a:ea typeface="Roboto" panose="02000000000000000000" pitchFamily="2" charset="0"/>
              </a:rPr>
              <a:t> DỤNG</a:t>
            </a:r>
            <a:endParaRPr lang="zh-CN" altLang="en-US" sz="2000"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2474677" y="313796"/>
            <a:ext cx="3953326" cy="769441"/>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lvl="0" algn="ctr"/>
            <a:r>
              <a:rPr lang="en-US" sz="4400"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6828" y="3002106"/>
            <a:ext cx="598713" cy="598713"/>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10134" y="1838593"/>
            <a:ext cx="598713" cy="598713"/>
          </a:xfrm>
          <a:prstGeom prst="rect">
            <a:avLst/>
          </a:prstGeom>
        </p:spPr>
      </p:pic>
    </p:spTree>
    <p:extLst>
      <p:ext uri="{BB962C8B-B14F-4D97-AF65-F5344CB8AC3E}">
        <p14:creationId xmlns:p14="http://schemas.microsoft.com/office/powerpoint/2010/main" val="336352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040130" y="567507"/>
            <a:ext cx="7475220"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BA06FE25-F635-4F3E-AD60-089883A5147F}" type="datetime1">
              <a:rPr lang="en-US" smtClean="0"/>
              <a:t>7/12/2022</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125538" y="1676400"/>
            <a:ext cx="7389812" cy="2754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727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C13009EB-9476-479A-B718-FACA075DBBFD}" type="datetime1">
              <a:rPr lang="en-US" smtClean="0"/>
              <a:t>7/12/2022</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906463" y="1524000"/>
            <a:ext cx="7475537"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874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5339D03E-3D02-487A-98D7-37E19EEBFC67}" type="datetime1">
              <a:rPr lang="en-US" smtClean="0"/>
              <a:t>7/12/2022</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796925" y="1512888"/>
            <a:ext cx="7718425" cy="2976562"/>
          </a:xfrm>
        </p:spPr>
        <p:txBody>
          <a:bodyPr/>
          <a:lstStyle/>
          <a:p>
            <a:endParaRPr lang="en-US"/>
          </a:p>
        </p:txBody>
      </p:sp>
    </p:spTree>
    <p:extLst>
      <p:ext uri="{BB962C8B-B14F-4D97-AF65-F5344CB8AC3E}">
        <p14:creationId xmlns:p14="http://schemas.microsoft.com/office/powerpoint/2010/main" val="292103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0A62CC7-AE8E-4DBA-89DF-5DFD51DBFD2C}" type="datetime1">
              <a:rPr lang="en-US" smtClean="0"/>
              <a:t>7/12/2022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628650" y="985688"/>
            <a:ext cx="2650455" cy="947323"/>
          </a:xfrm>
          <a:prstGeom prst="rect">
            <a:avLst/>
          </a:prstGeom>
          <a:noFill/>
          <a:scene3d>
            <a:camera prst="orthographicFront">
              <a:rot lat="0" lon="0" rev="0"/>
            </a:camera>
            <a:lightRig rig="threePt" dir="t"/>
          </a:scene3d>
        </p:spPr>
        <p:txBody>
          <a:bodyPr vert="horz" wrap="square" lIns="91440" tIns="45720" rIns="91440" bIns="45720">
            <a:prstTxWarp prst="textArchUp">
              <a:avLst>
                <a:gd name="adj" fmla="val 10641062"/>
              </a:avLst>
            </a:prstTxWarp>
            <a:spAutoFit/>
          </a:bodyPr>
          <a:lstStyle/>
          <a:p>
            <a:pPr algn="ctr"/>
            <a:r>
              <a:rPr lang="en-US" sz="3600" b="1" cap="none" spc="50"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4099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037560" y="380856"/>
            <a:ext cx="7706305" cy="869155"/>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723569" y="1551498"/>
            <a:ext cx="3744912" cy="27426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4572000" y="1543050"/>
            <a:ext cx="3744913" cy="2751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09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581136-0896-4C7A-BB85-D6551F0B1457}" type="datetime1">
              <a:rPr lang="en-US" smtClean="0"/>
              <a:t>7/12/2022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2784963" y="2393156"/>
            <a:ext cx="3672987" cy="966788"/>
          </a:xfrm>
        </p:spPr>
        <p:txBody>
          <a:bodyPr>
            <a:noAutofit/>
          </a:bodyPr>
          <a:lstStyle>
            <a:lvl1pPr marL="0" indent="0">
              <a:buNone/>
              <a:defRPr sz="4400"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25208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3610708" y="1409519"/>
            <a:ext cx="4904642" cy="869155"/>
          </a:xfrm>
        </p:spPr>
        <p:txBody>
          <a:bodyPr>
            <a:noAutofit/>
          </a:bodyPr>
          <a:lstStyle>
            <a:lvl1pPr>
              <a:defRPr sz="54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D53F6DFA-3747-415D-A7D1-041E3C5B0C8C}" type="datetime1">
              <a:rPr lang="en-US" smtClean="0"/>
              <a:t>7/12/2022</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1364680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AE509-8E04-4057-9491-64C17A939389}" type="datetime1">
              <a:rPr lang="en-US" smtClean="0"/>
              <a:t>7/12/2022</a:t>
            </a:fld>
            <a:endParaRPr lang="en-US"/>
          </a:p>
        </p:txBody>
      </p:sp>
      <p:sp>
        <p:nvSpPr>
          <p:cNvPr id="3" name="Footer Placeholder 2"/>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30257"/>
            <a:ext cx="1477106" cy="937846"/>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520D21-8822-44A7-9EAD-83056E0B03D6}"/>
              </a:ext>
            </a:extLst>
          </p:cNvPr>
          <p:cNvSpPr/>
          <p:nvPr userDrawn="1"/>
        </p:nvSpPr>
        <p:spPr>
          <a:xfrm>
            <a:off x="2467362" y="312271"/>
            <a:ext cx="425629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6470065" y="96889"/>
            <a:ext cx="827534" cy="62601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9710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4424" y="788110"/>
            <a:ext cx="2824812" cy="701731"/>
          </a:xfr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lvl1pPr>
              <a:defRPr lang="en-US" sz="4400" cap="none" spc="0" dirty="0">
                <a:ln/>
                <a:solidFill>
                  <a:schemeClr val="bg1"/>
                </a:solidFill>
                <a:effectLst/>
                <a:latin typeface="Montserrat Black" panose="00000A00000000000000" pitchFamily="2" charset="0"/>
                <a:ea typeface="Roboto" panose="02000000000000000000" pitchFamily="2" charset="0"/>
                <a:cs typeface="+mn-cs"/>
              </a:defRPr>
            </a:lvl1pPr>
          </a:lstStyle>
          <a:p>
            <a:pPr marL="0" lvl="0" algn="ctr" defTabSz="457200"/>
            <a:r>
              <a:rPr lang="en-US" dirty="0"/>
              <a:t>GHI NHỚ</a:t>
            </a:r>
          </a:p>
        </p:txBody>
      </p:sp>
      <p:sp>
        <p:nvSpPr>
          <p:cNvPr id="3" name="Content Placeholder 2"/>
          <p:cNvSpPr>
            <a:spLocks noGrp="1"/>
          </p:cNvSpPr>
          <p:nvPr>
            <p:ph idx="1"/>
          </p:nvPr>
        </p:nvSpPr>
        <p:spPr>
          <a:xfrm>
            <a:off x="2396358" y="1489841"/>
            <a:ext cx="4185745" cy="2228721"/>
          </a:xfrm>
        </p:spPr>
        <p:txBody>
          <a:bodyPr>
            <a:noAutofit/>
          </a:bodyPr>
          <a:lstStyle>
            <a:lvl1pPr>
              <a:defRPr sz="2400">
                <a:solidFill>
                  <a:schemeClr val="accent4">
                    <a:lumMod val="40000"/>
                    <a:lumOff val="60000"/>
                  </a:schemeClr>
                </a:solidFill>
              </a:defRPr>
            </a:lvl1pPr>
            <a:lvl2pPr>
              <a:defRPr sz="2000">
                <a:solidFill>
                  <a:schemeClr val="accent4">
                    <a:lumMod val="40000"/>
                    <a:lumOff val="60000"/>
                  </a:schemeClr>
                </a:solidFill>
              </a:defRPr>
            </a:lvl2pPr>
            <a:lvl3pPr>
              <a:defRPr sz="1600">
                <a:solidFill>
                  <a:schemeClr val="accent4">
                    <a:lumMod val="40000"/>
                    <a:lumOff val="60000"/>
                  </a:schemeClr>
                </a:solidFill>
              </a:defRPr>
            </a:lvl3pPr>
            <a:lvl4pPr>
              <a:defRPr sz="1400">
                <a:solidFill>
                  <a:schemeClr val="accent4">
                    <a:lumMod val="40000"/>
                    <a:lumOff val="60000"/>
                  </a:schemeClr>
                </a:solidFill>
              </a:defRPr>
            </a:lvl4pPr>
            <a:lvl5pPr>
              <a:defRPr sz="1400">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2E55D0F-95C7-4DDF-A218-CDB410FD17DC}" type="datetime1">
              <a:rPr lang="en-US" smtClean="0"/>
              <a:t>7/12/2022</a:t>
            </a:fld>
            <a:endParaRPr lang="en-US"/>
          </a:p>
        </p:txBody>
      </p:sp>
      <p:sp>
        <p:nvSpPr>
          <p:cNvPr id="5" name="Footer Placeholder 4"/>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35176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5" cstate="hqprint">
            <a:extLst>
              <a:ext uri="{28A0092B-C50C-407E-A947-70E740481C1C}">
                <a14:useLocalDpi xmlns:a14="http://schemas.microsoft.com/office/drawing/2010/main" val="0"/>
              </a:ext>
            </a:extLst>
          </a:blip>
          <a:srcRect/>
          <a:stretch>
            <a:fillRect/>
          </a:stretch>
        </p:blipFill>
        <p:spPr>
          <a:xfrm>
            <a:off x="106680" y="68339"/>
            <a:ext cx="662940" cy="66294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906779" y="555784"/>
            <a:ext cx="7768093" cy="869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06780" y="1424939"/>
            <a:ext cx="7414260" cy="31851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33D2C4-F728-4B9D-9043-61127E558B34}" type="datetime1">
              <a:rPr lang="en-US" smtClean="0"/>
              <a:t>7/12/2022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Tin học lớp 3_NXB ĐH Vinh_Kiến tạo công dân toàn cầu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241992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3" r:id="rId4"/>
    <p:sldLayoutId id="2147483678" r:id="rId5"/>
    <p:sldLayoutId id="2147483674" r:id="rId6"/>
    <p:sldLayoutId id="2147483681" r:id="rId7"/>
    <p:sldLayoutId id="2147483667" r:id="rId8"/>
    <p:sldLayoutId id="2147483672" r:id="rId9"/>
    <p:sldLayoutId id="2147483685" r:id="rId10"/>
    <p:sldLayoutId id="2147483686" r:id="rId11"/>
    <p:sldLayoutId id="2147483687" r:id="rId12"/>
    <p:sldLayoutId id="2147483689" r:id="rId13"/>
    <p:sldLayoutId id="2147483688" r:id="rId14"/>
    <p:sldLayoutId id="2147483690" r:id="rId15"/>
    <p:sldLayoutId id="2147483691" r:id="rId16"/>
    <p:sldLayoutId id="2147483692" r:id="rId17"/>
    <p:sldLayoutId id="2147483694" r:id="rId18"/>
    <p:sldLayoutId id="2147483695" r:id="rId19"/>
    <p:sldLayoutId id="2147483698" r:id="rId20"/>
    <p:sldLayoutId id="2147483697"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682" r:id="rId30"/>
    <p:sldLayoutId id="2147483683" r:id="rId31"/>
    <p:sldLayoutId id="2147483684" r:id="rId32"/>
  </p:sldLayoutIdLst>
  <p:hf hdr="0"/>
  <p:txStyles>
    <p:title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2364252" y="2592729"/>
            <a:ext cx="4415495" cy="1084521"/>
          </a:xfrm>
        </p:spPr>
        <p:txBody>
          <a:bodyPr>
            <a:noAutofit/>
          </a:bodyPr>
          <a:lstStyle/>
          <a:p>
            <a:r>
              <a:rPr lang="vi-VN" sz="3200">
                <a:latin typeface="+mn-lt"/>
              </a:rPr>
              <a:t>CHÈN ẢNH VÀO TRANG CHIẾU</a:t>
            </a:r>
            <a:endParaRPr lang="en-US" sz="3200" dirty="0">
              <a:latin typeface="+mn-lt"/>
            </a:endParaRPr>
          </a:p>
        </p:txBody>
      </p:sp>
      <p:sp>
        <p:nvSpPr>
          <p:cNvPr id="3" name="Text Placeholder 2">
            <a:extLst>
              <a:ext uri="{FF2B5EF4-FFF2-40B4-BE49-F238E27FC236}">
                <a16:creationId xmlns:a16="http://schemas.microsoft.com/office/drawing/2014/main" id="{1053F0EC-9ABF-4504-8DD6-626ADC75CB73}"/>
              </a:ext>
            </a:extLst>
          </p:cNvPr>
          <p:cNvSpPr>
            <a:spLocks noGrp="1"/>
          </p:cNvSpPr>
          <p:nvPr>
            <p:ph type="body" sz="quarter" idx="13"/>
          </p:nvPr>
        </p:nvSpPr>
        <p:spPr>
          <a:xfrm>
            <a:off x="3863225" y="1763047"/>
            <a:ext cx="1417551" cy="665163"/>
          </a:xfrm>
        </p:spPr>
        <p:txBody>
          <a:bodyPr/>
          <a:lstStyle/>
          <a:p>
            <a:r>
              <a:rPr lang="en-US"/>
              <a:t>BÀI 22</a:t>
            </a:r>
            <a:endParaRPr lang="en-US" dirty="0"/>
          </a:p>
        </p:txBody>
      </p:sp>
      <p:sp>
        <p:nvSpPr>
          <p:cNvPr id="4" name="Date Placeholder 3">
            <a:extLst>
              <a:ext uri="{FF2B5EF4-FFF2-40B4-BE49-F238E27FC236}">
                <a16:creationId xmlns:a16="http://schemas.microsoft.com/office/drawing/2014/main" id="{198AAB6C-92B8-44D3-9B92-02AB41DB66BD}"/>
              </a:ext>
            </a:extLst>
          </p:cNvPr>
          <p:cNvSpPr>
            <a:spLocks noGrp="1"/>
          </p:cNvSpPr>
          <p:nvPr>
            <p:ph type="dt" sz="half" idx="10"/>
          </p:nvPr>
        </p:nvSpPr>
        <p:spPr>
          <a:xfrm>
            <a:off x="628650" y="4926290"/>
            <a:ext cx="2057400" cy="273844"/>
          </a:xfrm>
        </p:spPr>
        <p:txBody>
          <a:bodyPr/>
          <a:lstStyle/>
          <a:p>
            <a:fld id="{7D7C3945-8298-45C8-8CCF-2D74320BB235}" type="datetime1">
              <a:rPr lang="en-US" smtClean="0"/>
              <a:t>7/12/2022</a:t>
            </a:fld>
            <a:endParaRPr lang="en-US"/>
          </a:p>
        </p:txBody>
      </p:sp>
      <p:sp>
        <p:nvSpPr>
          <p:cNvPr id="5" name="Footer Placeholder 4">
            <a:extLst>
              <a:ext uri="{FF2B5EF4-FFF2-40B4-BE49-F238E27FC236}">
                <a16:creationId xmlns:a16="http://schemas.microsoft.com/office/drawing/2014/main" id="{78D41089-A13F-4F00-8960-DF5A78ACB224}"/>
              </a:ext>
            </a:extLst>
          </p:cNvPr>
          <p:cNvSpPr>
            <a:spLocks noGrp="1"/>
          </p:cNvSpPr>
          <p:nvPr>
            <p:ph type="ftr" sz="quarter" idx="11"/>
          </p:nvPr>
        </p:nvSpPr>
        <p:spPr>
          <a:xfrm>
            <a:off x="3028950" y="4926290"/>
            <a:ext cx="3086100" cy="273844"/>
          </a:xfrm>
        </p:spPr>
        <p:txBody>
          <a:bodyPr/>
          <a:lstStyle/>
          <a:p>
            <a:r>
              <a:rPr lang="en-US" dirty="0"/>
              <a:t>Tin </a:t>
            </a:r>
            <a:r>
              <a:rPr lang="en-US" dirty="0" err="1"/>
              <a:t>học</a:t>
            </a:r>
            <a:r>
              <a:rPr lang="en-US" dirty="0"/>
              <a:t> </a:t>
            </a:r>
            <a:r>
              <a:rPr lang="en-US" dirty="0" err="1"/>
              <a:t>lớp</a:t>
            </a:r>
            <a:r>
              <a:rPr lang="en-US" dirty="0"/>
              <a:t> 3_NXB ĐH </a:t>
            </a:r>
            <a:r>
              <a:rPr lang="en-US" dirty="0" err="1"/>
              <a:t>Vinh_Kiến</a:t>
            </a:r>
            <a:r>
              <a:rPr lang="en-US" dirty="0"/>
              <a:t> </a:t>
            </a:r>
            <a:r>
              <a:rPr lang="en-US" dirty="0" err="1"/>
              <a:t>tạo</a:t>
            </a:r>
            <a:r>
              <a:rPr lang="en-US" dirty="0"/>
              <a:t> </a:t>
            </a:r>
            <a:r>
              <a:rPr lang="en-US" dirty="0" err="1"/>
              <a:t>công</a:t>
            </a:r>
            <a:r>
              <a:rPr lang="en-US" dirty="0"/>
              <a:t> </a:t>
            </a:r>
            <a:r>
              <a:rPr lang="en-US" dirty="0" err="1"/>
              <a:t>dân</a:t>
            </a:r>
            <a:r>
              <a:rPr lang="en-US" dirty="0"/>
              <a:t> </a:t>
            </a:r>
            <a:r>
              <a:rPr lang="en-US" dirty="0" err="1"/>
              <a:t>toàn</a:t>
            </a:r>
            <a:r>
              <a:rPr lang="en-US" dirty="0"/>
              <a:t> </a:t>
            </a:r>
            <a:r>
              <a:rPr lang="en-US" dirty="0" err="1"/>
              <a:t>cầu</a:t>
            </a:r>
            <a:endParaRPr lang="en-US" dirty="0"/>
          </a:p>
        </p:txBody>
      </p:sp>
      <p:sp>
        <p:nvSpPr>
          <p:cNvPr id="6" name="Slide Number Placeholder 5">
            <a:extLst>
              <a:ext uri="{FF2B5EF4-FFF2-40B4-BE49-F238E27FC236}">
                <a16:creationId xmlns:a16="http://schemas.microsoft.com/office/drawing/2014/main" id="{C6C778BD-9140-4362-AD78-F2E0476EBE0C}"/>
              </a:ext>
            </a:extLst>
          </p:cNvPr>
          <p:cNvSpPr>
            <a:spLocks noGrp="1"/>
          </p:cNvSpPr>
          <p:nvPr>
            <p:ph type="sldNum" sz="quarter" idx="12"/>
          </p:nvPr>
        </p:nvSpPr>
        <p:spPr>
          <a:xfrm>
            <a:off x="6457950" y="4926290"/>
            <a:ext cx="2057400" cy="273844"/>
          </a:xfrm>
        </p:spPr>
        <p:txBody>
          <a:bodyPr/>
          <a:lstStyle/>
          <a:p>
            <a:fld id="{30468810-060D-430C-ACDF-BB351635E08B}" type="slidenum">
              <a:rPr lang="en-US" smtClean="0"/>
              <a:t>1</a:t>
            </a:fld>
            <a:endParaRPr lang="en-US"/>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3600"/>
              <a:t>3. Trình chiếu tệp trình chiếu</a:t>
            </a:r>
            <a:endParaRPr lang="en-US" sz="3600"/>
          </a:p>
        </p:txBody>
      </p:sp>
      <p:sp>
        <p:nvSpPr>
          <p:cNvPr id="3" name="Date Placeholder 2"/>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10</a:t>
            </a:fld>
            <a:endParaRPr lang="en-US"/>
          </a:p>
        </p:txBody>
      </p:sp>
      <p:sp>
        <p:nvSpPr>
          <p:cNvPr id="13" name="Title 1"/>
          <p:cNvSpPr txBox="1">
            <a:spLocks/>
          </p:cNvSpPr>
          <p:nvPr/>
        </p:nvSpPr>
        <p:spPr>
          <a:xfrm>
            <a:off x="772905" y="1402971"/>
            <a:ext cx="7514567" cy="318060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marL="285750" indent="-285750" algn="just">
              <a:spcBef>
                <a:spcPts val="600"/>
              </a:spcBef>
              <a:spcAft>
                <a:spcPts val="600"/>
              </a:spcAft>
              <a:buFont typeface="Wingdings" panose="05000000000000000000" pitchFamily="2" charset="2"/>
              <a:buChar char="ü"/>
            </a:pPr>
            <a:r>
              <a:rPr lang="vi-VN" sz="2800" b="0">
                <a:latin typeface="Calibri" panose="020F0502020204030204" pitchFamily="34" charset="0"/>
                <a:cs typeface="Calibri" panose="020F0502020204030204" pitchFamily="34" charset="0"/>
              </a:rPr>
              <a:t>Nhấn phím F5.</a:t>
            </a:r>
            <a:endParaRPr lang="en-US" sz="2800" b="0">
              <a:latin typeface="Calibri" panose="020F0502020204030204" pitchFamily="34" charset="0"/>
              <a:cs typeface="Calibri" panose="020F0502020204030204" pitchFamily="34" charset="0"/>
            </a:endParaRPr>
          </a:p>
          <a:p>
            <a:pPr marL="285750" indent="-285750" algn="just">
              <a:spcBef>
                <a:spcPts val="600"/>
              </a:spcBef>
              <a:spcAft>
                <a:spcPts val="600"/>
              </a:spcAft>
              <a:buFont typeface="Wingdings" panose="05000000000000000000" pitchFamily="2" charset="2"/>
              <a:buChar char="ü"/>
            </a:pPr>
            <a:r>
              <a:rPr lang="en-US" sz="2800" b="0">
                <a:latin typeface="Calibri" panose="020F0502020204030204" pitchFamily="34" charset="0"/>
                <a:cs typeface="Calibri" panose="020F0502020204030204" pitchFamily="34" charset="0"/>
              </a:rPr>
              <a:t>Sử dụng phím mũi tên            để chuyển qua, lại các trang chiếu.</a:t>
            </a:r>
          </a:p>
          <a:p>
            <a:pPr marL="285750" indent="-285750" algn="just">
              <a:spcBef>
                <a:spcPts val="600"/>
              </a:spcBef>
              <a:spcAft>
                <a:spcPts val="600"/>
              </a:spcAft>
              <a:buFont typeface="Wingdings" panose="05000000000000000000" pitchFamily="2" charset="2"/>
              <a:buChar char="ü"/>
            </a:pPr>
            <a:r>
              <a:rPr lang="en-US" sz="2800" b="0">
                <a:latin typeface="Calibri" panose="020F0502020204030204" pitchFamily="34" charset="0"/>
                <a:cs typeface="Calibri" panose="020F0502020204030204" pitchFamily="34" charset="0"/>
              </a:rPr>
              <a:t>Nhấn phím ESC để trở lại chế độ soạn thảo.</a:t>
            </a:r>
          </a:p>
          <a:p>
            <a:pPr marL="285750" indent="-285750" algn="just">
              <a:spcBef>
                <a:spcPts val="600"/>
              </a:spcBef>
              <a:spcAft>
                <a:spcPts val="600"/>
              </a:spcAft>
              <a:buFont typeface="Wingdings" panose="05000000000000000000" pitchFamily="2" charset="2"/>
              <a:buChar char="ü"/>
            </a:pPr>
            <a:endParaRPr lang="en-US" sz="2800" b="0">
              <a:latin typeface="Calibri" panose="020F0502020204030204" pitchFamily="34" charset="0"/>
              <a:cs typeface="Calibri" panose="020F0502020204030204" pitchFamily="34" charset="0"/>
            </a:endParaRPr>
          </a:p>
          <a:p>
            <a:pPr marL="285750" indent="-285750" algn="just">
              <a:spcBef>
                <a:spcPts val="600"/>
              </a:spcBef>
              <a:spcAft>
                <a:spcPts val="600"/>
              </a:spcAft>
              <a:buFont typeface="Wingdings" panose="05000000000000000000" pitchFamily="2" charset="2"/>
              <a:buChar char="ü"/>
            </a:pPr>
            <a:endParaRPr lang="en-US" sz="2800" b="0">
              <a:latin typeface="Calibri" panose="020F0502020204030204" pitchFamily="34" charset="0"/>
              <a:cs typeface="Calibri" panose="020F0502020204030204" pitchFamily="34" charset="0"/>
            </a:endParaRPr>
          </a:p>
        </p:txBody>
      </p:sp>
      <p:pic>
        <p:nvPicPr>
          <p:cNvPr id="12" name="image9.png"/>
          <p:cNvPicPr/>
          <p:nvPr/>
        </p:nvPicPr>
        <p:blipFill>
          <a:blip r:embed="rId2"/>
          <a:srcRect/>
          <a:stretch>
            <a:fillRect/>
          </a:stretch>
        </p:blipFill>
        <p:spPr>
          <a:xfrm>
            <a:off x="4497161" y="1958436"/>
            <a:ext cx="787101" cy="479169"/>
          </a:xfrm>
          <a:prstGeom prst="rect">
            <a:avLst/>
          </a:prstGeom>
          <a:ln/>
        </p:spPr>
      </p:pic>
    </p:spTree>
    <p:extLst>
      <p:ext uri="{BB962C8B-B14F-4D97-AF65-F5344CB8AC3E}">
        <p14:creationId xmlns:p14="http://schemas.microsoft.com/office/powerpoint/2010/main" val="379219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7/12/2022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11</a:t>
            </a:fld>
            <a:endParaRPr lang="en-US"/>
          </a:p>
        </p:txBody>
      </p:sp>
      <p:sp>
        <p:nvSpPr>
          <p:cNvPr id="7" name="Content Placeholder 9"/>
          <p:cNvSpPr txBox="1">
            <a:spLocks/>
          </p:cNvSpPr>
          <p:nvPr/>
        </p:nvSpPr>
        <p:spPr>
          <a:xfrm>
            <a:off x="2686050" y="1540777"/>
            <a:ext cx="3484901" cy="174777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buNone/>
            </a:pPr>
            <a:r>
              <a:rPr lang="en-US" sz="2000">
                <a:latin typeface="Calibri" panose="020F0502020204030204" pitchFamily="34" charset="0"/>
                <a:cs typeface="Calibri" panose="020F0502020204030204" pitchFamily="34" charset="0"/>
              </a:rPr>
              <a:t>Để trình chiếu tệp trình chiếu em có thể thực hiện theo các cách sau:</a:t>
            </a:r>
          </a:p>
          <a:p>
            <a:pPr algn="just">
              <a:lnSpc>
                <a:spcPct val="100000"/>
              </a:lnSpc>
            </a:pPr>
            <a:r>
              <a:rPr lang="en-US" sz="2000">
                <a:latin typeface="Calibri" panose="020F0502020204030204" pitchFamily="34" charset="0"/>
                <a:cs typeface="Calibri" panose="020F0502020204030204" pitchFamily="34" charset="0"/>
              </a:rPr>
              <a:t>Nhấn phím F5.</a:t>
            </a:r>
          </a:p>
          <a:p>
            <a:pPr algn="just">
              <a:lnSpc>
                <a:spcPct val="100000"/>
              </a:lnSpc>
            </a:pPr>
            <a:r>
              <a:rPr lang="en-US" sz="2000">
                <a:latin typeface="Calibri" panose="020F0502020204030204" pitchFamily="34" charset="0"/>
                <a:cs typeface="Calibri" panose="020F0502020204030204" pitchFamily="34" charset="0"/>
              </a:rPr>
              <a:t>Nháy chọn lệnh Reading View hoặc Slide Show.</a:t>
            </a:r>
          </a:p>
          <a:p>
            <a:pPr algn="just">
              <a:lnSpc>
                <a:spcPct val="100000"/>
              </a:lnSpc>
            </a:pPr>
            <a:r>
              <a:rPr lang="en-US" sz="2000">
                <a:latin typeface="Calibri" panose="020F0502020204030204" pitchFamily="34" charset="0"/>
                <a:cs typeface="Calibri" panose="020F0502020204030204" pitchFamily="34" charset="0"/>
              </a:rPr>
              <a:t>Nhấn tổ hợp phím Shift + F5.</a:t>
            </a:r>
          </a:p>
        </p:txBody>
      </p:sp>
    </p:spTree>
    <p:extLst>
      <p:ext uri="{BB962C8B-B14F-4D97-AF65-F5344CB8AC3E}">
        <p14:creationId xmlns:p14="http://schemas.microsoft.com/office/powerpoint/2010/main" val="246009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6722B-AFC9-45D5-8ED5-734EF44658BA}"/>
              </a:ext>
            </a:extLst>
          </p:cNvPr>
          <p:cNvSpPr>
            <a:spLocks noGrp="1"/>
          </p:cNvSpPr>
          <p:nvPr>
            <p:ph type="title"/>
          </p:nvPr>
        </p:nvSpPr>
        <p:spPr/>
        <p:txBody>
          <a:bodyPr/>
          <a:lstStyle/>
          <a:p>
            <a:r>
              <a:rPr lang="en-US">
                <a:latin typeface="+mn-lt"/>
              </a:rPr>
              <a:t>LUYỆN TẬP</a:t>
            </a:r>
            <a:endParaRPr lang="en-US" dirty="0">
              <a:latin typeface="+mn-lt"/>
            </a:endParaRPr>
          </a:p>
        </p:txBody>
      </p:sp>
      <p:sp>
        <p:nvSpPr>
          <p:cNvPr id="2" name="Date Placeholder 1">
            <a:extLst>
              <a:ext uri="{FF2B5EF4-FFF2-40B4-BE49-F238E27FC236}">
                <a16:creationId xmlns:a16="http://schemas.microsoft.com/office/drawing/2014/main" id="{5B83AFD6-1C4D-452C-9F03-36F4A065FC9D}"/>
              </a:ext>
            </a:extLst>
          </p:cNvPr>
          <p:cNvSpPr>
            <a:spLocks noGrp="1"/>
          </p:cNvSpPr>
          <p:nvPr>
            <p:ph type="dt" sz="half" idx="10"/>
          </p:nvPr>
        </p:nvSpPr>
        <p:spPr/>
        <p:txBody>
          <a:bodyPr/>
          <a:lstStyle/>
          <a:p>
            <a:fld id="{5E32872F-1774-48A7-AB69-BDED11FCB657}" type="datetime1">
              <a:rPr lang="en-US" smtClean="0"/>
              <a:t>7/12/2022</a:t>
            </a:fld>
            <a:endParaRPr lang="en-US"/>
          </a:p>
        </p:txBody>
      </p:sp>
      <p:sp>
        <p:nvSpPr>
          <p:cNvPr id="4" name="Footer Placeholder 3">
            <a:extLst>
              <a:ext uri="{FF2B5EF4-FFF2-40B4-BE49-F238E27FC236}">
                <a16:creationId xmlns:a16="http://schemas.microsoft.com/office/drawing/2014/main" id="{0C3E2C5D-CFB8-4303-B0B6-E8DA8D643701}"/>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a:extLst>
              <a:ext uri="{FF2B5EF4-FFF2-40B4-BE49-F238E27FC236}">
                <a16:creationId xmlns:a16="http://schemas.microsoft.com/office/drawing/2014/main" id="{A6B79987-90B8-4932-90BE-5530F1CF1321}"/>
              </a:ext>
            </a:extLst>
          </p:cNvPr>
          <p:cNvSpPr>
            <a:spLocks noGrp="1"/>
          </p:cNvSpPr>
          <p:nvPr>
            <p:ph type="sldNum" sz="quarter" idx="12"/>
          </p:nvPr>
        </p:nvSpPr>
        <p:spPr/>
        <p:txBody>
          <a:bodyPr/>
          <a:lstStyle/>
          <a:p>
            <a:fld id="{30468810-060D-430C-ACDF-BB351635E08B}" type="slidenum">
              <a:rPr lang="en-US" smtClean="0"/>
              <a:t>12</a:t>
            </a:fld>
            <a:endParaRPr lang="en-US"/>
          </a:p>
        </p:txBody>
      </p:sp>
    </p:spTree>
    <p:extLst>
      <p:ext uri="{BB962C8B-B14F-4D97-AF65-F5344CB8AC3E}">
        <p14:creationId xmlns:p14="http://schemas.microsoft.com/office/powerpoint/2010/main" val="38463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60960" y="-1792804"/>
            <a:ext cx="2521844" cy="369332"/>
          </a:xfrm>
          <a:prstGeom prst="rect">
            <a:avLst/>
          </a:prstGeom>
        </p:spPr>
        <p:txBody>
          <a:bodyPr wrap="none">
            <a:spAutoFit/>
          </a:bodyPr>
          <a:lstStyle/>
          <a:p>
            <a:r>
              <a:rPr lang="en-US"/>
              <a:t>4. Điện thoại thông minh</a:t>
            </a: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49471"/>
          <a:stretch/>
        </p:blipFill>
        <p:spPr>
          <a:xfrm>
            <a:off x="415635" y="1782673"/>
            <a:ext cx="3918616" cy="2053122"/>
          </a:xfrm>
          <a:prstGeom prst="rect">
            <a:avLst/>
          </a:prstGeom>
        </p:spPr>
      </p:pic>
      <p:sp>
        <p:nvSpPr>
          <p:cNvPr id="26" name="Title 4"/>
          <p:cNvSpPr>
            <a:spLocks noGrp="1"/>
          </p:cNvSpPr>
          <p:nvPr>
            <p:ph type="title"/>
          </p:nvPr>
        </p:nvSpPr>
        <p:spPr>
          <a:xfrm>
            <a:off x="838200" y="365125"/>
            <a:ext cx="9562376" cy="632723"/>
          </a:xfrm>
        </p:spPr>
        <p:txBody>
          <a:bodyPr/>
          <a:lstStyle/>
          <a:p>
            <a:r>
              <a:rPr lang="en-US" sz="3600" b="1"/>
              <a:t>Các bước chèn ảnh vào trang chiếu</a:t>
            </a:r>
          </a:p>
        </p:txBody>
      </p:sp>
      <p:pic>
        <p:nvPicPr>
          <p:cNvPr id="27" name="Buoc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9767" y="1047340"/>
            <a:ext cx="675618" cy="675618"/>
          </a:xfrm>
          <a:prstGeom prst="rect">
            <a:avLst/>
          </a:prstGeom>
        </p:spPr>
      </p:pic>
      <p:pic>
        <p:nvPicPr>
          <p:cNvPr id="28" name="Buoc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9767" y="1983103"/>
            <a:ext cx="676824" cy="676824"/>
          </a:xfrm>
          <a:prstGeom prst="rect">
            <a:avLst/>
          </a:prstGeom>
        </p:spPr>
      </p:pic>
      <p:pic>
        <p:nvPicPr>
          <p:cNvPr id="29" name="Buoc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767" y="3051157"/>
            <a:ext cx="675618" cy="675618"/>
          </a:xfrm>
          <a:prstGeom prst="rect">
            <a:avLst/>
          </a:prstGeom>
        </p:spPr>
      </p:pic>
      <p:pic>
        <p:nvPicPr>
          <p:cNvPr id="30" name="Buoc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9767" y="3998944"/>
            <a:ext cx="675618" cy="675618"/>
          </a:xfrm>
          <a:prstGeom prst="rect">
            <a:avLst/>
          </a:prstGeom>
        </p:spPr>
      </p:pic>
      <p:sp>
        <p:nvSpPr>
          <p:cNvPr id="31" name="TextBox 30"/>
          <p:cNvSpPr txBox="1"/>
          <p:nvPr/>
        </p:nvSpPr>
        <p:spPr>
          <a:xfrm>
            <a:off x="5619388" y="1031206"/>
            <a:ext cx="3121891" cy="707886"/>
          </a:xfrm>
          <a:prstGeom prst="rect">
            <a:avLst/>
          </a:prstGeom>
          <a:noFill/>
        </p:spPr>
        <p:txBody>
          <a:bodyPr wrap="square" rtlCol="0">
            <a:spAutoFit/>
          </a:bodyPr>
          <a:lstStyle/>
          <a:p>
            <a:r>
              <a:rPr lang="en-US" sz="2000"/>
              <a:t>Chọn lệnh </a:t>
            </a:r>
            <a:r>
              <a:rPr lang="en-US" sz="2000" b="1"/>
              <a:t>Insert\Pictures\This Device</a:t>
            </a:r>
          </a:p>
        </p:txBody>
      </p:sp>
      <p:sp>
        <p:nvSpPr>
          <p:cNvPr id="32" name="TextBox 31"/>
          <p:cNvSpPr txBox="1"/>
          <p:nvPr/>
        </p:nvSpPr>
        <p:spPr>
          <a:xfrm>
            <a:off x="5619388" y="1955535"/>
            <a:ext cx="3121891" cy="707886"/>
          </a:xfrm>
          <a:prstGeom prst="rect">
            <a:avLst/>
          </a:prstGeom>
          <a:noFill/>
        </p:spPr>
        <p:txBody>
          <a:bodyPr wrap="square" rtlCol="0">
            <a:spAutoFit/>
          </a:bodyPr>
          <a:lstStyle/>
          <a:p>
            <a:r>
              <a:rPr lang="en-US" sz="2000"/>
              <a:t>Chọn thư mục nơi chứa tệp ảnh cần chèn</a:t>
            </a:r>
            <a:endParaRPr lang="en-US" sz="2000" b="1"/>
          </a:p>
        </p:txBody>
      </p:sp>
      <p:sp>
        <p:nvSpPr>
          <p:cNvPr id="33" name="TextBox 32"/>
          <p:cNvSpPr txBox="1"/>
          <p:nvPr/>
        </p:nvSpPr>
        <p:spPr>
          <a:xfrm>
            <a:off x="5619388" y="3188911"/>
            <a:ext cx="2922728" cy="400110"/>
          </a:xfrm>
          <a:prstGeom prst="rect">
            <a:avLst/>
          </a:prstGeom>
          <a:noFill/>
        </p:spPr>
        <p:txBody>
          <a:bodyPr wrap="square" rtlCol="0">
            <a:spAutoFit/>
          </a:bodyPr>
          <a:lstStyle/>
          <a:p>
            <a:r>
              <a:rPr lang="en-US" sz="2000"/>
              <a:t>Chọn ảnh cần chèn</a:t>
            </a:r>
            <a:endParaRPr lang="en-US" sz="2000" b="1"/>
          </a:p>
        </p:txBody>
      </p:sp>
      <p:sp>
        <p:nvSpPr>
          <p:cNvPr id="34" name="TextBox 33"/>
          <p:cNvSpPr txBox="1"/>
          <p:nvPr/>
        </p:nvSpPr>
        <p:spPr>
          <a:xfrm>
            <a:off x="5619388" y="4136698"/>
            <a:ext cx="2795407" cy="400110"/>
          </a:xfrm>
          <a:prstGeom prst="rect">
            <a:avLst/>
          </a:prstGeom>
          <a:noFill/>
        </p:spPr>
        <p:txBody>
          <a:bodyPr wrap="square" rtlCol="0">
            <a:spAutoFit/>
          </a:bodyPr>
          <a:lstStyle/>
          <a:p>
            <a:r>
              <a:rPr lang="en-US" sz="2000"/>
              <a:t>Chọn </a:t>
            </a:r>
            <a:r>
              <a:rPr lang="en-US" sz="2000" b="1"/>
              <a:t>Insert</a:t>
            </a:r>
          </a:p>
        </p:txBody>
      </p:sp>
      <p:sp>
        <p:nvSpPr>
          <p:cNvPr id="35" name="TextBox 34"/>
          <p:cNvSpPr txBox="1"/>
          <p:nvPr/>
        </p:nvSpPr>
        <p:spPr>
          <a:xfrm>
            <a:off x="589255" y="4674562"/>
            <a:ext cx="7825540" cy="307777"/>
          </a:xfrm>
          <a:prstGeom prst="rect">
            <a:avLst/>
          </a:prstGeom>
          <a:noFill/>
        </p:spPr>
        <p:txBody>
          <a:bodyPr wrap="square" rtlCol="0">
            <a:spAutoFit/>
          </a:bodyPr>
          <a:lstStyle/>
          <a:p>
            <a:r>
              <a:rPr lang="en-US" sz="1400"/>
              <a:t>Cách thức tiến hành trò chơi: Các bước chèn ảnh sẽ được hiển thị khi GV nháy chọn các số tương ứng.</a:t>
            </a:r>
          </a:p>
        </p:txBody>
      </p:sp>
      <p:sp>
        <p:nvSpPr>
          <p:cNvPr id="36" name="Date Placeholder 1">
            <a:extLst>
              <a:ext uri="{FF2B5EF4-FFF2-40B4-BE49-F238E27FC236}">
                <a16:creationId xmlns:a16="http://schemas.microsoft.com/office/drawing/2014/main" id="{5B83AFD6-1C4D-452C-9F03-36F4A065FC9D}"/>
              </a:ext>
            </a:extLst>
          </p:cNvPr>
          <p:cNvSpPr>
            <a:spLocks noGrp="1"/>
          </p:cNvSpPr>
          <p:nvPr>
            <p:ph type="dt" sz="half" idx="10"/>
          </p:nvPr>
        </p:nvSpPr>
        <p:spPr>
          <a:xfrm>
            <a:off x="628650" y="4767263"/>
            <a:ext cx="2057400" cy="273844"/>
          </a:xfrm>
        </p:spPr>
        <p:txBody>
          <a:bodyPr/>
          <a:lstStyle/>
          <a:p>
            <a:fld id="{5E32872F-1774-48A7-AB69-BDED11FCB657}" type="datetime1">
              <a:rPr lang="en-US" smtClean="0"/>
              <a:t>7/12/2022</a:t>
            </a:fld>
            <a:endParaRPr lang="en-US"/>
          </a:p>
        </p:txBody>
      </p:sp>
      <p:sp>
        <p:nvSpPr>
          <p:cNvPr id="37" name="Footer Placeholder 3">
            <a:extLst>
              <a:ext uri="{FF2B5EF4-FFF2-40B4-BE49-F238E27FC236}">
                <a16:creationId xmlns:a16="http://schemas.microsoft.com/office/drawing/2014/main" id="{0C3E2C5D-CFB8-4303-B0B6-E8DA8D643701}"/>
              </a:ext>
            </a:extLst>
          </p:cNvPr>
          <p:cNvSpPr>
            <a:spLocks noGrp="1"/>
          </p:cNvSpPr>
          <p:nvPr>
            <p:ph type="ftr" sz="quarter" idx="11"/>
          </p:nvPr>
        </p:nvSpPr>
        <p:spPr>
          <a:xfrm>
            <a:off x="3028950" y="4767263"/>
            <a:ext cx="3086100" cy="273844"/>
          </a:xfrm>
        </p:spPr>
        <p:txBody>
          <a:bodyPr/>
          <a:lstStyle/>
          <a:p>
            <a:r>
              <a:rPr lang="en-US"/>
              <a:t>Tin học lớp 3_NXB ĐH Vinh_Kiến tạo công dân toàn cầu</a:t>
            </a:r>
            <a:endParaRPr lang="en-US" dirty="0"/>
          </a:p>
        </p:txBody>
      </p:sp>
    </p:spTree>
    <p:extLst>
      <p:ext uri="{BB962C8B-B14F-4D97-AF65-F5344CB8AC3E}">
        <p14:creationId xmlns:p14="http://schemas.microsoft.com/office/powerpoint/2010/main" val="4078679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25" dur="500"/>
                                        <p:tgtEl>
                                          <p:spTgt spid="34">
                                            <p:txEl>
                                              <p:pRg st="0" end="0"/>
                                            </p:txEl>
                                          </p:spTgt>
                                        </p:tgtEl>
                                      </p:cBhvr>
                                    </p:animEffect>
                                  </p:childTnLst>
                                </p:cTn>
                              </p:par>
                            </p:childTnLst>
                          </p:cTn>
                        </p:par>
                      </p:childTnLst>
                    </p:cTn>
                  </p:par>
                </p:childTnLst>
              </p:cTn>
              <p:nextCondLst>
                <p:cond evt="onClick" delay="0">
                  <p:tgtEl>
                    <p:spTgt spid="30"/>
                  </p:tgtEl>
                </p:cond>
              </p:nextCondLst>
            </p:seq>
          </p:childTnLst>
        </p:cTn>
      </p:par>
    </p:tnLst>
    <p:bldLst>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fld id="{55402B3D-C2E8-4855-94EE-E219B6B9684D}" type="datetime1">
              <a:rPr lang="en-US" smtClean="0"/>
              <a:t>7/12/2022</a:t>
            </a:fld>
            <a:endParaRPr lang="en-US"/>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fld id="{30468810-060D-430C-ACDF-BB351635E08B}" type="slidenum">
              <a:rPr lang="en-US" smtClean="0"/>
              <a:t>14</a:t>
            </a:fld>
            <a:endParaRPr lang="en-US"/>
          </a:p>
        </p:txBody>
      </p:sp>
    </p:spTree>
    <p:extLst>
      <p:ext uri="{BB962C8B-B14F-4D97-AF65-F5344CB8AC3E}">
        <p14:creationId xmlns:p14="http://schemas.microsoft.com/office/powerpoint/2010/main" val="169290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sz="4000">
                <a:latin typeface="+mn-lt"/>
              </a:rPr>
              <a:t>Nhiệm vụ thực hành</a:t>
            </a:r>
            <a:endParaRPr lang="en-US" sz="4000">
              <a:latin typeface="+mn-lt"/>
            </a:endParaRPr>
          </a:p>
        </p:txBody>
      </p:sp>
      <p:sp>
        <p:nvSpPr>
          <p:cNvPr id="3" name="Date Placeholder 2"/>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15</a:t>
            </a:fld>
            <a:endParaRPr lang="en-US"/>
          </a:p>
        </p:txBody>
      </p:sp>
      <p:pic>
        <p:nvPicPr>
          <p:cNvPr id="1026" name="Picture 2" descr="Student Cartoon Learning Education, PNG, 1535x1535px, Teamwork, Art,  Cartoon, Child, Clip Art Download Free"/>
          <p:cNvPicPr>
            <a:picLocks noGrp="1" noChangeAspect="1" noChangeArrowheads="1"/>
          </p:cNvPicPr>
          <p:nvPr>
            <p:ph sz="quarter" idx="13"/>
          </p:nvPr>
        </p:nvPicPr>
        <p:blipFill>
          <a:blip r:embed="rId2">
            <a:extLst>
              <a:ext uri="{BEBA8EAE-BF5A-486C-A8C5-ECC9F3942E4B}">
                <a14:imgProps xmlns:a14="http://schemas.microsoft.com/office/drawing/2010/main">
                  <a14:imgLayer r:embed="rId3">
                    <a14:imgEffect>
                      <a14:backgroundRemoval t="1220" b="98415" l="0" r="99390">
                        <a14:foregroundMark x1="39512" y1="4878" x2="47195" y2="6341"/>
                        <a14:foregroundMark x1="79634" y1="7195" x2="85366" y2="69878"/>
                        <a14:foregroundMark x1="59634" y1="36220" x2="65610" y2="46829"/>
                        <a14:foregroundMark x1="67561" y1="47805" x2="74024" y2="39390"/>
                        <a14:foregroundMark x1="58415" y1="35732" x2="58415" y2="35732"/>
                        <a14:foregroundMark x1="57073" y1="35366" x2="57073" y2="35366"/>
                        <a14:foregroundMark x1="8293" y1="58049" x2="33537" y2="46341"/>
                        <a14:foregroundMark x1="45976" y1="37195" x2="53659" y2="49512"/>
                        <a14:foregroundMark x1="41220" y1="43415" x2="45732" y2="47317"/>
                        <a14:foregroundMark x1="40488" y1="71707" x2="47927" y2="78293"/>
                        <a14:foregroundMark x1="53902" y1="67439" x2="48902" y2="80122"/>
                        <a14:foregroundMark x1="38293" y1="78049" x2="38293" y2="78049"/>
                        <a14:foregroundMark x1="19878" y1="81098" x2="7683" y2="85610"/>
                        <a14:foregroundMark x1="10000" y1="97195" x2="19878" y2="86585"/>
                        <a14:foregroundMark x1="73049" y1="71463" x2="74024" y2="87561"/>
                        <a14:foregroundMark x1="62805" y1="78415" x2="74512" y2="81098"/>
                        <a14:foregroundMark x1="65854" y1="81098" x2="69268" y2="87073"/>
                        <a14:foregroundMark x1="84390" y1="48049" x2="85854" y2="52073"/>
                      </a14:backgroundRemoval>
                    </a14:imgEffect>
                  </a14:imgLayer>
                </a14:imgProps>
              </a:ext>
              <a:ext uri="{28A0092B-C50C-407E-A947-70E740481C1C}">
                <a14:useLocalDpi xmlns:a14="http://schemas.microsoft.com/office/drawing/2010/main" val="0"/>
              </a:ext>
            </a:extLst>
          </a:blip>
          <a:srcRect/>
          <a:stretch>
            <a:fillRect/>
          </a:stretch>
        </p:blipFill>
        <p:spPr bwMode="auto">
          <a:xfrm>
            <a:off x="0" y="2083818"/>
            <a:ext cx="2273602" cy="227360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quarter" idx="13"/>
          </p:nvPr>
        </p:nvSpPr>
        <p:spPr>
          <a:xfrm>
            <a:off x="2435192" y="1219862"/>
            <a:ext cx="6708808" cy="2532309"/>
          </a:xfrm>
        </p:spPr>
        <p:txBody>
          <a:bodyPr>
            <a:noAutofit/>
          </a:bodyPr>
          <a:lstStyle/>
          <a:p>
            <a:pPr algn="just">
              <a:lnSpc>
                <a:spcPct val="120000"/>
              </a:lnSpc>
              <a:buFont typeface="Wingdings" panose="05000000000000000000" pitchFamily="2" charset="2"/>
              <a:buChar char="ü"/>
            </a:pPr>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Mở tệp Ho-Guom đã lưu trong giờ học trước;</a:t>
            </a:r>
          </a:p>
          <a:p>
            <a:pPr algn="just">
              <a:lnSpc>
                <a:spcPct val="120000"/>
              </a:lnSpc>
              <a:buFont typeface="Wingdings" panose="05000000000000000000" pitchFamily="2" charset="2"/>
              <a:buChar char="ü"/>
            </a:pPr>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Chèn hình ảnh minh họa phù hợp vào trang nội dung;</a:t>
            </a:r>
          </a:p>
          <a:p>
            <a:pPr algn="just">
              <a:lnSpc>
                <a:spcPct val="120000"/>
              </a:lnSpc>
              <a:buFont typeface="Wingdings" panose="05000000000000000000" pitchFamily="2" charset="2"/>
              <a:buChar char="ü"/>
            </a:pPr>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Điều chỉnh kích thước, vị trí của ảnh và khung văn bản hợp lí;</a:t>
            </a:r>
          </a:p>
          <a:p>
            <a:pPr algn="just">
              <a:lnSpc>
                <a:spcPct val="120000"/>
              </a:lnSpc>
              <a:buFont typeface="Wingdings" panose="05000000000000000000" pitchFamily="2" charset="2"/>
              <a:buChar char="ü"/>
            </a:pPr>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Lưu bài thực hành và thoát khỏi phần mềm trình chiếu PowerPoint.</a:t>
            </a:r>
          </a:p>
        </p:txBody>
      </p:sp>
    </p:spTree>
    <p:extLst>
      <p:ext uri="{BB962C8B-B14F-4D97-AF65-F5344CB8AC3E}">
        <p14:creationId xmlns:p14="http://schemas.microsoft.com/office/powerpoint/2010/main" val="1321473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D8140-0DC9-4123-AA87-B9898BCF54A2}"/>
              </a:ext>
            </a:extLst>
          </p:cNvPr>
          <p:cNvSpPr>
            <a:spLocks noGrp="1"/>
          </p:cNvSpPr>
          <p:nvPr>
            <p:ph type="title"/>
          </p:nvPr>
        </p:nvSpPr>
        <p:spPr>
          <a:xfrm>
            <a:off x="2924424" y="815810"/>
            <a:ext cx="2582758" cy="646331"/>
          </a:xfrm>
        </p:spPr>
        <p:txBody>
          <a:bodyPr/>
          <a:lstStyle/>
          <a:p>
            <a:r>
              <a:rPr lang="en-US" sz="4000"/>
              <a:t>GHI NHỚ</a:t>
            </a:r>
          </a:p>
        </p:txBody>
      </p:sp>
      <p:sp>
        <p:nvSpPr>
          <p:cNvPr id="5" name="Content Placeholder 4">
            <a:extLst>
              <a:ext uri="{FF2B5EF4-FFF2-40B4-BE49-F238E27FC236}">
                <a16:creationId xmlns:a16="http://schemas.microsoft.com/office/drawing/2014/main" id="{67409436-0AA6-4FAE-803D-24F4AA4E8E3B}"/>
              </a:ext>
            </a:extLst>
          </p:cNvPr>
          <p:cNvSpPr>
            <a:spLocks noGrp="1"/>
          </p:cNvSpPr>
          <p:nvPr>
            <p:ph idx="1"/>
          </p:nvPr>
        </p:nvSpPr>
        <p:spPr>
          <a:xfrm>
            <a:off x="1520792" y="1327919"/>
            <a:ext cx="5678905" cy="2228721"/>
          </a:xfrm>
        </p:spPr>
        <p:txBody>
          <a:bodyPr/>
          <a:lstStyle/>
          <a:p>
            <a:pPr algn="just">
              <a:buFont typeface="Wingdings" panose="05000000000000000000" pitchFamily="2" charset="2"/>
              <a:buChar char="ü"/>
            </a:pPr>
            <a:r>
              <a:rPr lang="en-US" sz="2300">
                <a:latin typeface="Calibri" panose="020F0502020204030204" pitchFamily="34" charset="0"/>
                <a:cs typeface="Calibri" panose="020F0502020204030204" pitchFamily="34" charset="0"/>
              </a:rPr>
              <a:t> </a:t>
            </a:r>
            <a:r>
              <a:rPr lang="vi-VN" sz="2300">
                <a:latin typeface="Calibri" panose="020F0502020204030204" pitchFamily="34" charset="0"/>
                <a:cs typeface="Calibri" panose="020F0502020204030204" pitchFamily="34" charset="0"/>
              </a:rPr>
              <a:t>Để chèn ảnh vào trang chiếu, chọn lệnh Insert\Pictures, chọn nơi chứa tệp ảnh cần chèn, chọn ảnh cần chèn, chọn Insert.</a:t>
            </a:r>
            <a:endParaRPr lang="en-US" sz="2300">
              <a:latin typeface="Calibri" panose="020F0502020204030204" pitchFamily="34" charset="0"/>
              <a:cs typeface="Calibri" panose="020F0502020204030204" pitchFamily="34" charset="0"/>
            </a:endParaRPr>
          </a:p>
          <a:p>
            <a:pPr algn="just">
              <a:buFont typeface="Wingdings" panose="05000000000000000000" pitchFamily="2" charset="2"/>
              <a:buChar char="ü"/>
            </a:pPr>
            <a:r>
              <a:rPr lang="vi-VN" sz="2300">
                <a:latin typeface="Calibri" panose="020F0502020204030204" pitchFamily="34" charset="0"/>
                <a:cs typeface="Calibri" panose="020F0502020204030204" pitchFamily="34" charset="0"/>
              </a:rPr>
              <a:t>Có thể thay đổi được kích thước, vị trí của ảnh sau khi chèn vào trang chiếu.</a:t>
            </a:r>
            <a:endParaRPr lang="en-US" sz="2300">
              <a:latin typeface="Calibri" panose="020F0502020204030204" pitchFamily="34" charset="0"/>
              <a:cs typeface="Calibri" panose="020F0502020204030204" pitchFamily="34" charset="0"/>
            </a:endParaRPr>
          </a:p>
          <a:p>
            <a:pPr algn="just">
              <a:buFont typeface="Wingdings" panose="05000000000000000000" pitchFamily="2" charset="2"/>
              <a:buChar char="ü"/>
            </a:pPr>
            <a:r>
              <a:rPr lang="vi-VN" sz="2300">
                <a:latin typeface="Calibri" panose="020F0502020204030204" pitchFamily="34" charset="0"/>
                <a:cs typeface="Calibri" panose="020F0502020204030204" pitchFamily="34" charset="0"/>
              </a:rPr>
              <a:t>Luôn lưu tệp ngay khi bắt đầu và trong quá trình làm việc.</a:t>
            </a:r>
          </a:p>
        </p:txBody>
      </p:sp>
      <p:sp>
        <p:nvSpPr>
          <p:cNvPr id="2" name="Date Placeholder 1">
            <a:extLst>
              <a:ext uri="{FF2B5EF4-FFF2-40B4-BE49-F238E27FC236}">
                <a16:creationId xmlns:a16="http://schemas.microsoft.com/office/drawing/2014/main" id="{1901D0D8-1590-4BAC-A8A3-30B19F29D49C}"/>
              </a:ext>
            </a:extLst>
          </p:cNvPr>
          <p:cNvSpPr>
            <a:spLocks noGrp="1"/>
          </p:cNvSpPr>
          <p:nvPr>
            <p:ph type="dt" sz="half" idx="10"/>
          </p:nvPr>
        </p:nvSpPr>
        <p:spPr/>
        <p:txBody>
          <a:bodyPr/>
          <a:lstStyle/>
          <a:p>
            <a:fld id="{3A5E50DC-69AB-4510-ACDB-5C4EF2F500FC}" type="datetime1">
              <a:rPr lang="en-US" smtClean="0"/>
              <a:t>7/12/2022</a:t>
            </a:fld>
            <a:endParaRPr lang="en-US"/>
          </a:p>
        </p:txBody>
      </p:sp>
      <p:sp>
        <p:nvSpPr>
          <p:cNvPr id="3" name="Footer Placeholder 2">
            <a:extLst>
              <a:ext uri="{FF2B5EF4-FFF2-40B4-BE49-F238E27FC236}">
                <a16:creationId xmlns:a16="http://schemas.microsoft.com/office/drawing/2014/main" id="{28F011AB-96D2-4F5C-A6D1-3AA6624C4D88}"/>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6" name="Slide Number Placeholder 5">
            <a:extLst>
              <a:ext uri="{FF2B5EF4-FFF2-40B4-BE49-F238E27FC236}">
                <a16:creationId xmlns:a16="http://schemas.microsoft.com/office/drawing/2014/main" id="{3847D2A0-1F88-4B0D-A44C-7FAF27062220}"/>
              </a:ext>
            </a:extLst>
          </p:cNvPr>
          <p:cNvSpPr>
            <a:spLocks noGrp="1"/>
          </p:cNvSpPr>
          <p:nvPr>
            <p:ph type="sldNum" sz="quarter" idx="12"/>
          </p:nvPr>
        </p:nvSpPr>
        <p:spPr/>
        <p:txBody>
          <a:bodyPr/>
          <a:lstStyle/>
          <a:p>
            <a:fld id="{30468810-060D-430C-ACDF-BB351635E08B}" type="slidenum">
              <a:rPr lang="en-US" smtClean="0"/>
              <a:t>16</a:t>
            </a:fld>
            <a:endParaRPr lang="en-US"/>
          </a:p>
        </p:txBody>
      </p:sp>
    </p:spTree>
    <p:extLst>
      <p:ext uri="{BB962C8B-B14F-4D97-AF65-F5344CB8AC3E}">
        <p14:creationId xmlns:p14="http://schemas.microsoft.com/office/powerpoint/2010/main" val="389220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B3C647-99CD-47CC-AFC7-F8E7E2F7127C}"/>
              </a:ext>
            </a:extLst>
          </p:cNvPr>
          <p:cNvSpPr>
            <a:spLocks noGrp="1"/>
          </p:cNvSpPr>
          <p:nvPr>
            <p:ph type="dt" sz="half" idx="10"/>
          </p:nvPr>
        </p:nvSpPr>
        <p:spPr/>
        <p:txBody>
          <a:bodyPr/>
          <a:lstStyle/>
          <a:p>
            <a:fld id="{E19FF07A-E307-48A2-BBC2-8FF807E59E5E}" type="datetime1">
              <a:rPr lang="en-US" smtClean="0">
                <a:latin typeface="+mn-lt"/>
              </a:rPr>
              <a:t>7/12/2022</a:t>
            </a:fld>
            <a:endParaRPr lang="en-US" dirty="0">
              <a:latin typeface="+mn-lt"/>
            </a:endParaRPr>
          </a:p>
        </p:txBody>
      </p:sp>
      <p:sp>
        <p:nvSpPr>
          <p:cNvPr id="3" name="Footer Placeholder 2">
            <a:extLst>
              <a:ext uri="{FF2B5EF4-FFF2-40B4-BE49-F238E27FC236}">
                <a16:creationId xmlns:a16="http://schemas.microsoft.com/office/drawing/2014/main" id="{5582862C-D943-43A3-9FE7-041D3DD2B657}"/>
              </a:ext>
            </a:extLst>
          </p:cNvPr>
          <p:cNvSpPr>
            <a:spLocks noGrp="1"/>
          </p:cNvSpPr>
          <p:nvPr>
            <p:ph type="ftr" sz="quarter" idx="11"/>
          </p:nvPr>
        </p:nvSpPr>
        <p:spPr/>
        <p:txBody>
          <a:bodyPr/>
          <a:lstStyle/>
          <a:p>
            <a:r>
              <a:rPr lang="en-US">
                <a:latin typeface="+mn-lt"/>
              </a:rPr>
              <a:t>Tin học lớp 3_NXB ĐH Vinh_Kiến tạo công dân toàn cầu</a:t>
            </a:r>
            <a:endParaRPr lang="en-US" dirty="0">
              <a:latin typeface="+mn-lt"/>
            </a:endParaRPr>
          </a:p>
        </p:txBody>
      </p:sp>
      <p:sp>
        <p:nvSpPr>
          <p:cNvPr id="4" name="Slide Number Placeholder 3">
            <a:extLst>
              <a:ext uri="{FF2B5EF4-FFF2-40B4-BE49-F238E27FC236}">
                <a16:creationId xmlns:a16="http://schemas.microsoft.com/office/drawing/2014/main" id="{04597971-6EE9-430E-9AAB-53261889BEFA}"/>
              </a:ext>
            </a:extLst>
          </p:cNvPr>
          <p:cNvSpPr>
            <a:spLocks noGrp="1"/>
          </p:cNvSpPr>
          <p:nvPr>
            <p:ph type="sldNum" sz="quarter" idx="12"/>
          </p:nvPr>
        </p:nvSpPr>
        <p:spPr/>
        <p:txBody>
          <a:bodyPr/>
          <a:lstStyle/>
          <a:p>
            <a:fld id="{30468810-060D-430C-ACDF-BB351635E08B}" type="slidenum">
              <a:rPr lang="en-US" smtClean="0">
                <a:latin typeface="+mn-lt"/>
              </a:rPr>
              <a:pPr/>
              <a:t>2</a:t>
            </a:fld>
            <a:endParaRPr lang="en-US">
              <a:latin typeface="+mn-lt"/>
            </a:endParaRPr>
          </a:p>
        </p:txBody>
      </p:sp>
      <p:sp>
        <p:nvSpPr>
          <p:cNvPr id="6" name="Text Placeholder 5">
            <a:extLst>
              <a:ext uri="{FF2B5EF4-FFF2-40B4-BE49-F238E27FC236}">
                <a16:creationId xmlns:a16="http://schemas.microsoft.com/office/drawing/2014/main" id="{3291838A-8B14-470B-9B3B-7E34F84AFA3C}"/>
              </a:ext>
            </a:extLst>
          </p:cNvPr>
          <p:cNvSpPr>
            <a:spLocks noGrp="1"/>
          </p:cNvSpPr>
          <p:nvPr>
            <p:ph type="body" sz="quarter" idx="13"/>
          </p:nvPr>
        </p:nvSpPr>
        <p:spPr>
          <a:xfrm>
            <a:off x="2099413" y="2766013"/>
            <a:ext cx="5927949" cy="521198"/>
          </a:xfrm>
        </p:spPr>
        <p:txBody>
          <a:bodyPr>
            <a:noAutofit/>
          </a:bodyPr>
          <a:lstStyle/>
          <a:p>
            <a:pPr algn="just">
              <a:lnSpc>
                <a:spcPct val="100000"/>
              </a:lnSpc>
            </a:pPr>
            <a:r>
              <a:rPr lang="vi-VN" sz="2600">
                <a:latin typeface="Calibri" panose="020F0502020204030204" pitchFamily="34" charset="0"/>
                <a:cs typeface="Calibri" panose="020F0502020204030204" pitchFamily="34" charset="0"/>
              </a:rPr>
              <a:t>Lưu và đặt được tên cho tệp trình chiếu</a:t>
            </a:r>
            <a:r>
              <a:rPr lang="en-US" sz="260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E341BA94-8D52-45D6-A6E9-314E273E5212}"/>
              </a:ext>
            </a:extLst>
          </p:cNvPr>
          <p:cNvSpPr>
            <a:spLocks noGrp="1"/>
          </p:cNvSpPr>
          <p:nvPr>
            <p:ph type="body" sz="quarter" idx="14"/>
          </p:nvPr>
        </p:nvSpPr>
        <p:spPr>
          <a:xfrm>
            <a:off x="2099412" y="3766638"/>
            <a:ext cx="6478843" cy="614588"/>
          </a:xfrm>
        </p:spPr>
        <p:txBody>
          <a:bodyPr>
            <a:noAutofit/>
          </a:bodyPr>
          <a:lstStyle/>
          <a:p>
            <a:pPr algn="just">
              <a:lnSpc>
                <a:spcPct val="100000"/>
              </a:lnSpc>
            </a:pPr>
            <a:r>
              <a:rPr lang="en-US" sz="180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6F6FDC94-9FC5-45BA-BA32-F7C8F4005969}"/>
              </a:ext>
            </a:extLst>
          </p:cNvPr>
          <p:cNvSpPr>
            <a:spLocks noGrp="1"/>
          </p:cNvSpPr>
          <p:nvPr>
            <p:ph type="body" sz="quarter" idx="15"/>
          </p:nvPr>
        </p:nvSpPr>
        <p:spPr>
          <a:xfrm>
            <a:off x="2140876" y="1766493"/>
            <a:ext cx="5845022" cy="624008"/>
          </a:xfrm>
        </p:spPr>
        <p:txBody>
          <a:bodyPr>
            <a:noAutofit/>
          </a:bodyPr>
          <a:lstStyle/>
          <a:p>
            <a:pPr algn="just">
              <a:lnSpc>
                <a:spcPct val="100000"/>
              </a:lnSpc>
            </a:pPr>
            <a:r>
              <a:rPr lang="vi-VN" sz="2600">
                <a:latin typeface="Calibri" panose="020F0502020204030204" pitchFamily="34" charset="0"/>
                <a:cs typeface="Calibri" panose="020F0502020204030204" pitchFamily="34" charset="0"/>
              </a:rPr>
              <a:t>Đưa được ảnh vào trang chiếu</a:t>
            </a:r>
            <a:r>
              <a:rPr lang="en-US" sz="260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p:txBody>
      </p:sp>
      <p:sp>
        <p:nvSpPr>
          <p:cNvPr id="5" name="Rectangle 4"/>
          <p:cNvSpPr/>
          <p:nvPr/>
        </p:nvSpPr>
        <p:spPr>
          <a:xfrm>
            <a:off x="1499879" y="2506377"/>
            <a:ext cx="7209945" cy="1973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3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5A4D8-ED8B-46EB-8805-6B53B5C46A59}"/>
              </a:ext>
            </a:extLst>
          </p:cNvPr>
          <p:cNvSpPr>
            <a:spLocks noGrp="1"/>
          </p:cNvSpPr>
          <p:nvPr>
            <p:ph type="dt" sz="half" idx="10"/>
          </p:nvPr>
        </p:nvSpPr>
        <p:spPr/>
        <p:txBody>
          <a:bodyPr/>
          <a:lstStyle/>
          <a:p>
            <a:fld id="{AFFDFB67-3E87-4940-9641-217837D2FD91}" type="datetime1">
              <a:rPr lang="en-US" smtClean="0"/>
              <a:t>7/12/2022</a:t>
            </a:fld>
            <a:endParaRPr lang="en-US"/>
          </a:p>
        </p:txBody>
      </p:sp>
      <p:sp>
        <p:nvSpPr>
          <p:cNvPr id="3" name="Footer Placeholder 2">
            <a:extLst>
              <a:ext uri="{FF2B5EF4-FFF2-40B4-BE49-F238E27FC236}">
                <a16:creationId xmlns:a16="http://schemas.microsoft.com/office/drawing/2014/main" id="{F109CCD4-2072-469E-A1DE-818C6D133BD4}"/>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99972AEE-8931-422C-901C-0EF1CADB60AE}"/>
              </a:ext>
            </a:extLst>
          </p:cNvPr>
          <p:cNvSpPr>
            <a:spLocks noGrp="1"/>
          </p:cNvSpPr>
          <p:nvPr>
            <p:ph type="sldNum" sz="quarter" idx="12"/>
          </p:nvPr>
        </p:nvSpPr>
        <p:spPr/>
        <p:txBody>
          <a:bodyPr/>
          <a:lstStyle/>
          <a:p>
            <a:fld id="{30468810-060D-430C-ACDF-BB351635E08B}" type="slidenum">
              <a:rPr lang="en-US" smtClean="0"/>
              <a:t>3</a:t>
            </a:fld>
            <a:endParaRPr lang="en-US"/>
          </a:p>
        </p:txBody>
      </p:sp>
    </p:spTree>
    <p:extLst>
      <p:ext uri="{BB962C8B-B14F-4D97-AF65-F5344CB8AC3E}">
        <p14:creationId xmlns:p14="http://schemas.microsoft.com/office/powerpoint/2010/main" val="2328924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fld id="{58C8B6C7-C63F-413A-9C9E-A765D97A9549}" type="datetime1">
              <a:rPr lang="en-US" smtClean="0"/>
              <a:t>7/12/2022</a:t>
            </a:fld>
            <a:endParaRPr lang="en-US"/>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fld id="{30468810-060D-430C-ACDF-BB351635E08B}" type="slidenum">
              <a:rPr lang="en-US" smtClean="0"/>
              <a:t>4</a:t>
            </a:fld>
            <a:endParaRPr lang="en-US"/>
          </a:p>
        </p:txBody>
      </p:sp>
    </p:spTree>
    <p:extLst>
      <p:ext uri="{BB962C8B-B14F-4D97-AF65-F5344CB8AC3E}">
        <p14:creationId xmlns:p14="http://schemas.microsoft.com/office/powerpoint/2010/main" val="372355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latin typeface="Calibri" panose="020F0502020204030204" pitchFamily="34" charset="0"/>
                <a:cs typeface="Calibri" panose="020F0502020204030204" pitchFamily="34" charset="0"/>
              </a:rPr>
              <a:t>Em thích cách trình bày của trang chiếu nào hơn? Tại sao? </a:t>
            </a:r>
            <a:endParaRPr lang="en-US" sz="2800">
              <a:latin typeface="Calibri" panose="020F0502020204030204" pitchFamily="34" charset="0"/>
              <a:cs typeface="Calibri" panose="020F0502020204030204" pitchFamily="34" charset="0"/>
            </a:endParaRPr>
          </a:p>
        </p:txBody>
      </p:sp>
      <p:sp>
        <p:nvSpPr>
          <p:cNvPr id="3" name="Date Placeholder 2"/>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5</a:t>
            </a:fld>
            <a:endParaRPr lang="en-US"/>
          </a:p>
        </p:txBody>
      </p:sp>
      <p:pic>
        <p:nvPicPr>
          <p:cNvPr id="9" name="Picture 8"/>
          <p:cNvPicPr>
            <a:picLocks noChangeAspect="1"/>
          </p:cNvPicPr>
          <p:nvPr/>
        </p:nvPicPr>
        <p:blipFill>
          <a:blip r:embed="rId2">
            <a:clrChange>
              <a:clrFrom>
                <a:srgbClr val="E6E6E6"/>
              </a:clrFrom>
              <a:clrTo>
                <a:srgbClr val="E6E6E6">
                  <a:alpha val="0"/>
                </a:srgbClr>
              </a:clrTo>
            </a:clrChange>
          </a:blip>
          <a:stretch>
            <a:fillRect/>
          </a:stretch>
        </p:blipFill>
        <p:spPr>
          <a:xfrm>
            <a:off x="628650" y="1688940"/>
            <a:ext cx="8115215" cy="2471452"/>
          </a:xfrm>
          <a:prstGeom prst="rect">
            <a:avLst/>
          </a:prstGeom>
        </p:spPr>
      </p:pic>
      <p:sp>
        <p:nvSpPr>
          <p:cNvPr id="10" name="Oval 9"/>
          <p:cNvSpPr/>
          <p:nvPr/>
        </p:nvSpPr>
        <p:spPr>
          <a:xfrm>
            <a:off x="582350" y="3727047"/>
            <a:ext cx="563542" cy="532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86256" y="3738621"/>
            <a:ext cx="563542" cy="53243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06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a:latin typeface="+mn-lt"/>
              </a:rPr>
              <a:t>KHÁM PHÁ</a:t>
            </a: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7/12/2022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6</a:t>
            </a:fld>
            <a:endParaRPr lang="en-US"/>
          </a:p>
        </p:txBody>
      </p:sp>
    </p:spTree>
    <p:extLst>
      <p:ext uri="{BB962C8B-B14F-4D97-AF65-F5344CB8AC3E}">
        <p14:creationId xmlns:p14="http://schemas.microsoft.com/office/powerpoint/2010/main" val="378020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3600"/>
              <a:t>1. Mở tệp trình chiếu đã có</a:t>
            </a:r>
            <a:endParaRPr lang="en-US" sz="3600"/>
          </a:p>
        </p:txBody>
      </p:sp>
      <p:sp>
        <p:nvSpPr>
          <p:cNvPr id="3" name="Date Placeholder 2"/>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7</a:t>
            </a:fld>
            <a:endParaRPr lang="en-US"/>
          </a:p>
        </p:txBody>
      </p:sp>
      <p:sp>
        <p:nvSpPr>
          <p:cNvPr id="13" name="Title 1"/>
          <p:cNvSpPr txBox="1">
            <a:spLocks/>
          </p:cNvSpPr>
          <p:nvPr/>
        </p:nvSpPr>
        <p:spPr>
          <a:xfrm>
            <a:off x="5629637" y="2232260"/>
            <a:ext cx="3446887" cy="193516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marL="342900" indent="-342900" algn="just">
              <a:lnSpc>
                <a:spcPct val="100000"/>
              </a:lnSpc>
              <a:spcBef>
                <a:spcPts val="600"/>
              </a:spcBef>
              <a:spcAft>
                <a:spcPts val="600"/>
              </a:spcAft>
              <a:buFont typeface="Wingdings" panose="05000000000000000000" pitchFamily="2" charset="2"/>
              <a:buChar char="ü"/>
            </a:pPr>
            <a:r>
              <a:rPr lang="vi-VN" sz="2400" b="0">
                <a:latin typeface="Calibri" panose="020F0502020204030204" pitchFamily="34" charset="0"/>
                <a:cs typeface="Calibri" panose="020F0502020204030204" pitchFamily="34" charset="0"/>
              </a:rPr>
              <a:t>Chọn thẻ lệnh File, chọn Open</a:t>
            </a:r>
          </a:p>
          <a:p>
            <a:pPr marL="342900" indent="-342900" algn="just">
              <a:lnSpc>
                <a:spcPct val="100000"/>
              </a:lnSpc>
              <a:spcBef>
                <a:spcPts val="600"/>
              </a:spcBef>
              <a:spcAft>
                <a:spcPts val="600"/>
              </a:spcAft>
              <a:buFont typeface="Wingdings" panose="05000000000000000000" pitchFamily="2" charset="2"/>
              <a:buChar char="ü"/>
            </a:pPr>
            <a:r>
              <a:rPr lang="vi-VN" sz="2400" b="0">
                <a:latin typeface="Calibri" panose="020F0502020204030204" pitchFamily="34" charset="0"/>
                <a:cs typeface="Calibri" panose="020F0502020204030204" pitchFamily="34" charset="0"/>
              </a:rPr>
              <a:t>Chọn Browse;</a:t>
            </a:r>
          </a:p>
          <a:p>
            <a:pPr marL="342900" indent="-342900" algn="just">
              <a:lnSpc>
                <a:spcPct val="100000"/>
              </a:lnSpc>
              <a:spcBef>
                <a:spcPts val="600"/>
              </a:spcBef>
              <a:spcAft>
                <a:spcPts val="600"/>
              </a:spcAft>
              <a:buFont typeface="Wingdings" panose="05000000000000000000" pitchFamily="2" charset="2"/>
              <a:buChar char="ü"/>
            </a:pPr>
            <a:r>
              <a:rPr lang="vi-VN" sz="2400" b="0">
                <a:latin typeface="Calibri" panose="020F0502020204030204" pitchFamily="34" charset="0"/>
                <a:cs typeface="Calibri" panose="020F0502020204030204" pitchFamily="34" charset="0"/>
              </a:rPr>
              <a:t>Chọn thư mục (nơi) chứa tệp;</a:t>
            </a:r>
          </a:p>
          <a:p>
            <a:pPr marL="342900" indent="-342900" algn="just">
              <a:lnSpc>
                <a:spcPct val="100000"/>
              </a:lnSpc>
              <a:spcBef>
                <a:spcPts val="600"/>
              </a:spcBef>
              <a:spcAft>
                <a:spcPts val="600"/>
              </a:spcAft>
              <a:buFont typeface="Wingdings" panose="05000000000000000000" pitchFamily="2" charset="2"/>
              <a:buChar char="ü"/>
            </a:pPr>
            <a:r>
              <a:rPr lang="vi-VN" sz="2400" b="0">
                <a:latin typeface="Calibri" panose="020F0502020204030204" pitchFamily="34" charset="0"/>
                <a:cs typeface="Calibri" panose="020F0502020204030204" pitchFamily="34" charset="0"/>
              </a:rPr>
              <a:t>Chọn tệp cần mở;</a:t>
            </a:r>
          </a:p>
          <a:p>
            <a:pPr marL="342900" indent="-342900" algn="just">
              <a:lnSpc>
                <a:spcPct val="100000"/>
              </a:lnSpc>
              <a:spcBef>
                <a:spcPts val="600"/>
              </a:spcBef>
              <a:spcAft>
                <a:spcPts val="600"/>
              </a:spcAft>
              <a:buFont typeface="Wingdings" panose="05000000000000000000" pitchFamily="2" charset="2"/>
              <a:buChar char="ü"/>
            </a:pPr>
            <a:r>
              <a:rPr lang="vi-VN" sz="2400" b="0">
                <a:latin typeface="Calibri" panose="020F0502020204030204" pitchFamily="34" charset="0"/>
                <a:cs typeface="Calibri" panose="020F0502020204030204" pitchFamily="34" charset="0"/>
              </a:rPr>
              <a:t>Chọn nút Open.</a:t>
            </a:r>
          </a:p>
        </p:txBody>
      </p:sp>
      <p:grpSp>
        <p:nvGrpSpPr>
          <p:cNvPr id="9" name="Group 8"/>
          <p:cNvGrpSpPr/>
          <p:nvPr/>
        </p:nvGrpSpPr>
        <p:grpSpPr>
          <a:xfrm>
            <a:off x="428263" y="1122744"/>
            <a:ext cx="5068355" cy="3417491"/>
            <a:chOff x="428263" y="1122744"/>
            <a:chExt cx="5068355" cy="3417491"/>
          </a:xfrm>
        </p:grpSpPr>
        <p:pic>
          <p:nvPicPr>
            <p:cNvPr id="6" name="Picture 5"/>
            <p:cNvPicPr>
              <a:picLocks noChangeAspect="1"/>
            </p:cNvPicPr>
            <p:nvPr/>
          </p:nvPicPr>
          <p:blipFill>
            <a:blip r:embed="rId2"/>
            <a:stretch>
              <a:fillRect/>
            </a:stretch>
          </p:blipFill>
          <p:spPr>
            <a:xfrm>
              <a:off x="561282" y="1250011"/>
              <a:ext cx="4935336" cy="3290224"/>
            </a:xfrm>
            <a:prstGeom prst="rect">
              <a:avLst/>
            </a:prstGeom>
          </p:spPr>
        </p:pic>
        <p:sp>
          <p:nvSpPr>
            <p:cNvPr id="7" name="Rectangle 6"/>
            <p:cNvSpPr/>
            <p:nvPr/>
          </p:nvSpPr>
          <p:spPr>
            <a:xfrm>
              <a:off x="428263" y="1122744"/>
              <a:ext cx="2600687" cy="6018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184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3600"/>
              <a:t>2. Chèn ảnh vào trang chiếu</a:t>
            </a:r>
            <a:endParaRPr lang="en-US" sz="3600"/>
          </a:p>
        </p:txBody>
      </p:sp>
      <p:sp>
        <p:nvSpPr>
          <p:cNvPr id="3" name="Date Placeholder 2"/>
          <p:cNvSpPr>
            <a:spLocks noGrp="1"/>
          </p:cNvSpPr>
          <p:nvPr>
            <p:ph type="dt" sz="half" idx="10"/>
          </p:nvPr>
        </p:nvSpPr>
        <p:spPr/>
        <p:txBody>
          <a:bodyPr/>
          <a:lstStyle/>
          <a:p>
            <a:fld id="{2C97670F-99C2-45AF-BD20-604CAA054954}" type="datetime1">
              <a:rPr lang="en-US" smtClean="0"/>
              <a:t>7/12/2022</a:t>
            </a:fld>
            <a:endParaRPr lang="en-US"/>
          </a:p>
        </p:txBody>
      </p:sp>
      <p:sp>
        <p:nvSpPr>
          <p:cNvPr id="4" name="Footer Placeholder 3"/>
          <p:cNvSpPr>
            <a:spLocks noGrp="1"/>
          </p:cNvSpPr>
          <p:nvPr>
            <p:ph type="ftr" sz="quarter" idx="11"/>
          </p:nvPr>
        </p:nvSpPr>
        <p:spPr/>
        <p:txBody>
          <a:bodyPr/>
          <a:lstStyle/>
          <a:p>
            <a:r>
              <a:rPr lang="en-US"/>
              <a:t>Tin học lớp 3_NXB ĐH Vinh_Kiến tạo công dân toàn cầu</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8</a:t>
            </a:fld>
            <a:endParaRPr lang="en-US"/>
          </a:p>
        </p:txBody>
      </p:sp>
      <p:sp>
        <p:nvSpPr>
          <p:cNvPr id="13" name="Title 1"/>
          <p:cNvSpPr txBox="1">
            <a:spLocks/>
          </p:cNvSpPr>
          <p:nvPr/>
        </p:nvSpPr>
        <p:spPr>
          <a:xfrm>
            <a:off x="922918" y="1361717"/>
            <a:ext cx="7144160" cy="39050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a:r>
              <a:rPr lang="vi-VN" sz="2800" b="0">
                <a:latin typeface="Calibri" panose="020F0502020204030204" pitchFamily="34" charset="0"/>
                <a:cs typeface="Calibri" panose="020F0502020204030204" pitchFamily="34" charset="0"/>
              </a:rPr>
              <a:t>Làm thế nào để </a:t>
            </a:r>
            <a:r>
              <a:rPr lang="en-US" sz="2800" b="0">
                <a:latin typeface="Calibri" panose="020F0502020204030204" pitchFamily="34" charset="0"/>
                <a:cs typeface="Calibri" panose="020F0502020204030204" pitchFamily="34" charset="0"/>
              </a:rPr>
              <a:t>chèn ảnh vào </a:t>
            </a:r>
            <a:r>
              <a:rPr lang="vi-VN" sz="2800" b="0">
                <a:latin typeface="Calibri" panose="020F0502020204030204" pitchFamily="34" charset="0"/>
                <a:cs typeface="Calibri" panose="020F0502020204030204" pitchFamily="34" charset="0"/>
              </a:rPr>
              <a:t>trang chiếu?</a:t>
            </a:r>
            <a:endParaRPr lang="en-US" sz="2800" b="0">
              <a:latin typeface="Calibri" panose="020F0502020204030204" pitchFamily="34" charset="0"/>
              <a:cs typeface="Calibri" panose="020F0502020204030204" pitchFamily="34" charset="0"/>
            </a:endParaRPr>
          </a:p>
        </p:txBody>
      </p:sp>
      <p:sp>
        <p:nvSpPr>
          <p:cNvPr id="10" name="Right Arrow 9"/>
          <p:cNvSpPr/>
          <p:nvPr/>
        </p:nvSpPr>
        <p:spPr>
          <a:xfrm>
            <a:off x="2239421" y="2764672"/>
            <a:ext cx="354488" cy="39819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628650" y="2184938"/>
            <a:ext cx="1609904" cy="1698118"/>
          </a:xfrm>
          <a:prstGeom prst="rect">
            <a:avLst/>
          </a:prstGeom>
          <a:ln>
            <a:solidFill>
              <a:schemeClr val="accent1"/>
            </a:solidFill>
          </a:ln>
        </p:spPr>
      </p:pic>
      <p:pic>
        <p:nvPicPr>
          <p:cNvPr id="11" name="Picture 10"/>
          <p:cNvPicPr>
            <a:picLocks noChangeAspect="1"/>
          </p:cNvPicPr>
          <p:nvPr/>
        </p:nvPicPr>
        <p:blipFill>
          <a:blip r:embed="rId3"/>
          <a:stretch>
            <a:fillRect/>
          </a:stretch>
        </p:blipFill>
        <p:spPr>
          <a:xfrm>
            <a:off x="2925299" y="2114708"/>
            <a:ext cx="2423344" cy="1721987"/>
          </a:xfrm>
          <a:prstGeom prst="rect">
            <a:avLst/>
          </a:prstGeom>
          <a:ln>
            <a:solidFill>
              <a:schemeClr val="accent1"/>
            </a:solidFill>
          </a:ln>
        </p:spPr>
      </p:pic>
      <p:pic>
        <p:nvPicPr>
          <p:cNvPr id="12" name="Picture 11"/>
          <p:cNvPicPr>
            <a:picLocks noChangeAspect="1"/>
          </p:cNvPicPr>
          <p:nvPr/>
        </p:nvPicPr>
        <p:blipFill>
          <a:blip r:embed="rId4"/>
          <a:stretch>
            <a:fillRect/>
          </a:stretch>
        </p:blipFill>
        <p:spPr>
          <a:xfrm>
            <a:off x="5871929" y="2080201"/>
            <a:ext cx="2954437" cy="1756495"/>
          </a:xfrm>
          <a:prstGeom prst="rect">
            <a:avLst/>
          </a:prstGeom>
          <a:ln>
            <a:solidFill>
              <a:schemeClr val="accent1"/>
            </a:solidFill>
          </a:ln>
        </p:spPr>
      </p:pic>
      <p:sp>
        <p:nvSpPr>
          <p:cNvPr id="14" name="Right Arrow 13"/>
          <p:cNvSpPr/>
          <p:nvPr/>
        </p:nvSpPr>
        <p:spPr>
          <a:xfrm>
            <a:off x="5517441" y="2626755"/>
            <a:ext cx="354488" cy="39819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0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fld id="{1E179FC2-527E-49D1-9774-E311EA68CF75}" type="datetime1">
              <a:rPr lang="en-US" smtClean="0"/>
              <a:t>7/12/2022</a:t>
            </a:fld>
            <a:endParaRPr lang="en-US"/>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r>
              <a:rPr lang="en-US"/>
              <a:t>Tin học lớp 3_NXB ĐH Vinh_Kiến tạo công dân toàn cầu</a:t>
            </a:r>
            <a:endParaRPr lang="en-US" dirty="0"/>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fld id="{30468810-060D-430C-ACDF-BB351635E08B}" type="slidenum">
              <a:rPr lang="en-US" smtClean="0"/>
              <a:t>9</a:t>
            </a:fld>
            <a:endParaRPr lang="en-US"/>
          </a:p>
        </p:txBody>
      </p:sp>
      <p:sp>
        <p:nvSpPr>
          <p:cNvPr id="7" name="Content Placeholder 9"/>
          <p:cNvSpPr txBox="1">
            <a:spLocks/>
          </p:cNvSpPr>
          <p:nvPr/>
        </p:nvSpPr>
        <p:spPr>
          <a:xfrm>
            <a:off x="2686050" y="1463572"/>
            <a:ext cx="3771900" cy="163344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buFont typeface="Wingdings" panose="05000000000000000000" pitchFamily="2" charset="2"/>
              <a:buChar char="ü"/>
            </a:pPr>
            <a:r>
              <a:rPr lang="en-US" sz="1600">
                <a:latin typeface="Calibri" panose="020F0502020204030204" pitchFamily="34" charset="0"/>
                <a:cs typeface="Calibri" panose="020F0502020204030204" pitchFamily="34" charset="0"/>
              </a:rPr>
              <a:t> </a:t>
            </a:r>
            <a:r>
              <a:rPr lang="vi-VN" sz="1600">
                <a:latin typeface="Calibri" panose="020F0502020204030204" pitchFamily="34" charset="0"/>
                <a:cs typeface="Calibri" panose="020F0502020204030204" pitchFamily="34" charset="0"/>
              </a:rPr>
              <a:t>Để chèn được ảnh vào trang trình chiếu em có thể thực hiện theo các cách sau:</a:t>
            </a:r>
          </a:p>
          <a:p>
            <a:pPr algn="just">
              <a:lnSpc>
                <a:spcPct val="100000"/>
              </a:lnSpc>
            </a:pPr>
            <a:r>
              <a:rPr lang="vi-VN" sz="1600">
                <a:latin typeface="Calibri" panose="020F0502020204030204" pitchFamily="34" charset="0"/>
                <a:cs typeface="Calibri" panose="020F0502020204030204" pitchFamily="34" charset="0"/>
              </a:rPr>
              <a:t>Sử dụng lệnh Pictures\This Device trong thẻ Insert.</a:t>
            </a:r>
            <a:endParaRPr lang="en-US" sz="1600">
              <a:latin typeface="Calibri" panose="020F0502020204030204" pitchFamily="34" charset="0"/>
              <a:cs typeface="Calibri" panose="020F0502020204030204" pitchFamily="34" charset="0"/>
            </a:endParaRPr>
          </a:p>
          <a:p>
            <a:pPr algn="just">
              <a:lnSpc>
                <a:spcPct val="100000"/>
              </a:lnSpc>
            </a:pPr>
            <a:r>
              <a:rPr lang="vi-VN" sz="1600">
                <a:latin typeface="Calibri" panose="020F0502020204030204" pitchFamily="34" charset="0"/>
                <a:cs typeface="Calibri" panose="020F0502020204030204" pitchFamily="34" charset="0"/>
              </a:rPr>
              <a:t>Kéo thả ảnh vào trang chiếu cần chèn.</a:t>
            </a:r>
            <a:endParaRPr lang="en-US" sz="1600">
              <a:latin typeface="Calibri" panose="020F0502020204030204" pitchFamily="34" charset="0"/>
              <a:cs typeface="Calibri" panose="020F0502020204030204" pitchFamily="34" charset="0"/>
            </a:endParaRPr>
          </a:p>
          <a:p>
            <a:pPr algn="just">
              <a:lnSpc>
                <a:spcPct val="100000"/>
              </a:lnSpc>
            </a:pPr>
            <a:r>
              <a:rPr lang="vi-VN" sz="1600">
                <a:latin typeface="Calibri" panose="020F0502020204030204" pitchFamily="34" charset="0"/>
                <a:cs typeface="Calibri" panose="020F0502020204030204" pitchFamily="34" charset="0"/>
              </a:rPr>
              <a:t>Copy và Paste ảnh vào trang chiếu cần chèn.</a:t>
            </a:r>
          </a:p>
          <a:p>
            <a:pPr algn="just">
              <a:lnSpc>
                <a:spcPct val="100000"/>
              </a:lnSpc>
              <a:buFont typeface="Wingdings" panose="05000000000000000000" pitchFamily="2" charset="2"/>
              <a:buChar char="ü"/>
            </a:pPr>
            <a:r>
              <a:rPr lang="vi-VN" sz="1600">
                <a:latin typeface="Calibri" panose="020F0502020204030204" pitchFamily="34" charset="0"/>
                <a:cs typeface="Calibri" panose="020F0502020204030204" pitchFamily="34" charset="0"/>
              </a:rPr>
              <a:t>Cách thực hiện thay đổi kích thước, vị trí ảnh giống như cách thực hiện với khung văn bản.</a:t>
            </a:r>
          </a:p>
        </p:txBody>
      </p:sp>
    </p:spTree>
    <p:extLst>
      <p:ext uri="{BB962C8B-B14F-4D97-AF65-F5344CB8AC3E}">
        <p14:creationId xmlns:p14="http://schemas.microsoft.com/office/powerpoint/2010/main" val="1442397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898108723"/>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1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1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2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2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2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3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3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2563</TotalTime>
  <Words>694</Words>
  <Application>Microsoft Office PowerPoint</Application>
  <PresentationFormat>On-screen Show (16:9)</PresentationFormat>
  <Paragraphs>92</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Microsoft YaHei</vt:lpstr>
      <vt:lpstr>Microsoft YaHei</vt:lpstr>
      <vt:lpstr>Adobe Fan Heiti Std B</vt:lpstr>
      <vt:lpstr>Arial</vt:lpstr>
      <vt:lpstr>Calibri</vt:lpstr>
      <vt:lpstr>Montserrat Black</vt:lpstr>
      <vt:lpstr>Roboto</vt:lpstr>
      <vt:lpstr>Verdana</vt:lpstr>
      <vt:lpstr>Wingdings</vt:lpstr>
      <vt:lpstr>Office Theme</vt:lpstr>
      <vt:lpstr>CHÈN ẢNH VÀO TRANG CHIẾU</vt:lpstr>
      <vt:lpstr>PowerPoint Presentation</vt:lpstr>
      <vt:lpstr>PowerPoint Presentation</vt:lpstr>
      <vt:lpstr>PowerPoint Presentation</vt:lpstr>
      <vt:lpstr>Em thích cách trình bày của trang chiếu nào hơn? Tại sao? </vt:lpstr>
      <vt:lpstr>PowerPoint Presentation</vt:lpstr>
      <vt:lpstr>1. Mở tệp trình chiếu đã có</vt:lpstr>
      <vt:lpstr>2. Chèn ảnh vào trang chiếu</vt:lpstr>
      <vt:lpstr>PowerPoint Presentation</vt:lpstr>
      <vt:lpstr>3. Trình chiếu tệp trình chiếu</vt:lpstr>
      <vt:lpstr>PowerPoint Presentation</vt:lpstr>
      <vt:lpstr>LUYỆN TẬP</vt:lpstr>
      <vt:lpstr>Các bước chèn ảnh vào trang chiếu</vt:lpstr>
      <vt:lpstr>PowerPoint Presentation</vt:lpstr>
      <vt:lpstr>Nhiệm vụ thực hành</vt:lpstr>
      <vt:lpstr>GHI NHỚ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Cao Hong Hue</cp:lastModifiedBy>
  <cp:revision>112</cp:revision>
  <dcterms:created xsi:type="dcterms:W3CDTF">2022-04-01T22:47:45Z</dcterms:created>
  <dcterms:modified xsi:type="dcterms:W3CDTF">2022-07-12T00:31:02Z</dcterms:modified>
</cp:coreProperties>
</file>