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1" r:id="rId4"/>
    <p:sldId id="262" r:id="rId5"/>
    <p:sldId id="289" r:id="rId6"/>
    <p:sldId id="263" r:id="rId7"/>
    <p:sldId id="271" r:id="rId8"/>
    <p:sldId id="267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6"/>
  </p:normalViewPr>
  <p:slideViewPr>
    <p:cSldViewPr>
      <p:cViewPr varScale="1">
        <p:scale>
          <a:sx n="105" d="100"/>
          <a:sy n="105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874129" cy="1079988"/>
            <a:chOff x="2855223" y="1663328"/>
            <a:chExt cx="3178629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3" y="1663328"/>
              <a:ext cx="2893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2</a:t>
              </a:r>
              <a:endParaRPr lang="zh-CN" alt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387" y="4665081"/>
            <a:ext cx="8240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0985" y="4080306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Giơ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5232" y="3433936"/>
            <a:ext cx="7837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nhóm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nghiêm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túc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quả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9971" y="28383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971" y="2279892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/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167640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trật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0499" y="3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5642" y="3810000"/>
            <a:ext cx="467271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7019" y="473033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nhóm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8967" y="466913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thêm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160</Words>
  <Application>Microsoft Macintosh PowerPoint</Application>
  <PresentationFormat>On-screen Show (4:3)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Hoang Quynh Hoa</cp:lastModifiedBy>
  <cp:revision>19</cp:revision>
  <dcterms:created xsi:type="dcterms:W3CDTF">2006-08-16T00:00:00Z</dcterms:created>
  <dcterms:modified xsi:type="dcterms:W3CDTF">2025-09-18T08:58:58Z</dcterms:modified>
</cp:coreProperties>
</file>