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ags/tag1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</p:sldIdLst>
  <p:sldSz cx="12192000" cy="6858000"/>
  <p:notesSz cx="6858000" cy="9144000"/>
  <p:embeddedFontLst>
    <p:embeddedFont>
      <p:font typeface="UTM Avo" panose="02040603050506020204" pitchFamily="18" charset="0"/>
      <p:regular r:id="rId20"/>
      <p:bold r:id="rId21"/>
      <p:italic r:id="rId22"/>
      <p:bold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17" autoAdjust="0"/>
    <p:restoredTop sz="95728"/>
  </p:normalViewPr>
  <p:slideViewPr>
    <p:cSldViewPr snapToGrid="0">
      <p:cViewPr>
        <p:scale>
          <a:sx n="60" d="100"/>
          <a:sy n="60" d="100"/>
        </p:scale>
        <p:origin x="1408" y="7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 Nga" userId="7b4b1e84f41bcf1c" providerId="LiveId" clId="{D7922F2E-4A46-4917-8871-06525D2BE16E}"/>
    <pc:docChg chg="custSel modSld modMainMaster">
      <pc:chgData name="Do Nga" userId="7b4b1e84f41bcf1c" providerId="LiveId" clId="{D7922F2E-4A46-4917-8871-06525D2BE16E}" dt="2025-09-14T09:48:10.374" v="8" actId="478"/>
      <pc:docMkLst>
        <pc:docMk/>
      </pc:docMkLst>
      <pc:sldChg chg="delSp mod">
        <pc:chgData name="Do Nga" userId="7b4b1e84f41bcf1c" providerId="LiveId" clId="{D7922F2E-4A46-4917-8871-06525D2BE16E}" dt="2025-09-14T09:48:10.374" v="8" actId="478"/>
        <pc:sldMkLst>
          <pc:docMk/>
          <pc:sldMk cId="1561011637" sldId="257"/>
        </pc:sldMkLst>
        <pc:picChg chg="del">
          <ac:chgData name="Do Nga" userId="7b4b1e84f41bcf1c" providerId="LiveId" clId="{D7922F2E-4A46-4917-8871-06525D2BE16E}" dt="2025-09-14T09:48:10.374" v="8" actId="478"/>
          <ac:picMkLst>
            <pc:docMk/>
            <pc:sldMk cId="1561011637" sldId="257"/>
            <ac:picMk id="3" creationId="{00000000-0000-0000-0000-000000000000}"/>
          </ac:picMkLst>
        </pc:picChg>
      </pc:sldChg>
      <pc:sldMasterChg chg="delSp modSp mod delAnim modSldLayout">
        <pc:chgData name="Do Nga" userId="7b4b1e84f41bcf1c" providerId="LiveId" clId="{D7922F2E-4A46-4917-8871-06525D2BE16E}" dt="2025-09-14T09:48:03.146" v="7" actId="478"/>
        <pc:sldMasterMkLst>
          <pc:docMk/>
          <pc:sldMasterMk cId="584288758" sldId="2147483660"/>
        </pc:sldMasterMkLst>
        <pc:spChg chg="del">
          <ac:chgData name="Do Nga" userId="7b4b1e84f41bcf1c" providerId="LiveId" clId="{D7922F2E-4A46-4917-8871-06525D2BE16E}" dt="2025-09-14T09:47:35.698" v="2" actId="478"/>
          <ac:spMkLst>
            <pc:docMk/>
            <pc:sldMasterMk cId="584288758" sldId="2147483660"/>
            <ac:spMk id="5" creationId="{BC48E01D-3858-150A-7451-77ABBDDFA7AA}"/>
          </ac:spMkLst>
        </pc:spChg>
        <pc:spChg chg="del">
          <ac:chgData name="Do Nga" userId="7b4b1e84f41bcf1c" providerId="LiveId" clId="{D7922F2E-4A46-4917-8871-06525D2BE16E}" dt="2025-09-14T09:47:35.698" v="2" actId="478"/>
          <ac:spMkLst>
            <pc:docMk/>
            <pc:sldMasterMk cId="584288758" sldId="2147483660"/>
            <ac:spMk id="6" creationId="{8B132031-D388-092C-F1C0-DEBF109B9759}"/>
          </ac:spMkLst>
        </pc:spChg>
        <pc:spChg chg="del">
          <ac:chgData name="Do Nga" userId="7b4b1e84f41bcf1c" providerId="LiveId" clId="{D7922F2E-4A46-4917-8871-06525D2BE16E}" dt="2025-09-14T09:47:35.698" v="2" actId="478"/>
          <ac:spMkLst>
            <pc:docMk/>
            <pc:sldMasterMk cId="584288758" sldId="2147483660"/>
            <ac:spMk id="7" creationId="{D1DC3792-D57F-7D55-3BA2-EA8D9A2514D5}"/>
          </ac:spMkLst>
        </pc:spChg>
        <pc:spChg chg="del">
          <ac:chgData name="Do Nga" userId="7b4b1e84f41bcf1c" providerId="LiveId" clId="{D7922F2E-4A46-4917-8871-06525D2BE16E}" dt="2025-09-14T09:48:03.146" v="7" actId="478"/>
          <ac:spMkLst>
            <pc:docMk/>
            <pc:sldMasterMk cId="584288758" sldId="2147483660"/>
            <ac:spMk id="8" creationId="{2740FED3-FC80-7A7B-9302-81D0036CDDD3}"/>
          </ac:spMkLst>
        </pc:spChg>
        <pc:spChg chg="del">
          <ac:chgData name="Do Nga" userId="7b4b1e84f41bcf1c" providerId="LiveId" clId="{D7922F2E-4A46-4917-8871-06525D2BE16E}" dt="2025-09-14T09:47:35.698" v="2" actId="478"/>
          <ac:spMkLst>
            <pc:docMk/>
            <pc:sldMasterMk cId="584288758" sldId="2147483660"/>
            <ac:spMk id="13" creationId="{277C53C1-4A2A-63B2-12DB-1918CE1C9DC5}"/>
          </ac:spMkLst>
        </pc:spChg>
        <pc:spChg chg="del mod">
          <ac:chgData name="Do Nga" userId="7b4b1e84f41bcf1c" providerId="LiveId" clId="{D7922F2E-4A46-4917-8871-06525D2BE16E}" dt="2025-09-14T09:47:30.448" v="1" actId="478"/>
          <ac:spMkLst>
            <pc:docMk/>
            <pc:sldMasterMk cId="584288758" sldId="2147483660"/>
            <ac:spMk id="14" creationId="{9B81AB3A-4B73-34A7-30C2-40172405A949}"/>
          </ac:spMkLst>
        </pc:spChg>
        <pc:picChg chg="del mod">
          <ac:chgData name="Do Nga" userId="7b4b1e84f41bcf1c" providerId="LiveId" clId="{D7922F2E-4A46-4917-8871-06525D2BE16E}" dt="2025-09-14T09:47:30.448" v="1" actId="478"/>
          <ac:picMkLst>
            <pc:docMk/>
            <pc:sldMasterMk cId="584288758" sldId="2147483660"/>
            <ac:picMk id="3" creationId="{6BEDFAD0-AC88-0A4C-1C31-F5D1D08E1982}"/>
          </ac:picMkLst>
        </pc:picChg>
        <pc:picChg chg="del">
          <ac:chgData name="Do Nga" userId="7b4b1e84f41bcf1c" providerId="LiveId" clId="{D7922F2E-4A46-4917-8871-06525D2BE16E}" dt="2025-09-14T09:47:37.510" v="3" actId="478"/>
          <ac:picMkLst>
            <pc:docMk/>
            <pc:sldMasterMk cId="584288758" sldId="2147483660"/>
            <ac:picMk id="4" creationId="{9B33051F-9536-23C8-CA87-55CE581651C2}"/>
          </ac:picMkLst>
        </pc:picChg>
        <pc:picChg chg="del mod">
          <ac:chgData name="Do Nga" userId="7b4b1e84f41bcf1c" providerId="LiveId" clId="{D7922F2E-4A46-4917-8871-06525D2BE16E}" dt="2025-09-14T09:47:30.448" v="1" actId="478"/>
          <ac:picMkLst>
            <pc:docMk/>
            <pc:sldMasterMk cId="584288758" sldId="2147483660"/>
            <ac:picMk id="9" creationId="{D936A0EA-33C2-67E1-4B9A-CB2025F9AC7B}"/>
          </ac:picMkLst>
        </pc:picChg>
        <pc:picChg chg="del mod">
          <ac:chgData name="Do Nga" userId="7b4b1e84f41bcf1c" providerId="LiveId" clId="{D7922F2E-4A46-4917-8871-06525D2BE16E}" dt="2025-09-14T09:47:30.448" v="1" actId="478"/>
          <ac:picMkLst>
            <pc:docMk/>
            <pc:sldMasterMk cId="584288758" sldId="2147483660"/>
            <ac:picMk id="10" creationId="{05D0CDF2-6E06-D0B2-26C8-4A13A0E01EB2}"/>
          </ac:picMkLst>
        </pc:picChg>
        <pc:picChg chg="del mod">
          <ac:chgData name="Do Nga" userId="7b4b1e84f41bcf1c" providerId="LiveId" clId="{D7922F2E-4A46-4917-8871-06525D2BE16E}" dt="2025-09-14T09:47:30.448" v="1" actId="478"/>
          <ac:picMkLst>
            <pc:docMk/>
            <pc:sldMasterMk cId="584288758" sldId="2147483660"/>
            <ac:picMk id="11" creationId="{2FEB837C-9F8D-A440-41E7-CD40F5F17980}"/>
          </ac:picMkLst>
        </pc:picChg>
        <pc:picChg chg="del mod">
          <ac:chgData name="Do Nga" userId="7b4b1e84f41bcf1c" providerId="LiveId" clId="{D7922F2E-4A46-4917-8871-06525D2BE16E}" dt="2025-09-14T09:47:30.448" v="1" actId="478"/>
          <ac:picMkLst>
            <pc:docMk/>
            <pc:sldMasterMk cId="584288758" sldId="2147483660"/>
            <ac:picMk id="12" creationId="{F68C3DAF-5847-47C7-6A32-98E2E7E8F8BA}"/>
          </ac:picMkLst>
        </pc:picChg>
        <pc:sldLayoutChg chg="delSp mod delAnim">
          <pc:chgData name="Do Nga" userId="7b4b1e84f41bcf1c" providerId="LiveId" clId="{D7922F2E-4A46-4917-8871-06525D2BE16E}" dt="2025-09-14T09:47:59.155" v="6" actId="478"/>
          <pc:sldLayoutMkLst>
            <pc:docMk/>
            <pc:sldMasterMk cId="584288758" sldId="2147483660"/>
            <pc:sldLayoutMk cId="924453613" sldId="2147483661"/>
          </pc:sldLayoutMkLst>
          <pc:spChg chg="del">
            <ac:chgData name="Do Nga" userId="7b4b1e84f41bcf1c" providerId="LiveId" clId="{D7922F2E-4A46-4917-8871-06525D2BE16E}" dt="2025-09-14T09:47:56.563" v="5" actId="478"/>
            <ac:spMkLst>
              <pc:docMk/>
              <pc:sldMasterMk cId="584288758" sldId="2147483660"/>
              <pc:sldLayoutMk cId="924453613" sldId="2147483661"/>
              <ac:spMk id="5" creationId="{BC48E01D-3858-150A-7451-77ABBDDFA7AA}"/>
            </ac:spMkLst>
          </pc:spChg>
          <pc:spChg chg="del">
            <ac:chgData name="Do Nga" userId="7b4b1e84f41bcf1c" providerId="LiveId" clId="{D7922F2E-4A46-4917-8871-06525D2BE16E}" dt="2025-09-14T09:47:56.563" v="5" actId="478"/>
            <ac:spMkLst>
              <pc:docMk/>
              <pc:sldMasterMk cId="584288758" sldId="2147483660"/>
              <pc:sldLayoutMk cId="924453613" sldId="2147483661"/>
              <ac:spMk id="6" creationId="{8B132031-D388-092C-F1C0-DEBF109B9759}"/>
            </ac:spMkLst>
          </pc:spChg>
          <pc:spChg chg="del">
            <ac:chgData name="Do Nga" userId="7b4b1e84f41bcf1c" providerId="LiveId" clId="{D7922F2E-4A46-4917-8871-06525D2BE16E}" dt="2025-09-14T09:47:59.155" v="6" actId="478"/>
            <ac:spMkLst>
              <pc:docMk/>
              <pc:sldMasterMk cId="584288758" sldId="2147483660"/>
              <pc:sldLayoutMk cId="924453613" sldId="2147483661"/>
              <ac:spMk id="7" creationId="{D1DC3792-D57F-7D55-3BA2-EA8D9A2514D5}"/>
            </ac:spMkLst>
          </pc:spChg>
          <pc:spChg chg="del">
            <ac:chgData name="Do Nga" userId="7b4b1e84f41bcf1c" providerId="LiveId" clId="{D7922F2E-4A46-4917-8871-06525D2BE16E}" dt="2025-09-14T09:47:59.155" v="6" actId="478"/>
            <ac:spMkLst>
              <pc:docMk/>
              <pc:sldMasterMk cId="584288758" sldId="2147483660"/>
              <pc:sldLayoutMk cId="924453613" sldId="2147483661"/>
              <ac:spMk id="8" creationId="{2740FED3-FC80-7A7B-9302-81D0036CDDD3}"/>
            </ac:spMkLst>
          </pc:spChg>
          <pc:spChg chg="del">
            <ac:chgData name="Do Nga" userId="7b4b1e84f41bcf1c" providerId="LiveId" clId="{D7922F2E-4A46-4917-8871-06525D2BE16E}" dt="2025-09-14T09:47:59.155" v="6" actId="478"/>
            <ac:spMkLst>
              <pc:docMk/>
              <pc:sldMasterMk cId="584288758" sldId="2147483660"/>
              <pc:sldLayoutMk cId="924453613" sldId="2147483661"/>
              <ac:spMk id="13" creationId="{277C53C1-4A2A-63B2-12DB-1918CE1C9DC5}"/>
            </ac:spMkLst>
          </pc:spChg>
          <pc:spChg chg="del">
            <ac:chgData name="Do Nga" userId="7b4b1e84f41bcf1c" providerId="LiveId" clId="{D7922F2E-4A46-4917-8871-06525D2BE16E}" dt="2025-09-14T09:47:59.155" v="6" actId="478"/>
            <ac:spMkLst>
              <pc:docMk/>
              <pc:sldMasterMk cId="584288758" sldId="2147483660"/>
              <pc:sldLayoutMk cId="924453613" sldId="2147483661"/>
              <ac:spMk id="14" creationId="{9B81AB3A-4B73-34A7-30C2-40172405A949}"/>
            </ac:spMkLst>
          </pc:spChg>
          <pc:picChg chg="del">
            <ac:chgData name="Do Nga" userId="7b4b1e84f41bcf1c" providerId="LiveId" clId="{D7922F2E-4A46-4917-8871-06525D2BE16E}" dt="2025-09-14T09:47:59.155" v="6" actId="478"/>
            <ac:picMkLst>
              <pc:docMk/>
              <pc:sldMasterMk cId="584288758" sldId="2147483660"/>
              <pc:sldLayoutMk cId="924453613" sldId="2147483661"/>
              <ac:picMk id="3" creationId="{6BEDFAD0-AC88-0A4C-1C31-F5D1D08E1982}"/>
            </ac:picMkLst>
          </pc:picChg>
          <pc:picChg chg="del">
            <ac:chgData name="Do Nga" userId="7b4b1e84f41bcf1c" providerId="LiveId" clId="{D7922F2E-4A46-4917-8871-06525D2BE16E}" dt="2025-09-14T09:47:56.563" v="5" actId="478"/>
            <ac:picMkLst>
              <pc:docMk/>
              <pc:sldMasterMk cId="584288758" sldId="2147483660"/>
              <pc:sldLayoutMk cId="924453613" sldId="2147483661"/>
              <ac:picMk id="4" creationId="{9B33051F-9536-23C8-CA87-55CE581651C2}"/>
            </ac:picMkLst>
          </pc:picChg>
          <pc:picChg chg="del">
            <ac:chgData name="Do Nga" userId="7b4b1e84f41bcf1c" providerId="LiveId" clId="{D7922F2E-4A46-4917-8871-06525D2BE16E}" dt="2025-09-14T09:47:54.270" v="4" actId="478"/>
            <ac:picMkLst>
              <pc:docMk/>
              <pc:sldMasterMk cId="584288758" sldId="2147483660"/>
              <pc:sldLayoutMk cId="924453613" sldId="2147483661"/>
              <ac:picMk id="9" creationId="{D936A0EA-33C2-67E1-4B9A-CB2025F9AC7B}"/>
            </ac:picMkLst>
          </pc:picChg>
          <pc:picChg chg="del">
            <ac:chgData name="Do Nga" userId="7b4b1e84f41bcf1c" providerId="LiveId" clId="{D7922F2E-4A46-4917-8871-06525D2BE16E}" dt="2025-09-14T09:47:54.270" v="4" actId="478"/>
            <ac:picMkLst>
              <pc:docMk/>
              <pc:sldMasterMk cId="584288758" sldId="2147483660"/>
              <pc:sldLayoutMk cId="924453613" sldId="2147483661"/>
              <ac:picMk id="10" creationId="{05D0CDF2-6E06-D0B2-26C8-4A13A0E01EB2}"/>
            </ac:picMkLst>
          </pc:picChg>
          <pc:picChg chg="del">
            <ac:chgData name="Do Nga" userId="7b4b1e84f41bcf1c" providerId="LiveId" clId="{D7922F2E-4A46-4917-8871-06525D2BE16E}" dt="2025-09-14T09:47:54.270" v="4" actId="478"/>
            <ac:picMkLst>
              <pc:docMk/>
              <pc:sldMasterMk cId="584288758" sldId="2147483660"/>
              <pc:sldLayoutMk cId="924453613" sldId="2147483661"/>
              <ac:picMk id="11" creationId="{2FEB837C-9F8D-A440-41E7-CD40F5F17980}"/>
            </ac:picMkLst>
          </pc:picChg>
          <pc:picChg chg="del">
            <ac:chgData name="Do Nga" userId="7b4b1e84f41bcf1c" providerId="LiveId" clId="{D7922F2E-4A46-4917-8871-06525D2BE16E}" dt="2025-09-14T09:47:54.270" v="4" actId="478"/>
            <ac:picMkLst>
              <pc:docMk/>
              <pc:sldMasterMk cId="584288758" sldId="2147483660"/>
              <pc:sldLayoutMk cId="924453613" sldId="2147483661"/>
              <ac:picMk id="12" creationId="{F68C3DAF-5847-47C7-6A32-98E2E7E8F8BA}"/>
            </ac:picMkLst>
          </pc:picChg>
        </pc:sldLayoutChg>
      </pc:sldMasterChg>
    </pc:docChg>
  </pc:docChgLst>
  <pc:docChgLst>
    <pc:chgData name="Do  Thuy Nga" userId="5e61f1ef-ec16-4b95-83f0-8a16fe7096de" providerId="ADAL" clId="{7F06637D-4D89-E249-A398-03A3E70B8908}"/>
    <pc:docChg chg="delSld">
      <pc:chgData name="Do  Thuy Nga" userId="5e61f1ef-ec16-4b95-83f0-8a16fe7096de" providerId="ADAL" clId="{7F06637D-4D89-E249-A398-03A3E70B8908}" dt="2022-09-03T16:31:25.387" v="0" actId="2696"/>
      <pc:docMkLst>
        <pc:docMk/>
      </pc:docMkLst>
      <pc:sldChg chg="del">
        <pc:chgData name="Do  Thuy Nga" userId="5e61f1ef-ec16-4b95-83f0-8a16fe7096de" providerId="ADAL" clId="{7F06637D-4D89-E249-A398-03A3E70B8908}" dt="2022-09-03T16:31:25.387" v="0" actId="2696"/>
        <pc:sldMkLst>
          <pc:docMk/>
          <pc:sldMk cId="3286178147" sldId="275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244536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4288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1.png"/><Relationship Id="rId3" Type="http://schemas.openxmlformats.org/officeDocument/2006/relationships/image" Target="../media/image3.png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microsoft.com/office/2007/relationships/hdphoto" Target="../media/hdphoto2.wdp"/><Relationship Id="rId5" Type="http://schemas.microsoft.com/office/2007/relationships/hdphoto" Target="../media/hdphoto1.wdp"/><Relationship Id="rId10" Type="http://schemas.openxmlformats.org/officeDocument/2006/relationships/image" Target="../media/image9.pn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5" Type="http://schemas.openxmlformats.org/officeDocument/2006/relationships/image" Target="../media/image37.png"/><Relationship Id="rId4" Type="http://schemas.openxmlformats.org/officeDocument/2006/relationships/image" Target="../media/image36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microsoft.com/office/2007/relationships/hdphoto" Target="../media/hdphoto9.wdp"/><Relationship Id="rId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9.png"/><Relationship Id="rId4" Type="http://schemas.openxmlformats.org/officeDocument/2006/relationships/image" Target="../media/image35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6" Type="http://schemas.openxmlformats.org/officeDocument/2006/relationships/image" Target="../media/image58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www.youtube.com/watch?v=MURmz_ZRgkM" TargetMode="External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2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microsoft.com/office/2007/relationships/hdphoto" Target="../media/hdphoto3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5" Type="http://schemas.microsoft.com/office/2007/relationships/hdphoto" Target="../media/hdphoto4.wdp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0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29.png"/><Relationship Id="rId4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microsoft.com/office/2007/relationships/hdphoto" Target="../media/hdphoto7.wdp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2134949"/>
            <a:ext cx="12192000" cy="47230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9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3794670"/>
            <a:ext cx="12192000" cy="3063330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27" name="图片 7">
            <a:extLst>
              <a:ext uri="{FF2B5EF4-FFF2-40B4-BE49-F238E27FC236}">
                <a16:creationId xmlns:a16="http://schemas.microsoft.com/office/drawing/2014/main" id="{6B9B7822-2047-447C-B62F-5B78D64117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98970" y="118900"/>
            <a:ext cx="2624286" cy="2624286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1597867" y="2342573"/>
            <a:ext cx="7350190" cy="3587965"/>
            <a:chOff x="1597867" y="2342573"/>
            <a:chExt cx="7350190" cy="3587965"/>
          </a:xfrm>
        </p:grpSpPr>
        <p:pic>
          <p:nvPicPr>
            <p:cNvPr id="34" name="图片 4">
              <a:extLst>
                <a:ext uri="{FF2B5EF4-FFF2-40B4-BE49-F238E27FC236}">
                  <a16:creationId xmlns:a16="http://schemas.microsoft.com/office/drawing/2014/main" id="{32537410-0638-4EA8-8893-647B0A520E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65206" y="2641376"/>
              <a:ext cx="6382851" cy="3289162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4096480" y="2922083"/>
              <a:ext cx="2529028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sng" strike="noStrike" kern="1200" cap="none" spc="0" normalizeH="0" baseline="0" noProof="0" dirty="0" err="1">
                  <a:ln>
                    <a:solidFill>
                      <a:prstClr val="white"/>
                    </a:solidFill>
                  </a:ln>
                  <a:solidFill>
                    <a:srgbClr val="00B050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Bài</a:t>
              </a:r>
              <a:r>
                <a:rPr kumimoji="0" lang="en-US" sz="5000" b="1" i="0" u="sng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srgbClr val="00B050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 1</a:t>
              </a:r>
              <a:r>
                <a:rPr kumimoji="0" lang="en-US" sz="5000" b="1" i="0" u="none" strike="noStrike" kern="1200" cap="none" spc="0" normalizeH="0" baseline="0" noProof="0" dirty="0">
                  <a:ln>
                    <a:solidFill>
                      <a:prstClr val="white"/>
                    </a:solidFill>
                  </a:ln>
                  <a:solidFill>
                    <a:srgbClr val="00B050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:</a:t>
              </a:r>
            </a:p>
          </p:txBody>
        </p:sp>
        <p:sp>
          <p:nvSpPr>
            <p:cNvPr id="37" name="TextBox 36"/>
            <p:cNvSpPr txBox="1"/>
            <p:nvPr/>
          </p:nvSpPr>
          <p:spPr>
            <a:xfrm>
              <a:off x="2565206" y="3773043"/>
              <a:ext cx="6064315" cy="86177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61000">
                        <a:srgbClr val="FFC000"/>
                      </a:gs>
                      <a:gs pos="33000">
                        <a:srgbClr val="FF0000"/>
                      </a:gs>
                      <a:gs pos="74000">
                        <a:srgbClr val="FFFF00"/>
                      </a:gs>
                      <a:gs pos="75000">
                        <a:srgbClr val="92D050"/>
                      </a:gs>
                      <a:gs pos="95000">
                        <a:srgbClr val="00B050"/>
                      </a:gs>
                    </a:gsLst>
                    <a:lin ang="5400000" scaled="1"/>
                  </a:gra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Hình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61000">
                        <a:srgbClr val="FFC000"/>
                      </a:gs>
                      <a:gs pos="33000">
                        <a:srgbClr val="FF0000"/>
                      </a:gs>
                      <a:gs pos="74000">
                        <a:srgbClr val="FFFF00"/>
                      </a:gs>
                      <a:gs pos="75000">
                        <a:srgbClr val="92D050"/>
                      </a:gs>
                      <a:gs pos="95000">
                        <a:srgbClr val="00B050"/>
                      </a:gs>
                    </a:gsLst>
                    <a:lin ang="5400000" scaled="1"/>
                  </a:gra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61000">
                        <a:srgbClr val="FFC000"/>
                      </a:gs>
                      <a:gs pos="33000">
                        <a:srgbClr val="FF0000"/>
                      </a:gs>
                      <a:gs pos="74000">
                        <a:srgbClr val="FFFF00"/>
                      </a:gs>
                      <a:gs pos="75000">
                        <a:srgbClr val="92D050"/>
                      </a:gs>
                      <a:gs pos="95000">
                        <a:srgbClr val="00B050"/>
                      </a:gs>
                    </a:gsLst>
                    <a:lin ang="5400000" scaled="1"/>
                  </a:gra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ảnh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61000">
                        <a:srgbClr val="FFC000"/>
                      </a:gs>
                      <a:gs pos="33000">
                        <a:srgbClr val="FF0000"/>
                      </a:gs>
                      <a:gs pos="74000">
                        <a:srgbClr val="FFFF00"/>
                      </a:gs>
                      <a:gs pos="75000">
                        <a:srgbClr val="92D050"/>
                      </a:gs>
                      <a:gs pos="95000">
                        <a:srgbClr val="00B050"/>
                      </a:gs>
                    </a:gsLst>
                    <a:lin ang="5400000" scaled="1"/>
                  </a:gra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61000">
                        <a:srgbClr val="FFC000"/>
                      </a:gs>
                      <a:gs pos="33000">
                        <a:srgbClr val="FF0000"/>
                      </a:gs>
                      <a:gs pos="74000">
                        <a:srgbClr val="FFFF00"/>
                      </a:gs>
                      <a:gs pos="75000">
                        <a:srgbClr val="92D050"/>
                      </a:gs>
                      <a:gs pos="95000">
                        <a:srgbClr val="00B050"/>
                      </a:gs>
                    </a:gsLst>
                    <a:lin ang="5400000" scaled="1"/>
                  </a:gra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của</a:t>
              </a:r>
              <a:r>
                <a:rPr kumimoji="0" lang="en-US" sz="5000" b="1" i="0" u="none" strike="noStrike" kern="1200" cap="none" spc="0" normalizeH="0" baseline="0" noProof="0" dirty="0">
                  <a:ln>
                    <a:noFill/>
                  </a:ln>
                  <a:gradFill>
                    <a:gsLst>
                      <a:gs pos="61000">
                        <a:srgbClr val="FFC000"/>
                      </a:gs>
                      <a:gs pos="33000">
                        <a:srgbClr val="FF0000"/>
                      </a:gs>
                      <a:gs pos="74000">
                        <a:srgbClr val="FFFF00"/>
                      </a:gs>
                      <a:gs pos="75000">
                        <a:srgbClr val="92D050"/>
                      </a:gs>
                      <a:gs pos="95000">
                        <a:srgbClr val="00B050"/>
                      </a:gs>
                    </a:gsLst>
                    <a:lin ang="5400000" scaled="1"/>
                  </a:gra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5000" b="1" i="0" u="none" strike="noStrike" kern="1200" cap="none" spc="0" normalizeH="0" baseline="0" noProof="0" dirty="0" err="1">
                  <a:ln>
                    <a:noFill/>
                  </a:ln>
                  <a:gradFill>
                    <a:gsLst>
                      <a:gs pos="61000">
                        <a:srgbClr val="FFC000"/>
                      </a:gs>
                      <a:gs pos="33000">
                        <a:srgbClr val="FF0000"/>
                      </a:gs>
                      <a:gs pos="74000">
                        <a:srgbClr val="FFFF00"/>
                      </a:gs>
                      <a:gs pos="75000">
                        <a:srgbClr val="92D050"/>
                      </a:gs>
                      <a:gs pos="95000">
                        <a:srgbClr val="00B050"/>
                      </a:gs>
                    </a:gsLst>
                    <a:lin ang="5400000" scaled="1"/>
                  </a:gra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Sharnay" panose="02040603050506020204" pitchFamily="18" charset="0"/>
                  <a:ea typeface="+mn-ea"/>
                  <a:cs typeface="+mn-cs"/>
                </a:rPr>
                <a:t>em</a:t>
              </a:r>
              <a:endParaRPr kumimoji="0" lang="en-US" sz="5000" b="1" i="0" u="none" strike="noStrike" kern="1200" cap="none" spc="0" normalizeH="0" baseline="0" noProof="0" dirty="0">
                <a:ln>
                  <a:noFill/>
                </a:ln>
                <a:gradFill>
                  <a:gsLst>
                    <a:gs pos="61000">
                      <a:srgbClr val="FFC000"/>
                    </a:gs>
                    <a:gs pos="33000">
                      <a:srgbClr val="FF0000"/>
                    </a:gs>
                    <a:gs pos="74000">
                      <a:srgbClr val="FFFF00"/>
                    </a:gs>
                    <a:gs pos="75000">
                      <a:srgbClr val="92D050"/>
                    </a:gs>
                    <a:gs pos="95000">
                      <a:srgbClr val="00B050"/>
                    </a:gs>
                  </a:gsLst>
                  <a:lin ang="5400000" scaled="1"/>
                </a:gra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Sharnay" panose="02040603050506020204" pitchFamily="18" charset="0"/>
                <a:ea typeface="+mn-ea"/>
                <a:cs typeface="+mn-cs"/>
              </a:endParaRP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>
                          <a14:foregroundMark x1="71979" y1="31771" x2="78125" y2="338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97867" y="2342573"/>
              <a:ext cx="2264244" cy="1811395"/>
            </a:xfrm>
            <a:prstGeom prst="rect">
              <a:avLst/>
            </a:prstGeom>
          </p:spPr>
        </p:pic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69410" y="364097"/>
            <a:ext cx="6907367" cy="82303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86306"/>
            <a:ext cx="2895851" cy="15058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3522" y="1422254"/>
            <a:ext cx="3475021" cy="112176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66683" y="1174788"/>
            <a:ext cx="7175614" cy="1938696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537" b="90000" l="10000" r="90000">
                        <a14:foregroundMark x1="21900" y1="13333" x2="29100" y2="80741"/>
                        <a14:foregroundMark x1="12000" y1="27222" x2="42400" y2="16852"/>
                        <a14:foregroundMark x1="15000" y1="72407" x2="15900" y2="77593"/>
                        <a14:foregroundMark x1="65100" y1="30000" x2="68600" y2="38704"/>
                        <a14:foregroundMark x1="57900" y1="30370" x2="57400" y2="37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7553" y="2544015"/>
            <a:ext cx="4749637" cy="5129608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76161">
            <a:off x="-365014" y="3534832"/>
            <a:ext cx="4926191" cy="3949829"/>
          </a:xfrm>
          <a:prstGeom prst="rect">
            <a:avLst/>
          </a:prstGeom>
        </p:spPr>
      </p:pic>
      <p:pic>
        <p:nvPicPr>
          <p:cNvPr id="17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800E4549-EAC6-4C23-AC52-94ACB43E5A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50495" y="5316003"/>
            <a:ext cx="1689302" cy="16893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10116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">
            <a:extLst>
              <a:ext uri="{FF2B5EF4-FFF2-40B4-BE49-F238E27FC236}">
                <a16:creationId xmlns:a16="http://schemas.microsoft.com/office/drawing/2014/main" id="{2BDBCBE6-500A-41CB-9EE5-8584281137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44" y="3534831"/>
            <a:ext cx="2933126" cy="3323169"/>
          </a:xfrm>
          <a:prstGeom prst="rect">
            <a:avLst/>
          </a:prstGeom>
        </p:spPr>
      </p:pic>
      <p:grpSp>
        <p:nvGrpSpPr>
          <p:cNvPr id="7" name="Group 1261">
            <a:extLst>
              <a:ext uri="{FF2B5EF4-FFF2-40B4-BE49-F238E27FC236}">
                <a16:creationId xmlns:a16="http://schemas.microsoft.com/office/drawing/2014/main" id="{CB1833A7-D76A-4372-956A-1B706503DFCD}"/>
              </a:ext>
            </a:extLst>
          </p:cNvPr>
          <p:cNvGrpSpPr/>
          <p:nvPr/>
        </p:nvGrpSpPr>
        <p:grpSpPr>
          <a:xfrm>
            <a:off x="8459871" y="2121212"/>
            <a:ext cx="467620" cy="422875"/>
            <a:chOff x="0" y="0"/>
            <a:chExt cx="935237" cy="845748"/>
          </a:xfrm>
        </p:grpSpPr>
        <p:sp>
          <p:nvSpPr>
            <p:cNvPr id="8" name="Shape 1259">
              <a:extLst>
                <a:ext uri="{FF2B5EF4-FFF2-40B4-BE49-F238E27FC236}">
                  <a16:creationId xmlns:a16="http://schemas.microsoft.com/office/drawing/2014/main" id="{AFE2D247-28DF-4118-B8EF-7C06AC3B4F0D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Shape 1260">
              <a:extLst>
                <a:ext uri="{FF2B5EF4-FFF2-40B4-BE49-F238E27FC236}">
                  <a16:creationId xmlns:a16="http://schemas.microsoft.com/office/drawing/2014/main" id="{7EC5FE99-20FC-4A2E-A985-D875D0BE0A27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85939" y="0"/>
            <a:ext cx="5656217" cy="3622932"/>
            <a:chOff x="385939" y="0"/>
            <a:chExt cx="5656217" cy="3622932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017CFDA8-22F1-4263-AAA0-719FB3131C3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5939" y="0"/>
              <a:ext cx="5656217" cy="3622932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1137053" y="1213271"/>
              <a:ext cx="4153988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Theo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em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người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vui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vẻ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người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như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thế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nào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Thường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hay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làm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gì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8459871" y="568257"/>
            <a:ext cx="2977531" cy="3225219"/>
            <a:chOff x="6851868" y="642993"/>
            <a:chExt cx="2977531" cy="3225219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51868" y="642993"/>
              <a:ext cx="2977531" cy="3225219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  <p:sp>
          <p:nvSpPr>
            <p:cNvPr id="14" name="Rectangle 13"/>
            <p:cNvSpPr/>
            <p:nvPr/>
          </p:nvSpPr>
          <p:spPr>
            <a:xfrm>
              <a:off x="6884126" y="679269"/>
              <a:ext cx="2913017" cy="3152669"/>
            </a:xfrm>
            <a:prstGeom prst="rect">
              <a:avLst/>
            </a:prstGeom>
            <a:noFill/>
            <a:ln w="28575">
              <a:solidFill>
                <a:srgbClr val="D933B9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9060362" y="3829752"/>
            <a:ext cx="1776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933B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933B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hát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D933B9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5336761" y="2958147"/>
            <a:ext cx="2913017" cy="3152669"/>
            <a:chOff x="4462439" y="3029153"/>
            <a:chExt cx="2913017" cy="3152669"/>
          </a:xfrm>
        </p:grpSpPr>
        <p:sp>
          <p:nvSpPr>
            <p:cNvPr id="17" name="Rectangle 16"/>
            <p:cNvSpPr/>
            <p:nvPr/>
          </p:nvSpPr>
          <p:spPr>
            <a:xfrm>
              <a:off x="4462439" y="3029153"/>
              <a:ext cx="2913017" cy="3152669"/>
            </a:xfrm>
            <a:prstGeom prst="rect">
              <a:avLst/>
            </a:prstGeom>
            <a:noFill/>
            <a:ln w="28575">
              <a:solidFill>
                <a:srgbClr val="EB215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20" name="Picture 19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saturation sat="3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6857" b="8000"/>
            <a:stretch/>
          </p:blipFill>
          <p:spPr>
            <a:xfrm>
              <a:off x="4512161" y="3029153"/>
              <a:ext cx="2813572" cy="3094323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22" name="TextBox 21"/>
          <p:cNvSpPr txBox="1"/>
          <p:nvPr/>
        </p:nvSpPr>
        <p:spPr>
          <a:xfrm>
            <a:off x="5758112" y="6110816"/>
            <a:ext cx="20703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EB215B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cười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EB215B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1093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9D0AA7E4-9436-4A5B-B748-E43D859C55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080" y="1010715"/>
            <a:ext cx="11367198" cy="6858000"/>
          </a:xfrm>
          <a:prstGeom prst="rect">
            <a:avLst/>
          </a:prstGeom>
        </p:spPr>
      </p:pic>
      <p:grpSp>
        <p:nvGrpSpPr>
          <p:cNvPr id="6" name="Group 1261">
            <a:extLst>
              <a:ext uri="{FF2B5EF4-FFF2-40B4-BE49-F238E27FC236}">
                <a16:creationId xmlns:a16="http://schemas.microsoft.com/office/drawing/2014/main" id="{6E6ED1D3-1BCE-460A-8FF5-F06A83947BC6}"/>
              </a:ext>
            </a:extLst>
          </p:cNvPr>
          <p:cNvGrpSpPr/>
          <p:nvPr/>
        </p:nvGrpSpPr>
        <p:grpSpPr>
          <a:xfrm>
            <a:off x="8571679" y="1576659"/>
            <a:ext cx="467620" cy="422875"/>
            <a:chOff x="0" y="0"/>
            <a:chExt cx="935237" cy="845748"/>
          </a:xfrm>
        </p:grpSpPr>
        <p:sp>
          <p:nvSpPr>
            <p:cNvPr id="7" name="Shape 1259">
              <a:extLst>
                <a:ext uri="{FF2B5EF4-FFF2-40B4-BE49-F238E27FC236}">
                  <a16:creationId xmlns:a16="http://schemas.microsoft.com/office/drawing/2014/main" id="{833765CC-B0FE-4798-B68D-96D8FACA4D1E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" name="Shape 1260">
              <a:extLst>
                <a:ext uri="{FF2B5EF4-FFF2-40B4-BE49-F238E27FC236}">
                  <a16:creationId xmlns:a16="http://schemas.microsoft.com/office/drawing/2014/main" id="{E49260ED-57C9-4E04-94F2-0FE18CB9A2CC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1" name="图片 3">
            <a:extLst>
              <a:ext uri="{FF2B5EF4-FFF2-40B4-BE49-F238E27FC236}">
                <a16:creationId xmlns:a16="http://schemas.microsoft.com/office/drawing/2014/main" id="{2E40228E-042B-4036-9EED-64717180B8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7109" y="-355107"/>
            <a:ext cx="8027653" cy="7086319"/>
          </a:xfrm>
          <a:prstGeom prst="rect">
            <a:avLst/>
          </a:prstGeom>
        </p:spPr>
      </p:pic>
      <p:pic>
        <p:nvPicPr>
          <p:cNvPr id="12" name="图片 8">
            <a:extLst>
              <a:ext uri="{FF2B5EF4-FFF2-40B4-BE49-F238E27FC236}">
                <a16:creationId xmlns:a16="http://schemas.microsoft.com/office/drawing/2014/main" id="{9D0AA7E4-9436-4A5B-B748-E43D859C55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21406" y="1576659"/>
            <a:ext cx="11367198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607819" y="204350"/>
            <a:ext cx="2913017" cy="5298225"/>
            <a:chOff x="607819" y="204350"/>
            <a:chExt cx="2913017" cy="5298225"/>
          </a:xfrm>
        </p:grpSpPr>
        <p:grpSp>
          <p:nvGrpSpPr>
            <p:cNvPr id="15" name="Group 14"/>
            <p:cNvGrpSpPr/>
            <p:nvPr/>
          </p:nvGrpSpPr>
          <p:grpSpPr>
            <a:xfrm>
              <a:off x="607819" y="204350"/>
              <a:ext cx="2913017" cy="5298225"/>
              <a:chOff x="984337" y="177517"/>
              <a:chExt cx="2913017" cy="5298225"/>
            </a:xfrm>
          </p:grpSpPr>
          <p:sp>
            <p:nvSpPr>
              <p:cNvPr id="14" name="Rectangle 13"/>
              <p:cNvSpPr/>
              <p:nvPr/>
            </p:nvSpPr>
            <p:spPr>
              <a:xfrm>
                <a:off x="984337" y="2323073"/>
                <a:ext cx="2913017" cy="3152669"/>
              </a:xfrm>
              <a:prstGeom prst="rect">
                <a:avLst/>
              </a:prstGeom>
              <a:solidFill>
                <a:schemeClr val="bg1"/>
              </a:solidFill>
              <a:ln w="28575">
                <a:solidFill>
                  <a:srgbClr val="EB215B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3" name="图片 2">
                <a:extLst>
                  <a:ext uri="{FF2B5EF4-FFF2-40B4-BE49-F238E27FC236}">
                    <a16:creationId xmlns:a16="http://schemas.microsoft.com/office/drawing/2014/main" id="{C0D9649C-8A31-487B-8188-F89590C792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272" t="17556" r="1782" b="20000"/>
              <a:stretch/>
            </p:blipFill>
            <p:spPr>
              <a:xfrm>
                <a:off x="1088061" y="177517"/>
                <a:ext cx="2705568" cy="2565683"/>
              </a:xfrm>
              <a:prstGeom prst="rect">
                <a:avLst/>
              </a:prstGeom>
            </p:spPr>
          </p:pic>
        </p:grpSp>
        <p:sp>
          <p:nvSpPr>
            <p:cNvPr id="16" name="TextBox 15"/>
            <p:cNvSpPr txBox="1"/>
            <p:nvPr/>
          </p:nvSpPr>
          <p:spPr>
            <a:xfrm>
              <a:off x="854092" y="2587412"/>
              <a:ext cx="2420470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Theo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em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người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thân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thiện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là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người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như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thế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nào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 Hay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làm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gì</a:t>
              </a: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</a:t>
              </a:r>
            </a:p>
          </p:txBody>
        </p:sp>
      </p:grpSp>
      <p:sp>
        <p:nvSpPr>
          <p:cNvPr id="17" name="TextBox 16"/>
          <p:cNvSpPr txBox="1"/>
          <p:nvPr/>
        </p:nvSpPr>
        <p:spPr>
          <a:xfrm>
            <a:off x="5308550" y="2805900"/>
            <a:ext cx="5083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933B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- Hay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933B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chào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933B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933B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hỏi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933B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933B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mọi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933B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933B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933B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308550" y="3716931"/>
            <a:ext cx="5083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933B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- Hay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933B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khen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933B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933B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ngợi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D933B9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308550" y="4627963"/>
            <a:ext cx="50833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933B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- Hay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933B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giúp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933B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933B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đỡ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933B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933B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người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D933B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D933B9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khác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D933B9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69261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8">
            <a:extLst>
              <a:ext uri="{FF2B5EF4-FFF2-40B4-BE49-F238E27FC236}">
                <a16:creationId xmlns:a16="http://schemas.microsoft.com/office/drawing/2014/main" id="{9D0AA7E4-9436-4A5B-B748-E43D859C55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851807" y="-762204"/>
            <a:ext cx="11367198" cy="6858000"/>
          </a:xfrm>
          <a:prstGeom prst="rect">
            <a:avLst/>
          </a:prstGeom>
        </p:spPr>
      </p:pic>
      <p:pic>
        <p:nvPicPr>
          <p:cNvPr id="6" name="图片 8">
            <a:extLst>
              <a:ext uri="{FF2B5EF4-FFF2-40B4-BE49-F238E27FC236}">
                <a16:creationId xmlns:a16="http://schemas.microsoft.com/office/drawing/2014/main" id="{9D0AA7E4-9436-4A5B-B748-E43D859C55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21406" y="1576659"/>
            <a:ext cx="11367198" cy="68580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5488977" y="281608"/>
            <a:ext cx="5486400" cy="6294783"/>
            <a:chOff x="5488977" y="281608"/>
            <a:chExt cx="5486400" cy="6294783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F27050A3-D75C-44F5-9138-3D804F362E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88977" y="281608"/>
              <a:ext cx="5486400" cy="6294783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7021942" y="1738326"/>
              <a:ext cx="3336904" cy="45243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Kết</a:t>
              </a:r>
              <a:r>
                <a:rPr kumimoji="0" lang="en-US" sz="3200" b="1" i="0" u="sng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sng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luận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Nếu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muốn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trở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thành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người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vui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vẻ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hay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thiện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chúng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ta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có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thể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tự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thay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đổi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bản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mình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.</a:t>
              </a:r>
            </a:p>
          </p:txBody>
        </p:sp>
      </p:grpSp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9226" l="958" r="97125">
                        <a14:foregroundMark x1="26677" y1="19484" x2="28594" y2="26065"/>
                        <a14:foregroundMark x1="38019" y1="79484" x2="31150" y2="88903"/>
                        <a14:foregroundMark x1="29393" y1="90710" x2="28435" y2="98065"/>
                        <a14:foregroundMark x1="36901" y1="91871" x2="46965" y2="96129"/>
                        <a14:foregroundMark x1="73482" y1="2323" x2="69010" y2="88000"/>
                        <a14:foregroundMark x1="87540" y1="83613" x2="91853" y2="95226"/>
                        <a14:foregroundMark x1="69010" y1="88129" x2="63578" y2="9729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401" y="1059544"/>
            <a:ext cx="4321658" cy="5350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0793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54B2E52-DFAA-4FCC-B4E1-2647D7109B9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59" b="12479"/>
          <a:stretch/>
        </p:blipFill>
        <p:spPr>
          <a:xfrm>
            <a:off x="309916" y="838240"/>
            <a:ext cx="7673534" cy="5614141"/>
          </a:xfrm>
          <a:prstGeom prst="rect">
            <a:avLst/>
          </a:prstGeom>
        </p:spPr>
      </p:pic>
      <p:grpSp>
        <p:nvGrpSpPr>
          <p:cNvPr id="5" name="Group 1261">
            <a:extLst>
              <a:ext uri="{FF2B5EF4-FFF2-40B4-BE49-F238E27FC236}">
                <a16:creationId xmlns:a16="http://schemas.microsoft.com/office/drawing/2014/main" id="{ABB93FC1-E435-4BDC-B4C0-CECCDB3211CA}"/>
              </a:ext>
            </a:extLst>
          </p:cNvPr>
          <p:cNvGrpSpPr/>
          <p:nvPr/>
        </p:nvGrpSpPr>
        <p:grpSpPr>
          <a:xfrm>
            <a:off x="1880084" y="2487965"/>
            <a:ext cx="467620" cy="422875"/>
            <a:chOff x="0" y="0"/>
            <a:chExt cx="935237" cy="845748"/>
          </a:xfrm>
        </p:grpSpPr>
        <p:sp>
          <p:nvSpPr>
            <p:cNvPr id="6" name="Shape 1259">
              <a:extLst>
                <a:ext uri="{FF2B5EF4-FFF2-40B4-BE49-F238E27FC236}">
                  <a16:creationId xmlns:a16="http://schemas.microsoft.com/office/drawing/2014/main" id="{563B9DDD-E354-4646-827F-F87567DDE89A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Shape 1260">
              <a:extLst>
                <a:ext uri="{FF2B5EF4-FFF2-40B4-BE49-F238E27FC236}">
                  <a16:creationId xmlns:a16="http://schemas.microsoft.com/office/drawing/2014/main" id="{68DC97A5-708B-4C8B-83F4-4176C4289E6F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47AE0543-7D2F-487F-A799-3D193E1606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960" y="1473653"/>
            <a:ext cx="4775124" cy="541011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2316" y="3103496"/>
            <a:ext cx="6907367" cy="1457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04953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8">
            <a:extLst>
              <a:ext uri="{FF2B5EF4-FFF2-40B4-BE49-F238E27FC236}">
                <a16:creationId xmlns:a16="http://schemas.microsoft.com/office/drawing/2014/main" id="{9D0AA7E4-9436-4A5B-B748-E43D859C55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8080" y="1010715"/>
            <a:ext cx="11367198" cy="68580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5306654" y="1246538"/>
            <a:ext cx="4012235" cy="5248391"/>
            <a:chOff x="5306654" y="1246538"/>
            <a:chExt cx="4012235" cy="5248391"/>
          </a:xfrm>
        </p:grpSpPr>
        <p:sp>
          <p:nvSpPr>
            <p:cNvPr id="13" name="Rectangle 12"/>
            <p:cNvSpPr/>
            <p:nvPr/>
          </p:nvSpPr>
          <p:spPr>
            <a:xfrm>
              <a:off x="5306654" y="1246538"/>
              <a:ext cx="3998711" cy="5248391"/>
            </a:xfrm>
            <a:prstGeom prst="rect">
              <a:avLst/>
            </a:prstGeom>
            <a:solidFill>
              <a:schemeClr val="bg1"/>
            </a:solidFill>
            <a:ln w="28575">
              <a:solidFill>
                <a:srgbClr val="EB215B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360984" y="1885574"/>
              <a:ext cx="3957905" cy="39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2 HS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hiện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huống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trước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lớp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.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Đề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nghị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khuyên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.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Đóng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góp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“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bí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kíp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”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thể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hiện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là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người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thân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thiện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vui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vẻ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đối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4BACC6">
                      <a:lumMod val="50000"/>
                    </a:srgbClr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B.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-261256" y="-199418"/>
            <a:ext cx="5947056" cy="5235852"/>
            <a:chOff x="-261256" y="-199418"/>
            <a:chExt cx="5947056" cy="5235852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791CE8E8-E0A9-4A0B-8467-2FB2D6A96A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61256" y="-199418"/>
              <a:ext cx="5947056" cy="5235852"/>
            </a:xfrm>
            <a:prstGeom prst="rect">
              <a:avLst/>
            </a:prstGeom>
          </p:spPr>
        </p:pic>
        <p:sp>
          <p:nvSpPr>
            <p:cNvPr id="2" name="TextBox 1"/>
            <p:cNvSpPr txBox="1"/>
            <p:nvPr/>
          </p:nvSpPr>
          <p:spPr>
            <a:xfrm>
              <a:off x="633816" y="1949958"/>
              <a:ext cx="428754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Cùng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đưa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ra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bí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kíp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để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trở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thành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người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vui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vẻ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thân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1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thiện</a:t>
              </a:r>
              <a:r>
                <a:rPr kumimoji="0" lang="en-US" sz="2800" b="1" i="1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.</a:t>
              </a:r>
            </a:p>
          </p:txBody>
        </p:sp>
      </p:grpSp>
      <p:pic>
        <p:nvPicPr>
          <p:cNvPr id="11" name="图片 8">
            <a:extLst>
              <a:ext uri="{FF2B5EF4-FFF2-40B4-BE49-F238E27FC236}">
                <a16:creationId xmlns:a16="http://schemas.microsoft.com/office/drawing/2014/main" id="{9D0AA7E4-9436-4A5B-B748-E43D859C55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21406" y="1576659"/>
            <a:ext cx="11367198" cy="6858000"/>
          </a:xfrm>
          <a:prstGeom prst="rect">
            <a:avLst/>
          </a:prstGeom>
        </p:spPr>
      </p:pic>
      <p:pic>
        <p:nvPicPr>
          <p:cNvPr id="3" name="图片 2" descr="图片包含 浴室用品&#10;&#10;描述已自动生成">
            <a:extLst>
              <a:ext uri="{FF2B5EF4-FFF2-40B4-BE49-F238E27FC236}">
                <a16:creationId xmlns:a16="http://schemas.microsoft.com/office/drawing/2014/main" id="{50E092D6-98DC-4355-B78D-4026DC0955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0568" y="423948"/>
            <a:ext cx="1406732" cy="140673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C3964840-8FFF-4ED6-A5BD-42D4D0DEB0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40435" y="-589117"/>
            <a:ext cx="3826042" cy="7447117"/>
          </a:xfrm>
          <a:prstGeom prst="rect">
            <a:avLst/>
          </a:prstGeom>
        </p:spPr>
      </p:pic>
      <p:pic>
        <p:nvPicPr>
          <p:cNvPr id="7" name="图片 6" descr="图片包含 浴室用品&#10;&#10;描述已自动生成">
            <a:extLst>
              <a:ext uri="{FF2B5EF4-FFF2-40B4-BE49-F238E27FC236}">
                <a16:creationId xmlns:a16="http://schemas.microsoft.com/office/drawing/2014/main" id="{497B92A7-5F87-4CF1-B54F-7A99537163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1238" y="478842"/>
            <a:ext cx="1406732" cy="14067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661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9174500-18E8-4AFE-B6EA-7E26CDE58B0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24" t="12222" r="11306" b="11334"/>
          <a:stretch/>
        </p:blipFill>
        <p:spPr>
          <a:xfrm>
            <a:off x="557708" y="358429"/>
            <a:ext cx="4830682" cy="641604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13B63F98-AC36-4E0B-BE2E-8B48A4F2FA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3408" y="4274470"/>
            <a:ext cx="4500000" cy="25000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017CFDA8-22F1-4263-AAA0-719FB3131C3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2550" y="855458"/>
            <a:ext cx="5341717" cy="4841555"/>
          </a:xfrm>
          <a:prstGeom prst="rect">
            <a:avLst/>
          </a:prstGeom>
        </p:spPr>
      </p:pic>
      <p:grpSp>
        <p:nvGrpSpPr>
          <p:cNvPr id="7" name="Group 1261">
            <a:extLst>
              <a:ext uri="{FF2B5EF4-FFF2-40B4-BE49-F238E27FC236}">
                <a16:creationId xmlns:a16="http://schemas.microsoft.com/office/drawing/2014/main" id="{CB1833A7-D76A-4372-956A-1B706503DFCD}"/>
              </a:ext>
            </a:extLst>
          </p:cNvPr>
          <p:cNvGrpSpPr/>
          <p:nvPr/>
        </p:nvGrpSpPr>
        <p:grpSpPr>
          <a:xfrm>
            <a:off x="8459871" y="2121212"/>
            <a:ext cx="467620" cy="422875"/>
            <a:chOff x="0" y="0"/>
            <a:chExt cx="935237" cy="845748"/>
          </a:xfrm>
        </p:grpSpPr>
        <p:sp>
          <p:nvSpPr>
            <p:cNvPr id="8" name="Shape 1259">
              <a:extLst>
                <a:ext uri="{FF2B5EF4-FFF2-40B4-BE49-F238E27FC236}">
                  <a16:creationId xmlns:a16="http://schemas.microsoft.com/office/drawing/2014/main" id="{AFE2D247-28DF-4118-B8EF-7C06AC3B4F0D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" name="Shape 1260">
              <a:extLst>
                <a:ext uri="{FF2B5EF4-FFF2-40B4-BE49-F238E27FC236}">
                  <a16:creationId xmlns:a16="http://schemas.microsoft.com/office/drawing/2014/main" id="{7EC5FE99-20FC-4A2E-A985-D875D0BE0A27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27915" y="2862300"/>
            <a:ext cx="4999153" cy="1408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89495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8">
            <a:extLst>
              <a:ext uri="{FF2B5EF4-FFF2-40B4-BE49-F238E27FC236}">
                <a16:creationId xmlns:a16="http://schemas.microsoft.com/office/drawing/2014/main" id="{9D0AA7E4-9436-4A5B-B748-E43D859C55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851807" y="-762204"/>
            <a:ext cx="11367198" cy="6858000"/>
          </a:xfrm>
          <a:prstGeom prst="rect">
            <a:avLst/>
          </a:prstGeom>
        </p:spPr>
      </p:pic>
      <p:pic>
        <p:nvPicPr>
          <p:cNvPr id="16" name="图片 8">
            <a:extLst>
              <a:ext uri="{FF2B5EF4-FFF2-40B4-BE49-F238E27FC236}">
                <a16:creationId xmlns:a16="http://schemas.microsoft.com/office/drawing/2014/main" id="{9D0AA7E4-9436-4A5B-B748-E43D859C55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21406" y="1576659"/>
            <a:ext cx="11367198" cy="6858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5503" y="255244"/>
            <a:ext cx="6476714" cy="42828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817" y="3135085"/>
            <a:ext cx="4902586" cy="324195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19" name="Group 18"/>
          <p:cNvGrpSpPr/>
          <p:nvPr/>
        </p:nvGrpSpPr>
        <p:grpSpPr>
          <a:xfrm>
            <a:off x="6046603" y="1128061"/>
            <a:ext cx="6364402" cy="4610256"/>
            <a:chOff x="6046603" y="1128061"/>
            <a:chExt cx="6364402" cy="4610256"/>
          </a:xfrm>
        </p:grpSpPr>
        <p:pic>
          <p:nvPicPr>
            <p:cNvPr id="15" name="图片 3">
              <a:extLst>
                <a:ext uri="{FF2B5EF4-FFF2-40B4-BE49-F238E27FC236}">
                  <a16:creationId xmlns:a16="http://schemas.microsoft.com/office/drawing/2014/main" id="{B46B0EA6-4151-465E-9F61-716E28D69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316606">
              <a:off x="6923676" y="250988"/>
              <a:ext cx="4610256" cy="6364402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>
            <a:xfrm>
              <a:off x="7999681" y="2229802"/>
              <a:ext cx="3212395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Về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cùng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bố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mẹ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ngắm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nhìn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những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album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ảnh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của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gia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đình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để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tìm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những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tấm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ảnh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vui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vẻ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.</a:t>
              </a:r>
            </a:p>
          </p:txBody>
        </p:sp>
      </p:grpSp>
      <p:pic>
        <p:nvPicPr>
          <p:cNvPr id="2" name="图片 1" descr="图片包含 地图, 文字, 矢量图形&#10;&#10;描述已自动生成">
            <a:extLst>
              <a:ext uri="{FF2B5EF4-FFF2-40B4-BE49-F238E27FC236}">
                <a16:creationId xmlns:a16="http://schemas.microsoft.com/office/drawing/2014/main" id="{AC9513FF-6DD0-4241-8C21-2F979955D95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874" b="70361"/>
          <a:stretch/>
        </p:blipFill>
        <p:spPr>
          <a:xfrm>
            <a:off x="6019396" y="3433189"/>
            <a:ext cx="6116619" cy="3717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8576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图片包含 配件&#10;&#10;描述已自动生成">
            <a:extLst>
              <a:ext uri="{FF2B5EF4-FFF2-40B4-BE49-F238E27FC236}">
                <a16:creationId xmlns:a16="http://schemas.microsoft.com/office/drawing/2014/main" id="{5101B067-F9FD-450A-8EC4-35B732715ED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" t="71386" r="-3411" b="-2053"/>
          <a:stretch/>
        </p:blipFill>
        <p:spPr>
          <a:xfrm>
            <a:off x="258854" y="2017394"/>
            <a:ext cx="12465872" cy="5549850"/>
          </a:xfrm>
          <a:prstGeom prst="rect">
            <a:avLst/>
          </a:prstGeom>
        </p:spPr>
      </p:pic>
      <p:grpSp>
        <p:nvGrpSpPr>
          <p:cNvPr id="5" name="Group 1261">
            <a:extLst>
              <a:ext uri="{FF2B5EF4-FFF2-40B4-BE49-F238E27FC236}">
                <a16:creationId xmlns:a16="http://schemas.microsoft.com/office/drawing/2014/main" id="{F150478A-0863-4CAF-BA99-D319DB2F3817}"/>
              </a:ext>
            </a:extLst>
          </p:cNvPr>
          <p:cNvGrpSpPr/>
          <p:nvPr/>
        </p:nvGrpSpPr>
        <p:grpSpPr>
          <a:xfrm>
            <a:off x="4590129" y="919541"/>
            <a:ext cx="467620" cy="422875"/>
            <a:chOff x="0" y="0"/>
            <a:chExt cx="935237" cy="845748"/>
          </a:xfrm>
        </p:grpSpPr>
        <p:sp>
          <p:nvSpPr>
            <p:cNvPr id="6" name="Shape 1259">
              <a:extLst>
                <a:ext uri="{FF2B5EF4-FFF2-40B4-BE49-F238E27FC236}">
                  <a16:creationId xmlns:a16="http://schemas.microsoft.com/office/drawing/2014/main" id="{48246728-DC06-4A72-8C13-0C5FEEE2C0C9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Shape 1260">
              <a:extLst>
                <a:ext uri="{FF2B5EF4-FFF2-40B4-BE49-F238E27FC236}">
                  <a16:creationId xmlns:a16="http://schemas.microsoft.com/office/drawing/2014/main" id="{CF91E4C1-4F05-4A6E-8C87-6BE5AD451F4C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0" name="Group 1261">
            <a:extLst>
              <a:ext uri="{FF2B5EF4-FFF2-40B4-BE49-F238E27FC236}">
                <a16:creationId xmlns:a16="http://schemas.microsoft.com/office/drawing/2014/main" id="{1D8C1346-EC43-4009-9A20-C0F2769FD8D0}"/>
              </a:ext>
            </a:extLst>
          </p:cNvPr>
          <p:cNvGrpSpPr/>
          <p:nvPr/>
        </p:nvGrpSpPr>
        <p:grpSpPr>
          <a:xfrm>
            <a:off x="9006695" y="1823852"/>
            <a:ext cx="467620" cy="422875"/>
            <a:chOff x="0" y="0"/>
            <a:chExt cx="935237" cy="845748"/>
          </a:xfrm>
        </p:grpSpPr>
        <p:sp>
          <p:nvSpPr>
            <p:cNvPr id="11" name="Shape 1259">
              <a:extLst>
                <a:ext uri="{FF2B5EF4-FFF2-40B4-BE49-F238E27FC236}">
                  <a16:creationId xmlns:a16="http://schemas.microsoft.com/office/drawing/2014/main" id="{8DE1ACC3-73E8-4069-AC51-F864F4F6AEDA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Shape 1260">
              <a:extLst>
                <a:ext uri="{FF2B5EF4-FFF2-40B4-BE49-F238E27FC236}">
                  <a16:creationId xmlns:a16="http://schemas.microsoft.com/office/drawing/2014/main" id="{64C9D6DD-FF9B-4441-B9EC-6FBD64279080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3309251" y="533917"/>
            <a:ext cx="4350553" cy="4064817"/>
            <a:chOff x="3309251" y="533917"/>
            <a:chExt cx="4350553" cy="4064817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BE88EA7E-F178-40B6-89D7-7B7486CACA8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449237">
              <a:off x="3309251" y="533917"/>
              <a:ext cx="4350553" cy="4064817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199608" y="1707303"/>
              <a:ext cx="2561398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33B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Hôm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933B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nay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33B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933B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33B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em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933B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33B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học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933B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33B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bài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933B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33B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gì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933B9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</a:t>
              </a:r>
            </a:p>
          </p:txBody>
        </p:sp>
      </p:grpSp>
      <p:grpSp>
        <p:nvGrpSpPr>
          <p:cNvPr id="19" name="Group 18"/>
          <p:cNvGrpSpPr/>
          <p:nvPr/>
        </p:nvGrpSpPr>
        <p:grpSpPr>
          <a:xfrm>
            <a:off x="7725817" y="1438228"/>
            <a:ext cx="4350553" cy="4064817"/>
            <a:chOff x="7725817" y="1438228"/>
            <a:chExt cx="4350553" cy="4064817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C90881B8-2226-478A-BD22-C1FB1B401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2449237">
              <a:off x="7725817" y="1438228"/>
              <a:ext cx="4350553" cy="4064817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>
            <a:xfrm>
              <a:off x="8654466" y="2916717"/>
              <a:ext cx="256139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Xem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bài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tiếp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>
                    <a:reflection blurRad="6350" stA="55000" endA="300" endPos="45500" dir="5400000" sy="-100000" algn="bl" rotWithShape="0"/>
                  </a:effectLst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theo.</a:t>
              </a:r>
              <a:endPara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EB215B"/>
                </a:solidFill>
                <a:effectLst>
                  <a:reflection blurRad="6350" stA="55000" endA="300" endPos="45500" dir="5400000" sy="-100000" algn="bl" rotWithShape="0"/>
                </a:effectLst>
                <a:uLnTx/>
                <a:uFillTx/>
                <a:latin typeface="UTM Avo" panose="02040603050506020204" pitchFamily="18" charset="0"/>
                <a:ea typeface="+mn-ea"/>
                <a:cs typeface="+mn-cs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967" y="448590"/>
            <a:ext cx="7407282" cy="2395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2749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621F476F-2C54-47A5-AD7B-71FE0C5528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6640996-49D4-47C4-A000-FFA40AEF1F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268" y="609600"/>
            <a:ext cx="4774625" cy="6248400"/>
          </a:xfrm>
          <a:prstGeom prst="rect">
            <a:avLst/>
          </a:prstGeom>
        </p:spPr>
      </p:pic>
      <p:pic>
        <p:nvPicPr>
          <p:cNvPr id="8" name="PA_库_图片 961">
            <a:extLst>
              <a:ext uri="{FF2B5EF4-FFF2-40B4-BE49-F238E27FC236}">
                <a16:creationId xmlns:a16="http://schemas.microsoft.com/office/drawing/2014/main" id="{EBB937A4-5D26-40CE-92DA-CFB6730DCD7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947" y="335270"/>
            <a:ext cx="6389773" cy="591313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04253" y="2145687"/>
            <a:ext cx="4554107" cy="229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8562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3EDEB6C8-B8F8-4CA0-A0B2-8093CA70182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grpSp>
        <p:nvGrpSpPr>
          <p:cNvPr id="9" name="Group 1261">
            <a:extLst>
              <a:ext uri="{FF2B5EF4-FFF2-40B4-BE49-F238E27FC236}">
                <a16:creationId xmlns:a16="http://schemas.microsoft.com/office/drawing/2014/main" id="{9DA998A1-32F8-472F-8C36-E23E3F2FFF70}"/>
              </a:ext>
            </a:extLst>
          </p:cNvPr>
          <p:cNvGrpSpPr/>
          <p:nvPr/>
        </p:nvGrpSpPr>
        <p:grpSpPr>
          <a:xfrm>
            <a:off x="6947285" y="1432563"/>
            <a:ext cx="467620" cy="422875"/>
            <a:chOff x="0" y="0"/>
            <a:chExt cx="935237" cy="845748"/>
          </a:xfrm>
        </p:grpSpPr>
        <p:sp>
          <p:nvSpPr>
            <p:cNvPr id="10" name="Shape 1259">
              <a:extLst>
                <a:ext uri="{FF2B5EF4-FFF2-40B4-BE49-F238E27FC236}">
                  <a16:creationId xmlns:a16="http://schemas.microsoft.com/office/drawing/2014/main" id="{93E1BD80-0520-4755-91A6-96D7AE3F0EEE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Shape 1260">
              <a:extLst>
                <a:ext uri="{FF2B5EF4-FFF2-40B4-BE49-F238E27FC236}">
                  <a16:creationId xmlns:a16="http://schemas.microsoft.com/office/drawing/2014/main" id="{CC1E1EEE-B61F-40B9-A85E-27056D57B67A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" name="Group 1261">
            <a:extLst>
              <a:ext uri="{FF2B5EF4-FFF2-40B4-BE49-F238E27FC236}">
                <a16:creationId xmlns:a16="http://schemas.microsoft.com/office/drawing/2014/main" id="{6F109247-BEEB-4B1A-A879-DFE05F498BE2}"/>
              </a:ext>
            </a:extLst>
          </p:cNvPr>
          <p:cNvGrpSpPr/>
          <p:nvPr/>
        </p:nvGrpSpPr>
        <p:grpSpPr>
          <a:xfrm>
            <a:off x="9422294" y="4202186"/>
            <a:ext cx="467620" cy="422875"/>
            <a:chOff x="0" y="0"/>
            <a:chExt cx="935237" cy="845748"/>
          </a:xfrm>
        </p:grpSpPr>
        <p:sp>
          <p:nvSpPr>
            <p:cNvPr id="17" name="Shape 1259">
              <a:extLst>
                <a:ext uri="{FF2B5EF4-FFF2-40B4-BE49-F238E27FC236}">
                  <a16:creationId xmlns:a16="http://schemas.microsoft.com/office/drawing/2014/main" id="{82070880-5A3A-4106-997E-B5DD19219EDD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Shape 1260">
              <a:extLst>
                <a:ext uri="{FF2B5EF4-FFF2-40B4-BE49-F238E27FC236}">
                  <a16:creationId xmlns:a16="http://schemas.microsoft.com/office/drawing/2014/main" id="{9D06CB54-AAE6-4606-9AD2-5B3D19645E83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3323771" y="1161144"/>
            <a:ext cx="8766629" cy="5605892"/>
            <a:chOff x="3323771" y="1161144"/>
            <a:chExt cx="8766629" cy="5605892"/>
          </a:xfrm>
        </p:grpSpPr>
        <p:sp>
          <p:nvSpPr>
            <p:cNvPr id="19" name="圆角矩形 29">
              <a:extLst>
                <a:ext uri="{FF2B5EF4-FFF2-40B4-BE49-F238E27FC236}">
                  <a16:creationId xmlns:a16="http://schemas.microsoft.com/office/drawing/2014/main" id="{B2E9BCF1-9B60-4480-AF7C-5C15044B32AD}"/>
                </a:ext>
              </a:extLst>
            </p:cNvPr>
            <p:cNvSpPr/>
            <p:nvPr/>
          </p:nvSpPr>
          <p:spPr>
            <a:xfrm>
              <a:off x="3323771" y="1161144"/>
              <a:ext cx="8766629" cy="5517026"/>
            </a:xfrm>
            <a:prstGeom prst="roundRect">
              <a:avLst>
                <a:gd name="adj" fmla="val 10953"/>
              </a:avLst>
            </a:prstGeom>
            <a:solidFill>
              <a:sysClr val="window" lastClr="FFFFFF"/>
            </a:solidFill>
            <a:ln w="38100" cap="flat" cmpd="sng" algn="ctr">
              <a:solidFill>
                <a:srgbClr val="D933B9"/>
              </a:solidFill>
              <a:prstDash val="dash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字魂115号-刀刀体" panose="00000500000000000000" pitchFamily="2" charset="-122"/>
                <a:ea typeface="字魂115号-刀刀体" panose="00000500000000000000" pitchFamily="2" charset="-122"/>
                <a:cs typeface="+mn-cs"/>
                <a:sym typeface="字魂115号-刀刀体" panose="00000500000000000000" pitchFamily="2" charset="-122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3555796" y="1181020"/>
              <a:ext cx="8290484" cy="5586016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*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thức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kĩ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HS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đánh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giá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ảnh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mình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thể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hiện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hằng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ngày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vui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vẻ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hay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rầu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rĩ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thân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thiện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hay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cau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…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để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từ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muốn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thực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hành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thay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đổi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ảnh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chính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mình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cho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vui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vẻ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thân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thiện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hơn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43230" algn="l"/>
                </a:tabLst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*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triển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năng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lực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phẩm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chất</a:t>
              </a: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57200" algn="l"/>
                </a:tabLst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Năng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lực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giao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tiếp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hợp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tác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Trao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đổi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thảo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luận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để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thực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hiện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nhiệm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vụ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tập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43230" algn="l"/>
                </a:tabLst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 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Năng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lực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giải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quyết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vấn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đề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sáng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tạo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: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Sử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dụng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các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kiến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thức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đã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học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ứng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dụng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vào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thực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tế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43230" algn="l"/>
                </a:tabLst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Giúp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Times New Roman" panose="02020603050405020304" pitchFamily="18" charset="0"/>
                  <a:cs typeface="Times New Roman" panose="02020603050405020304" pitchFamily="18" charset="0"/>
                </a:rPr>
                <a:t> HS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thể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hiện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được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hình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ảnh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thân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thiện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vui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vẻ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của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bản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thân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.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07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>
                  <a:tab pos="443230" algn="l"/>
                </a:tabLst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-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Có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thái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độ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thân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thiện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,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vui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tươi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với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mọi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người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xung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 </a:t>
              </a:r>
              <a:r>
                <a:rPr kumimoji="0" lang="en-US" sz="24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quanh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UTM Avo" panose="02040603050506020204" pitchFamily="18" charset="0"/>
                  <a:ea typeface="Minion Pro"/>
                  <a:cs typeface="Times New Roman" panose="02020603050405020304" pitchFamily="18" charset="0"/>
                </a:rPr>
                <a:t>.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anose="020406030505060202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7C48FA4B-2F79-4900-91EE-1534009E679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84" r="23818"/>
          <a:stretch/>
        </p:blipFill>
        <p:spPr>
          <a:xfrm>
            <a:off x="-179819" y="1703231"/>
            <a:ext cx="3877283" cy="506485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559" y="70407"/>
            <a:ext cx="7321931" cy="2743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16211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8">
            <a:extLst>
              <a:ext uri="{FF2B5EF4-FFF2-40B4-BE49-F238E27FC236}">
                <a16:creationId xmlns:a16="http://schemas.microsoft.com/office/drawing/2014/main" id="{9D0AA7E4-9436-4A5B-B748-E43D859C55A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7407" y="497114"/>
            <a:ext cx="1136719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81DC6B-0330-4703-B77C-C2CA731B02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006" y="146538"/>
            <a:ext cx="6858000" cy="6858000"/>
          </a:xfrm>
          <a:prstGeom prst="rect">
            <a:avLst/>
          </a:prstGeom>
        </p:spPr>
      </p:pic>
      <p:grpSp>
        <p:nvGrpSpPr>
          <p:cNvPr id="5" name="Group 1261">
            <a:extLst>
              <a:ext uri="{FF2B5EF4-FFF2-40B4-BE49-F238E27FC236}">
                <a16:creationId xmlns:a16="http://schemas.microsoft.com/office/drawing/2014/main" id="{5515A1F4-1A0D-41AB-982B-981675AC8632}"/>
              </a:ext>
            </a:extLst>
          </p:cNvPr>
          <p:cNvGrpSpPr/>
          <p:nvPr/>
        </p:nvGrpSpPr>
        <p:grpSpPr>
          <a:xfrm>
            <a:off x="3411605" y="3230883"/>
            <a:ext cx="467620" cy="422875"/>
            <a:chOff x="0" y="0"/>
            <a:chExt cx="935237" cy="845748"/>
          </a:xfrm>
        </p:grpSpPr>
        <p:sp>
          <p:nvSpPr>
            <p:cNvPr id="6" name="Shape 1259">
              <a:extLst>
                <a:ext uri="{FF2B5EF4-FFF2-40B4-BE49-F238E27FC236}">
                  <a16:creationId xmlns:a16="http://schemas.microsoft.com/office/drawing/2014/main" id="{C930BEF5-B27C-41BD-9898-D208A39B893E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Shape 1260">
              <a:extLst>
                <a:ext uri="{FF2B5EF4-FFF2-40B4-BE49-F238E27FC236}">
                  <a16:creationId xmlns:a16="http://schemas.microsoft.com/office/drawing/2014/main" id="{DFD20A7D-2320-4972-93B2-0924B5DE97A8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6B9B7822-2047-447C-B62F-5B78D64117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625388" y="-368969"/>
            <a:ext cx="6678511" cy="667851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8733" y="3290538"/>
            <a:ext cx="5346655" cy="2865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23885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261">
            <a:extLst>
              <a:ext uri="{FF2B5EF4-FFF2-40B4-BE49-F238E27FC236}">
                <a16:creationId xmlns:a16="http://schemas.microsoft.com/office/drawing/2014/main" id="{6F109247-BEEB-4B1A-A879-DFE05F498BE2}"/>
              </a:ext>
            </a:extLst>
          </p:cNvPr>
          <p:cNvGrpSpPr/>
          <p:nvPr/>
        </p:nvGrpSpPr>
        <p:grpSpPr>
          <a:xfrm>
            <a:off x="9422294" y="4202186"/>
            <a:ext cx="467620" cy="422875"/>
            <a:chOff x="0" y="0"/>
            <a:chExt cx="935237" cy="845748"/>
          </a:xfrm>
        </p:grpSpPr>
        <p:sp>
          <p:nvSpPr>
            <p:cNvPr id="17" name="Shape 1259">
              <a:extLst>
                <a:ext uri="{FF2B5EF4-FFF2-40B4-BE49-F238E27FC236}">
                  <a16:creationId xmlns:a16="http://schemas.microsoft.com/office/drawing/2014/main" id="{82070880-5A3A-4106-997E-B5DD19219EDD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Shape 1260">
              <a:extLst>
                <a:ext uri="{FF2B5EF4-FFF2-40B4-BE49-F238E27FC236}">
                  <a16:creationId xmlns:a16="http://schemas.microsoft.com/office/drawing/2014/main" id="{9D06CB54-AAE6-4606-9AD2-5B3D19645E83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14" name="图片 1">
            <a:extLst>
              <a:ext uri="{FF2B5EF4-FFF2-40B4-BE49-F238E27FC236}">
                <a16:creationId xmlns:a16="http://schemas.microsoft.com/office/drawing/2014/main" id="{31EE973E-D38E-499D-9540-DFD01840116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2" name="Vui Đến Trường - Nhóm Hoa Tay - Nhạc Thiếu Nhi Sôi Động Remix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  <a:effectLst/>
          <a:scene3d>
            <a:camera prst="orthographicFront"/>
            <a:lightRig rig="balanced" dir="t"/>
          </a:scene3d>
          <a:sp3d prstMaterial="softEdge">
            <a:bevelT w="203200" h="101600" prst="cross"/>
            <a:contourClr>
              <a:srgbClr val="FFFFFF"/>
            </a:contourClr>
          </a:sp3d>
        </p:spPr>
      </p:pic>
      <p:sp>
        <p:nvSpPr>
          <p:cNvPr id="7" name="Rectangle 6"/>
          <p:cNvSpPr/>
          <p:nvPr/>
        </p:nvSpPr>
        <p:spPr>
          <a:xfrm>
            <a:off x="6839792" y="138277"/>
            <a:ext cx="5165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hlinkClick r:id="rId6"/>
              </a:rPr>
              <a:t>https://www.youtube.com/watch?v=MURmz_ZRgkM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5644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121CA9CC-E78F-42F3-A4A9-86D63C625D5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2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20327" t="17808" r="32263" b="27629"/>
          <a:stretch/>
        </p:blipFill>
        <p:spPr>
          <a:xfrm>
            <a:off x="20" y="1220114"/>
            <a:ext cx="5457351" cy="399143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6" name="Group 5"/>
          <p:cNvGrpSpPr/>
          <p:nvPr/>
        </p:nvGrpSpPr>
        <p:grpSpPr>
          <a:xfrm>
            <a:off x="5457371" y="1277571"/>
            <a:ext cx="6952344" cy="5899429"/>
            <a:chOff x="5457371" y="1277571"/>
            <a:chExt cx="6952344" cy="5899429"/>
          </a:xfrm>
        </p:grpSpPr>
        <p:grpSp>
          <p:nvGrpSpPr>
            <p:cNvPr id="5" name="Group 4"/>
            <p:cNvGrpSpPr/>
            <p:nvPr/>
          </p:nvGrpSpPr>
          <p:grpSpPr>
            <a:xfrm>
              <a:off x="5457371" y="1277571"/>
              <a:ext cx="6444296" cy="5693866"/>
              <a:chOff x="5457371" y="1277571"/>
              <a:chExt cx="6444296" cy="5693866"/>
            </a:xfrm>
          </p:grpSpPr>
          <p:sp>
            <p:nvSpPr>
              <p:cNvPr id="21" name="圆角矩形 29">
                <a:extLst>
                  <a:ext uri="{FF2B5EF4-FFF2-40B4-BE49-F238E27FC236}">
                    <a16:creationId xmlns:a16="http://schemas.microsoft.com/office/drawing/2014/main" id="{B2E9BCF1-9B60-4480-AF7C-5C15044B32AD}"/>
                  </a:ext>
                </a:extLst>
              </p:cNvPr>
              <p:cNvSpPr/>
              <p:nvPr/>
            </p:nvSpPr>
            <p:spPr>
              <a:xfrm>
                <a:off x="5457371" y="1277571"/>
                <a:ext cx="6444296" cy="5224829"/>
              </a:xfrm>
              <a:prstGeom prst="roundRect">
                <a:avLst>
                  <a:gd name="adj" fmla="val 10953"/>
                </a:avLst>
              </a:prstGeom>
              <a:solidFill>
                <a:sysClr val="window" lastClr="FFFFFF"/>
              </a:solidFill>
              <a:ln w="38100" cap="flat" cmpd="sng" algn="ctr">
                <a:solidFill>
                  <a:schemeClr val="accent5">
                    <a:lumMod val="50000"/>
                  </a:schemeClr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字魂115号-刀刀体" panose="00000500000000000000" pitchFamily="2" charset="-122"/>
                  <a:ea typeface="字魂115号-刀刀体" panose="00000500000000000000" pitchFamily="2" charset="-122"/>
                  <a:cs typeface="+mn-cs"/>
                  <a:sym typeface="字魂115号-刀刀体" panose="00000500000000000000" pitchFamily="2" charset="-122"/>
                </a:endParaRPr>
              </a:p>
            </p:txBody>
          </p:sp>
          <p:sp>
            <p:nvSpPr>
              <p:cNvPr id="24" name="TextBox 23"/>
              <p:cNvSpPr txBox="1"/>
              <p:nvPr/>
            </p:nvSpPr>
            <p:spPr>
              <a:xfrm>
                <a:off x="5684471" y="1277571"/>
                <a:ext cx="6072099" cy="569386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D933B9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Cách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933B9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D933B9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chơi</a:t>
                </a:r>
                <a:r>
                  <a:rPr kumimoji="0" lang="en-US" sz="2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D933B9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: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- Hai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bạn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sắm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vai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chụp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ảnh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cho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nhau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-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Một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bạn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sửa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soạn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quần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áo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,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đầu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tóc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để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bạn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bên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cạnh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làm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động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tác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chụp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ảnh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mình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bằng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cách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đặt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ngón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tay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trỏ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và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ngón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cái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ghép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vào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nhau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thành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hìn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vuông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mô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phỏng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chiếc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máy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ảnh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.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-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Mỗi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lần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chụp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, HS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hô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: “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Chuẩn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bị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!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Cười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! </a:t>
                </a:r>
                <a:r>
                  <a:rPr kumimoji="0" lang="en-US" sz="2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Xoạch</a:t>
                </a:r>
                <a:r>
                  <a:rPr kumimoji="0" lang="en-US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UTM Avo" panose="02040603050506020204" pitchFamily="18" charset="0"/>
                    <a:ea typeface="+mn-ea"/>
                    <a:cs typeface="+mn-cs"/>
                  </a:rPr>
                  <a:t>!” </a:t>
                </a:r>
              </a:p>
              <a:p>
                <a:pPr marL="0" marR="0" lvl="0" indent="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  <a:p>
                <a:pPr marL="285750" marR="0" lvl="0" indent="-285750" algn="just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Char char="-"/>
                  <a:tabLst/>
                  <a:defRPr/>
                </a:pPr>
                <a:endPara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endParaRPr>
              </a:p>
            </p:txBody>
          </p:sp>
        </p:grpSp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71979" y1="31771" x2="78125" y2="3385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145471" y="5365605"/>
              <a:ext cx="2264244" cy="1811395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227121" y="4934858"/>
            <a:ext cx="5012535" cy="1622496"/>
            <a:chOff x="227121" y="4934858"/>
            <a:chExt cx="5012535" cy="1622496"/>
          </a:xfrm>
        </p:grpSpPr>
        <p:sp>
          <p:nvSpPr>
            <p:cNvPr id="23" name="双波形 3">
              <a:extLst>
                <a:ext uri="{FF2B5EF4-FFF2-40B4-BE49-F238E27FC236}">
                  <a16:creationId xmlns:a16="http://schemas.microsoft.com/office/drawing/2014/main" id="{06752B8E-746E-41E7-9EAA-2052294403E5}"/>
                </a:ext>
              </a:extLst>
            </p:cNvPr>
            <p:cNvSpPr/>
            <p:nvPr/>
          </p:nvSpPr>
          <p:spPr>
            <a:xfrm>
              <a:off x="227121" y="4934858"/>
              <a:ext cx="5003150" cy="1622496"/>
            </a:xfrm>
            <a:prstGeom prst="doubleWave">
              <a:avLst/>
            </a:prstGeom>
            <a:solidFill>
              <a:schemeClr val="bg1"/>
            </a:solidFill>
            <a:ln w="28575">
              <a:solidFill>
                <a:srgbClr val="EB215B"/>
              </a:solidFill>
              <a:prstDash val="lgDashDot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cs typeface="+mn-cs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342364" y="5099775"/>
              <a:ext cx="4897292" cy="12926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5057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Khi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85057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5057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được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85057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5057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chụp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85057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5057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ảnh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85057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5057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em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85057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5057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muốn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85057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5057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khuôn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85057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5057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mặt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85057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5057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mình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85057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5057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được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85057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5057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như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85057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5057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thế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85057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85057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nào</a:t>
              </a:r>
              <a:r>
                <a:rPr kumimoji="0" lang="en-US" sz="2600" b="1" i="0" u="none" strike="noStrike" kern="1200" cap="none" spc="0" normalizeH="0" baseline="0" noProof="0" dirty="0">
                  <a:ln>
                    <a:noFill/>
                  </a:ln>
                  <a:solidFill>
                    <a:srgbClr val="85057F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</a:t>
              </a: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3411" y="114729"/>
            <a:ext cx="10540898" cy="20301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3317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2">
            <a:extLst>
              <a:ext uri="{FF2B5EF4-FFF2-40B4-BE49-F238E27FC236}">
                <a16:creationId xmlns:a16="http://schemas.microsoft.com/office/drawing/2014/main" id="{DE2FA4B9-E52C-4AA1-A6EE-0313F0A590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2134949"/>
            <a:ext cx="12192000" cy="47230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3794670"/>
            <a:ext cx="12192000" cy="3063330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89577" y="5214634"/>
            <a:ext cx="11412846" cy="1554691"/>
            <a:chOff x="389577" y="5214634"/>
            <a:chExt cx="11412846" cy="1554691"/>
          </a:xfrm>
        </p:grpSpPr>
        <p:grpSp>
          <p:nvGrpSpPr>
            <p:cNvPr id="2" name="Group 1"/>
            <p:cNvGrpSpPr/>
            <p:nvPr/>
          </p:nvGrpSpPr>
          <p:grpSpPr>
            <a:xfrm>
              <a:off x="389577" y="5214634"/>
              <a:ext cx="11412846" cy="1554691"/>
              <a:chOff x="618045" y="1254159"/>
              <a:chExt cx="11412846" cy="1554691"/>
            </a:xfrm>
          </p:grpSpPr>
          <p:sp>
            <p:nvSpPr>
              <p:cNvPr id="7" name="双波形 6">
                <a:extLst>
                  <a:ext uri="{FF2B5EF4-FFF2-40B4-BE49-F238E27FC236}">
                    <a16:creationId xmlns:a16="http://schemas.microsoft.com/office/drawing/2014/main" id="{B4485CE8-4A46-4551-A0F9-539D760F0BF0}"/>
                  </a:ext>
                </a:extLst>
              </p:cNvPr>
              <p:cNvSpPr/>
              <p:nvPr/>
            </p:nvSpPr>
            <p:spPr>
              <a:xfrm>
                <a:off x="618045" y="1254160"/>
                <a:ext cx="11412846" cy="1554690"/>
              </a:xfrm>
              <a:prstGeom prst="doubleWave">
                <a:avLst/>
              </a:prstGeom>
              <a:solidFill>
                <a:schemeClr val="bg1"/>
              </a:solidFill>
              <a:ln w="28575">
                <a:solidFill>
                  <a:srgbClr val="D933B9"/>
                </a:solidFill>
                <a:prstDash val="dash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cs typeface="+mn-cs"/>
                </a:endParaRPr>
              </a:p>
            </p:txBody>
          </p:sp>
          <p:pic>
            <p:nvPicPr>
              <p:cNvPr id="3" name="图片 2" descr="图片包含 餐桌, 室内&#10;&#10;描述已自动生成">
                <a:extLst>
                  <a:ext uri="{FF2B5EF4-FFF2-40B4-BE49-F238E27FC236}">
                    <a16:creationId xmlns:a16="http://schemas.microsoft.com/office/drawing/2014/main" id="{D451A6CF-C447-4E10-B02D-C374C7C8490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752"/>
              <a:stretch/>
            </p:blipFill>
            <p:spPr>
              <a:xfrm>
                <a:off x="618045" y="1254159"/>
                <a:ext cx="2072893" cy="1554690"/>
              </a:xfrm>
              <a:prstGeom prst="rect">
                <a:avLst/>
              </a:prstGeom>
            </p:spPr>
          </p:pic>
        </p:grpSp>
        <p:sp>
          <p:nvSpPr>
            <p:cNvPr id="10" name="TextBox 9"/>
            <p:cNvSpPr txBox="1"/>
            <p:nvPr/>
          </p:nvSpPr>
          <p:spPr>
            <a:xfrm>
              <a:off x="2462470" y="5390104"/>
              <a:ext cx="896113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Nêu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những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biểu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hiện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thân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thiện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tươi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vui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của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trong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tranh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EB215B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.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9DDAAAEC-9A30-4790-8432-499675804A7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89577" y="344488"/>
            <a:ext cx="11412846" cy="47436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130604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2134949"/>
            <a:ext cx="12192000" cy="47230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9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3794670"/>
            <a:ext cx="12192000" cy="3063330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827AE84-3572-40F8-9C40-ED1A63CA233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508" y="-234462"/>
            <a:ext cx="6858000" cy="6858000"/>
          </a:xfrm>
          <a:prstGeom prst="rect">
            <a:avLst/>
          </a:prstGeom>
        </p:spPr>
      </p:pic>
      <p:grpSp>
        <p:nvGrpSpPr>
          <p:cNvPr id="5" name="Group 1261">
            <a:extLst>
              <a:ext uri="{FF2B5EF4-FFF2-40B4-BE49-F238E27FC236}">
                <a16:creationId xmlns:a16="http://schemas.microsoft.com/office/drawing/2014/main" id="{AD54B9D3-99EF-45FE-8ABC-B4877F6D96E7}"/>
              </a:ext>
            </a:extLst>
          </p:cNvPr>
          <p:cNvGrpSpPr/>
          <p:nvPr/>
        </p:nvGrpSpPr>
        <p:grpSpPr>
          <a:xfrm>
            <a:off x="3448675" y="2499363"/>
            <a:ext cx="467620" cy="422875"/>
            <a:chOff x="0" y="0"/>
            <a:chExt cx="935237" cy="845748"/>
          </a:xfrm>
          <a:solidFill>
            <a:schemeClr val="bg1"/>
          </a:solidFill>
        </p:grpSpPr>
        <p:sp>
          <p:nvSpPr>
            <p:cNvPr id="6" name="Shape 1259">
              <a:extLst>
                <a:ext uri="{FF2B5EF4-FFF2-40B4-BE49-F238E27FC236}">
                  <a16:creationId xmlns:a16="http://schemas.microsoft.com/office/drawing/2014/main" id="{67AB1865-AF7E-4611-A31C-556D3C69E18A}"/>
                </a:ext>
              </a:extLst>
            </p:cNvPr>
            <p:cNvSpPr/>
            <p:nvPr/>
          </p:nvSpPr>
          <p:spPr>
            <a:xfrm>
              <a:off x="0" y="0"/>
              <a:ext cx="935238" cy="845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Shape 1260">
              <a:extLst>
                <a:ext uri="{FF2B5EF4-FFF2-40B4-BE49-F238E27FC236}">
                  <a16:creationId xmlns:a16="http://schemas.microsoft.com/office/drawing/2014/main" id="{822338D5-9FB5-42CB-9065-5CA853E3A823}"/>
                </a:ext>
              </a:extLst>
            </p:cNvPr>
            <p:cNvSpPr/>
            <p:nvPr/>
          </p:nvSpPr>
          <p:spPr>
            <a:xfrm>
              <a:off x="113344" y="119310"/>
              <a:ext cx="619062" cy="535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grpFill/>
            <a:ln w="12700" cap="flat">
              <a:noFill/>
              <a:miter lim="400000"/>
            </a:ln>
            <a:effectLst/>
          </p:spPr>
          <p:txBody>
            <a:bodyPr wrap="square" lIns="22860" tIns="22860" rIns="22860" bIns="22860" numCol="1" anchor="ctr">
              <a:noAutofit/>
            </a:bodyPr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1541159" y="2692905"/>
            <a:ext cx="423790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Kết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luận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ảnh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tươi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vui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,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thân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thiện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của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là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ảnh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chúng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ta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luôn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muốn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lưu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lại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.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5738" y="979714"/>
            <a:ext cx="6433523" cy="53557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12819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E2FA4B9-E52C-4AA1-A6EE-0313F0A5903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2134949"/>
            <a:ext cx="12192000" cy="47230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13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3794670"/>
            <a:ext cx="12192000" cy="3063330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6" name="图片 5" descr="图片包含 电视&#10;&#10;自动生成的说明">
            <a:extLst>
              <a:ext uri="{FF2B5EF4-FFF2-40B4-BE49-F238E27FC236}">
                <a16:creationId xmlns:a16="http://schemas.microsoft.com/office/drawing/2014/main" id="{702AFC1F-0A5F-41CE-BC59-7263F8BFBB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9268" t="25647" r="37387" b="35242"/>
          <a:stretch/>
        </p:blipFill>
        <p:spPr>
          <a:xfrm flipH="1">
            <a:off x="-459879" y="1085754"/>
            <a:ext cx="7891099" cy="569193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9944" y="1997828"/>
            <a:ext cx="6763598" cy="357526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D0AA7E4-9436-4A5B-B748-E43D859C55A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943" y="502723"/>
            <a:ext cx="11367198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EA9EDC3-70F7-4B94-96F2-22D6B796F0F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74686" y="0"/>
            <a:ext cx="5617314" cy="78634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5520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2134949"/>
            <a:ext cx="12192000" cy="4723051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31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0" y="3794670"/>
            <a:ext cx="12192000" cy="3063330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rgbClr val="FFC000">
              <a:alpha val="22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E5EB271-5E41-4992-836E-34F908F18AB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5287" y="511583"/>
            <a:ext cx="4854851" cy="29892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4754" y="1051167"/>
            <a:ext cx="5366883" cy="364780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" name="图片 1" descr="图片包含 餐桌, 室内&#10;&#10;描述已自动生成">
            <a:extLst>
              <a:ext uri="{FF2B5EF4-FFF2-40B4-BE49-F238E27FC236}">
                <a16:creationId xmlns:a16="http://schemas.microsoft.com/office/drawing/2014/main" id="{B55240A5-752A-46E1-A283-11BFB146857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43" t="-25" b="80925"/>
          <a:stretch/>
        </p:blipFill>
        <p:spPr>
          <a:xfrm>
            <a:off x="5744393" y="3714525"/>
            <a:ext cx="6447607" cy="3261042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577287" y="3500846"/>
            <a:ext cx="5479359" cy="3121417"/>
            <a:chOff x="577287" y="3500846"/>
            <a:chExt cx="5479359" cy="3121417"/>
          </a:xfrm>
        </p:grpSpPr>
        <p:grpSp>
          <p:nvGrpSpPr>
            <p:cNvPr id="24" name="Group 23"/>
            <p:cNvGrpSpPr/>
            <p:nvPr/>
          </p:nvGrpSpPr>
          <p:grpSpPr>
            <a:xfrm>
              <a:off x="577287" y="3500846"/>
              <a:ext cx="5479359" cy="3121417"/>
              <a:chOff x="1005840" y="483315"/>
              <a:chExt cx="3788229" cy="1992134"/>
            </a:xfrm>
          </p:grpSpPr>
          <p:sp>
            <p:nvSpPr>
              <p:cNvPr id="28" name="Cloud 27"/>
              <p:cNvSpPr/>
              <p:nvPr/>
            </p:nvSpPr>
            <p:spPr>
              <a:xfrm>
                <a:off x="1175657" y="640080"/>
                <a:ext cx="3618412" cy="1835369"/>
              </a:xfrm>
              <a:prstGeom prst="cloud">
                <a:avLst/>
              </a:prstGeom>
              <a:solidFill>
                <a:srgbClr val="EB215B"/>
              </a:solidFill>
              <a:ln>
                <a:solidFill>
                  <a:srgbClr val="EB215B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sp>
            <p:nvSpPr>
              <p:cNvPr id="29" name="Cloud 28"/>
              <p:cNvSpPr/>
              <p:nvPr/>
            </p:nvSpPr>
            <p:spPr>
              <a:xfrm>
                <a:off x="1005840" y="483315"/>
                <a:ext cx="3618412" cy="1894114"/>
              </a:xfrm>
              <a:prstGeom prst="cloud">
                <a:avLst/>
              </a:prstGeom>
              <a:solidFill>
                <a:schemeClr val="bg1"/>
              </a:solidFill>
              <a:ln w="12700">
                <a:solidFill>
                  <a:srgbClr val="D933B9"/>
                </a:solidFill>
                <a:prstDash val="lgDashDotDot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</p:grpSp>
        <p:sp>
          <p:nvSpPr>
            <p:cNvPr id="32" name="TextBox 31"/>
            <p:cNvSpPr txBox="1"/>
            <p:nvPr/>
          </p:nvSpPr>
          <p:spPr>
            <a:xfrm>
              <a:off x="1306570" y="4076821"/>
              <a:ext cx="3775166" cy="181588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933B9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Ra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33B9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đường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933B9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33B9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gặp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933B9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33B9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hàng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933B9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33B9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xóm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933B9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33B9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933B9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33B9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bè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933B9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33B9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em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933B9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33B9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mỉm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933B9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33B9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cười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933B9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hay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33B9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nhăn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933B9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D933B9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mặt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D933B9"/>
                  </a:solidFill>
                  <a:effectLst/>
                  <a:uLnTx/>
                  <a:uFillTx/>
                  <a:latin typeface="UTM Avo" panose="02040603050506020204" pitchFamily="18" charset="0"/>
                  <a:ea typeface="+mn-ea"/>
                  <a:cs typeface="+mn-cs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04190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4.0.0"/>
</p:tagLst>
</file>

<file path=ppt/theme/theme1.xml><?xml version="1.0" encoding="utf-8"?>
<a:theme xmlns:a="http://schemas.openxmlformats.org/drawingml/2006/main" name="1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471</Words>
  <Application>Microsoft Office PowerPoint</Application>
  <PresentationFormat>Widescreen</PresentationFormat>
  <Paragraphs>33</Paragraphs>
  <Slides>18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字魂115号-刀刀体</vt:lpstr>
      <vt:lpstr>UTM Sharnay</vt:lpstr>
      <vt:lpstr>UTM Avo</vt:lpstr>
      <vt:lpstr>Calibri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Hình ảnh của em</dc:title>
  <dc:subject>Hoạt động trải nghiệm</dc:subject>
  <dc:creator>Cảm Nguyễn</dc:creator>
  <cp:keywords>Măng Non team</cp:keywords>
  <dc:description>Măng Non team</dc:description>
  <cp:lastModifiedBy>Do Nga</cp:lastModifiedBy>
  <cp:revision>8</cp:revision>
  <dcterms:created xsi:type="dcterms:W3CDTF">2022-07-25T16:35:56Z</dcterms:created>
  <dcterms:modified xsi:type="dcterms:W3CDTF">2025-09-14T09:48:14Z</dcterms:modified>
  <cp:category>Măng Non team</cp:category>
  <cp:version>0</cp:version>
</cp:coreProperties>
</file>