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53" r:id="rId2"/>
    <p:sldMasterId id="2147483774" r:id="rId3"/>
    <p:sldMasterId id="2147483780" r:id="rId4"/>
    <p:sldMasterId id="2147483783" r:id="rId5"/>
  </p:sldMasterIdLst>
  <p:notesMasterIdLst>
    <p:notesMasterId r:id="rId26"/>
  </p:notesMasterIdLst>
  <p:sldIdLst>
    <p:sldId id="301" r:id="rId6"/>
    <p:sldId id="321" r:id="rId7"/>
    <p:sldId id="303" r:id="rId8"/>
    <p:sldId id="262" r:id="rId9"/>
    <p:sldId id="304" r:id="rId10"/>
    <p:sldId id="307" r:id="rId11"/>
    <p:sldId id="309" r:id="rId12"/>
    <p:sldId id="311" r:id="rId13"/>
    <p:sldId id="322" r:id="rId14"/>
    <p:sldId id="315" r:id="rId15"/>
    <p:sldId id="316" r:id="rId16"/>
    <p:sldId id="317" r:id="rId17"/>
    <p:sldId id="318" r:id="rId18"/>
    <p:sldId id="319" r:id="rId19"/>
    <p:sldId id="4411" r:id="rId20"/>
    <p:sldId id="325" r:id="rId21"/>
    <p:sldId id="396" r:id="rId22"/>
    <p:sldId id="407" r:id="rId23"/>
    <p:sldId id="355" r:id="rId24"/>
    <p:sldId id="357"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79" d="100"/>
          <a:sy n="79" d="100"/>
        </p:scale>
        <p:origin x="93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88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798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938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801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098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916860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469677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36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41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93104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0213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435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27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05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45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4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4/21/2025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73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A0E94322-F6B3-2A0F-C2E6-484BC25B4F5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2470129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92D7AC8F-31E0-612E-A2EB-F285BD7E7AE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830681"/>
      </p:ext>
    </p:extLst>
  </p:cSld>
  <p:clrMap bg1="lt1" tx1="dk1" bg2="dk2" tx2="lt2" accent1="accent1" accent2="accent2" accent3="accent3" accent4="accent4" accent5="accent5" accent6="accent6" hlink="hlink" folHlink="folHlink"/>
  <p:sldLayoutIdLst>
    <p:sldLayoutId id="2147483781" r:id="rId1"/>
    <p:sldLayoutId id="2147483782"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slide" Target="slide20.xml"/></Relationships>
</file>

<file path=ppt/slides/_rels/slide1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microsoft.com/office/2007/relationships/hdphoto" Target="../media/hdphoto9.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microsoft.com/office/2007/relationships/hdphoto" Target="../media/hdphoto9.wdp"/><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microsoft.com/office/2007/relationships/hdphoto" Target="../media/hdphoto9.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microsoft.com/office/2007/relationships/hdphoto" Target="../media/hdphoto9.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4.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3.png"/><Relationship Id="rId2" Type="http://schemas.openxmlformats.org/officeDocument/2006/relationships/audio" Target="../media/audio2.wav"/><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2.png"/><Relationship Id="rId5" Type="http://schemas.openxmlformats.org/officeDocument/2006/relationships/image" Target="../media/image44.svg"/><Relationship Id="rId15" Type="http://schemas.openxmlformats.org/officeDocument/2006/relationships/image" Target="../media/image54.png"/><Relationship Id="rId23" Type="http://schemas.openxmlformats.org/officeDocument/2006/relationships/image" Target="../media/image61.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svg"/><Relationship Id="rId22"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6.svg"/><Relationship Id="rId2" Type="http://schemas.openxmlformats.org/officeDocument/2006/relationships/audio" Target="../media/audio2.wav"/><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5.png"/><Relationship Id="rId5" Type="http://schemas.openxmlformats.org/officeDocument/2006/relationships/image" Target="../media/image44.svg"/><Relationship Id="rId15" Type="http://schemas.openxmlformats.org/officeDocument/2006/relationships/image" Target="../media/image54.png"/><Relationship Id="rId23" Type="http://schemas.openxmlformats.org/officeDocument/2006/relationships/image" Target="../media/image61.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svg"/><Relationship Id="rId22"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svg"/><Relationship Id="rId7" Type="http://schemas.openxmlformats.org/officeDocument/2006/relationships/image" Target="../media/image72.sv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76.svg"/><Relationship Id="rId24" Type="http://schemas.openxmlformats.org/officeDocument/2006/relationships/image" Target="../media/image89.png"/><Relationship Id="rId5" Type="http://schemas.openxmlformats.org/officeDocument/2006/relationships/image" Target="../media/image70.svg"/><Relationship Id="rId15" Type="http://schemas.openxmlformats.org/officeDocument/2006/relationships/image" Target="../media/image80.svg"/><Relationship Id="rId23" Type="http://schemas.openxmlformats.org/officeDocument/2006/relationships/image" Target="../media/image88.svg"/><Relationship Id="rId10" Type="http://schemas.openxmlformats.org/officeDocument/2006/relationships/image" Target="../media/image75.png"/><Relationship Id="rId19" Type="http://schemas.openxmlformats.org/officeDocument/2006/relationships/image" Target="../media/image84.sv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 Id="rId22"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3" Type="http://schemas.openxmlformats.org/officeDocument/2006/relationships/image" Target="../media/image92.png"/><Relationship Id="rId7" Type="http://schemas.openxmlformats.org/officeDocument/2006/relationships/image" Target="../media/image96.svg"/><Relationship Id="rId12" Type="http://schemas.openxmlformats.org/officeDocument/2006/relationships/image" Target="../media/image101.png"/><Relationship Id="rId2" Type="http://schemas.openxmlformats.org/officeDocument/2006/relationships/slideLayout" Target="../slideLayouts/slideLayout29.xml"/><Relationship Id="rId1" Type="http://schemas.openxmlformats.org/officeDocument/2006/relationships/control" Target="../activeX/activeX1.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png"/><Relationship Id="rId15" Type="http://schemas.openxmlformats.org/officeDocument/2006/relationships/image" Target="../media/image104.wmf"/><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4.wdp"/><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31.png"/><Relationship Id="rId4" Type="http://schemas.microsoft.com/office/2007/relationships/hdphoto" Target="../media/hdphoto4.wdp"/><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id="{4F5122FF-2CB6-5160-5B74-DA5CFA4D4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id="{D4500EDB-8E2A-E4C2-0626-7CE0C9E9B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id="{FD468D3A-E1DC-BFB8-D258-DE84C1CA6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pic>
        <p:nvPicPr>
          <p:cNvPr id="3594" name="Picture 3593" descr="A picture containing diagram&#10;&#10;Description automatically generated">
            <a:hlinkClick r:id="rId4" action="ppaction://hlinksldjump"/>
            <a:extLst>
              <a:ext uri="{FF2B5EF4-FFF2-40B4-BE49-F238E27FC236}">
                <a16:creationId xmlns:a16="http://schemas.microsoft.com/office/drawing/2014/main" id="{D9B7713F-4ECC-2473-3880-182F128527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74277" y="192449"/>
              <a:ext cx="685199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2.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Tìm</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trong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bài</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những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hình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ảnh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so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sánh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nhân</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hoá</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và</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cho</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biết</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tác</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dụng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của</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chúng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trong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việc</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miêu</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tả</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ngôi</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nhà</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đang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xây</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a:t>
              </a:r>
              <a:endParaRPr lang="en-US" sz="54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rId3" action="ppaction://hlinksldjump"/>
            <a:extLst>
              <a:ext uri="{FF2B5EF4-FFF2-40B4-BE49-F238E27FC236}">
                <a16:creationId xmlns:a16="http://schemas.microsoft.com/office/drawing/2014/main" id="{9304A2A7-990D-7F9B-EE58-4BAC5885A8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rId3" action="ppaction://hlinksldjump"/>
              <a:extLst>
                <a:ext uri="{FF2B5EF4-FFF2-40B4-BE49-F238E27FC236}">
                  <a16:creationId xmlns:a16="http://schemas.microsoft.com/office/drawing/2014/main" id="{58E320AB-2ABE-032E-886E-71DAAAEDD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pic>
        <p:nvPicPr>
          <p:cNvPr id="3592" name="Picture 3591" descr="A picture containing diagram&#10;&#10;Description automatically generated">
            <a:hlinkClick r:id="rId3" action="ppaction://hlinksldjump"/>
            <a:extLst>
              <a:ext uri="{FF2B5EF4-FFF2-40B4-BE49-F238E27FC236}">
                <a16:creationId xmlns:a16="http://schemas.microsoft.com/office/drawing/2014/main" id="{9E3EE6F3-31AE-0B30-EB07-A4602BBD43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486909"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a:t>
              </a:r>
              <a:endParaRPr lang="en-US" sz="3200" b="1" i="0" dirty="0">
                <a:solidFill>
                  <a:srgbClr val="000000"/>
                </a:solidFill>
                <a:effectLst/>
                <a:latin typeface="Cambria" panose="02040503050406030204" pitchFamily="18" charset="0"/>
                <a:ea typeface="Cambria" panose="02040503050406030204" pitchFamily="18" charset="0"/>
              </a:endParaRPr>
            </a:p>
            <a:p>
              <a:pPr defTabSz="1219170">
                <a:buClr>
                  <a:srgbClr val="FFFFFF"/>
                </a:buClr>
              </a:pPr>
              <a:r>
                <a:rPr lang="vi-VN" sz="3200" b="1" i="0" dirty="0">
                  <a:solidFill>
                    <a:srgbClr val="000000"/>
                  </a:solidFill>
                  <a:effectLst/>
                  <a:latin typeface="Cambria" panose="02040503050406030204" pitchFamily="18" charset="0"/>
                  <a:ea typeface="Cambria" panose="02040503050406030204" pitchFamily="18" charset="0"/>
                </a:rPr>
                <a:t>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46DBD4A1-46B3-B2EF-D17B-0BD464F9CA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5A5DDBD3-BE79-8E28-A023-D7D064E28E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A5CEE2F1-E5CC-E1CA-7031-A128A39BE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62316F3D-3D7C-EE7F-D023-769203AB9A6F}"/>
              </a:ext>
            </a:extLst>
          </p:cNvPr>
          <p:cNvSpPr txBox="1"/>
          <p:nvPr/>
        </p:nvSpPr>
        <p:spPr>
          <a:xfrm>
            <a:off x="388620" y="2175246"/>
            <a:ext cx="11361420" cy="439269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8C8F338E-A463-54A5-5B75-0A614AA950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576615" y="4900608"/>
            <a:ext cx="1683239" cy="182979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46FB1E9-E3B5-0D74-2527-B4C18CAD576C}"/>
              </a:ext>
            </a:extLst>
          </p:cNvPr>
          <p:cNvPicPr>
            <a:picLocks noChangeAspect="1"/>
          </p:cNvPicPr>
          <p:nvPr/>
        </p:nvPicPr>
        <p:blipFill>
          <a:blip r:embed="rId6"/>
          <a:stretch>
            <a:fillRect/>
          </a:stretch>
        </p:blipFill>
        <p:spPr>
          <a:xfrm>
            <a:off x="1993024" y="2126604"/>
            <a:ext cx="8480271" cy="3176291"/>
          </a:xfrm>
          <a:prstGeom prst="rect">
            <a:avLst/>
          </a:prstGeom>
        </p:spPr>
      </p:pic>
    </p:spTree>
    <p:extLst>
      <p:ext uri="{BB962C8B-B14F-4D97-AF65-F5344CB8AC3E}">
        <p14:creationId xmlns:p14="http://schemas.microsoft.com/office/powerpoint/2010/main" val="3991376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B646D7-B640-9D69-298A-6F9A11EE2DAC}"/>
              </a:ext>
            </a:extLst>
          </p:cNvPr>
          <p:cNvPicPr>
            <a:picLocks noChangeAspect="1"/>
          </p:cNvPicPr>
          <p:nvPr/>
        </p:nvPicPr>
        <p:blipFill>
          <a:blip r:embed="rId24"/>
          <a:stretch>
            <a:fillRect/>
          </a:stretch>
        </p:blipFill>
        <p:spPr>
          <a:xfrm>
            <a:off x="2590496" y="1023172"/>
            <a:ext cx="7011008" cy="4468755"/>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2CCF23CF-28F2-35B0-793A-51722ADD4913}"/>
              </a:ext>
            </a:extLst>
          </p:cNvPr>
          <p:cNvSpPr/>
          <p:nvPr/>
        </p:nvSpPr>
        <p:spPr>
          <a:xfrm>
            <a:off x="0" y="0"/>
            <a:ext cx="12192000" cy="6858000"/>
          </a:xfrm>
          <a:custGeom>
            <a:avLst/>
            <a:gdLst/>
            <a:ahLst/>
            <a:cxnLst/>
            <a:rect l="l" t="t" r="r" b="b"/>
            <a:pathLst>
              <a:path w="3214814" h="2143210">
                <a:moveTo>
                  <a:pt x="0" y="0"/>
                </a:moveTo>
                <a:lnTo>
                  <a:pt x="3214814" y="0"/>
                </a:lnTo>
                <a:lnTo>
                  <a:pt x="3214814" y="2143209"/>
                </a:lnTo>
                <a:lnTo>
                  <a:pt x="0" y="214320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D9A61AF-3B32-9055-8136-0294CB5C448E}"/>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65B214A-4159-708E-C9FA-144DC23AD95E}"/>
              </a:ext>
            </a:extLst>
          </p:cNvPr>
          <p:cNvSpPr txBox="1"/>
          <p:nvPr/>
        </p:nvSpPr>
        <p:spPr>
          <a:xfrm>
            <a:off x="2884974" y="1561871"/>
            <a:ext cx="7371545" cy="4722127"/>
          </a:xfrm>
          <a:prstGeom prst="rect">
            <a:avLst/>
          </a:prstGeom>
          <a:noFill/>
        </p:spPr>
        <p:txBody>
          <a:bodyPr wrap="square">
            <a:spAutoFit/>
          </a:bodyPr>
          <a:lstStyle/>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Bầy chim đi ăn về/</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Rót</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vào ô cửa chưa sơn/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vài nốt nhạc</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Nắng/ đứng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ngủ quên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Trên những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bức tường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Làn gió</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nào về/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mang hương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Ủ đầy</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những rãnh tường/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chưa trát vữa</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Bao 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đã hoàn thành</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Đều qua/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những ngày xây dở</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1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như trẻ nhỏ</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Lớn lên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với trời xanh...//</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AE4FE34-1626-FF12-ACB4-D3A4DCAEA731}"/>
              </a:ext>
            </a:extLst>
          </p:cNvPr>
          <p:cNvPicPr>
            <a:picLocks noChangeAspect="1"/>
          </p:cNvPicPr>
          <p:nvPr/>
        </p:nvPicPr>
        <p:blipFill>
          <a:blip r:embed="rId4"/>
          <a:stretch>
            <a:fillRect/>
          </a:stretch>
        </p:blipFill>
        <p:spPr>
          <a:xfrm>
            <a:off x="2800350" y="251341"/>
            <a:ext cx="6640534" cy="1173186"/>
          </a:xfrm>
          <a:prstGeom prst="rect">
            <a:avLst/>
          </a:prstGeom>
        </p:spPr>
      </p:pic>
    </p:spTree>
    <p:extLst>
      <p:ext uri="{BB962C8B-B14F-4D97-AF65-F5344CB8AC3E}">
        <p14:creationId xmlns:p14="http://schemas.microsoft.com/office/powerpoint/2010/main" val="194693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6"/>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28EC8E24-B0AE-42D4-B48E-D7CE10936A37}"/>
              </a:ext>
            </a:extLst>
          </p:cNvPr>
          <p:cNvSpPr/>
          <p:nvPr/>
        </p:nvSpPr>
        <p:spPr>
          <a:xfrm>
            <a:off x="0" y="0"/>
            <a:ext cx="12192000" cy="6858000"/>
          </a:xfrm>
          <a:custGeom>
            <a:avLst/>
            <a:gdLst/>
            <a:ahLst/>
            <a:cxnLst/>
            <a:rect l="l" t="t" r="r" b="b"/>
            <a:pathLst>
              <a:path w="2450102" h="1730385">
                <a:moveTo>
                  <a:pt x="0" y="0"/>
                </a:moveTo>
                <a:lnTo>
                  <a:pt x="2450102" y="0"/>
                </a:lnTo>
                <a:lnTo>
                  <a:pt x="2450102" y="1730384"/>
                </a:lnTo>
                <a:lnTo>
                  <a:pt x="0" y="173038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5">
            <a:extLst>
              <a:ext uri="{FF2B5EF4-FFF2-40B4-BE49-F238E27FC236}">
                <a16:creationId xmlns:a16="http://schemas.microsoft.com/office/drawing/2014/main" id="{E1A7922D-822F-47C7-85C5-7EF73B82DD83}"/>
              </a:ext>
            </a:extLst>
          </p:cNvPr>
          <p:cNvSpPr/>
          <p:nvPr/>
        </p:nvSpPr>
        <p:spPr>
          <a:xfrm>
            <a:off x="73566" y="-270942"/>
            <a:ext cx="3966977" cy="2261177"/>
          </a:xfrm>
          <a:custGeom>
            <a:avLst/>
            <a:gdLst/>
            <a:ahLst/>
            <a:cxnLst/>
            <a:rect l="l" t="t" r="r" b="b"/>
            <a:pathLst>
              <a:path w="3966977" h="2261177">
                <a:moveTo>
                  <a:pt x="0" y="0"/>
                </a:moveTo>
                <a:lnTo>
                  <a:pt x="3966977" y="0"/>
                </a:lnTo>
                <a:lnTo>
                  <a:pt x="3966977" y="2261177"/>
                </a:lnTo>
                <a:lnTo>
                  <a:pt x="0" y="22611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D4C70974-C152-4DD1-ADCD-99AC00B69A3F}"/>
              </a:ext>
            </a:extLst>
          </p:cNvPr>
          <p:cNvSpPr/>
          <p:nvPr/>
        </p:nvSpPr>
        <p:spPr>
          <a:xfrm>
            <a:off x="4707238" y="1670291"/>
            <a:ext cx="3201641" cy="3242168"/>
          </a:xfrm>
          <a:custGeom>
            <a:avLst/>
            <a:gdLst/>
            <a:ahLst/>
            <a:cxnLst/>
            <a:rect l="l" t="t" r="r" b="b"/>
            <a:pathLst>
              <a:path w="3201641" h="3242168">
                <a:moveTo>
                  <a:pt x="0" y="0"/>
                </a:moveTo>
                <a:lnTo>
                  <a:pt x="3201641" y="0"/>
                </a:lnTo>
                <a:lnTo>
                  <a:pt x="3201641" y="3242169"/>
                </a:lnTo>
                <a:lnTo>
                  <a:pt x="0" y="324216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
            <a:extLst>
              <a:ext uri="{FF2B5EF4-FFF2-40B4-BE49-F238E27FC236}">
                <a16:creationId xmlns:a16="http://schemas.microsoft.com/office/drawing/2014/main" id="{1E98FC13-3835-4A1B-B0D4-B4E37F40944C}"/>
              </a:ext>
            </a:extLst>
          </p:cNvPr>
          <p:cNvSpPr/>
          <p:nvPr/>
        </p:nvSpPr>
        <p:spPr>
          <a:xfrm>
            <a:off x="-283388" y="3063839"/>
            <a:ext cx="2769510" cy="2835592"/>
          </a:xfrm>
          <a:custGeom>
            <a:avLst/>
            <a:gdLst/>
            <a:ahLst/>
            <a:cxnLst/>
            <a:rect l="l" t="t" r="r" b="b"/>
            <a:pathLst>
              <a:path w="1237250" h="1420086">
                <a:moveTo>
                  <a:pt x="0" y="0"/>
                </a:moveTo>
                <a:lnTo>
                  <a:pt x="1237250" y="0"/>
                </a:lnTo>
                <a:lnTo>
                  <a:pt x="1237250" y="1420086"/>
                </a:lnTo>
                <a:lnTo>
                  <a:pt x="0" y="14200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97A12270-7FBE-40A6-9221-DC42AF458919}"/>
              </a:ext>
            </a:extLst>
          </p:cNvPr>
          <p:cNvSpPr/>
          <p:nvPr/>
        </p:nvSpPr>
        <p:spPr>
          <a:xfrm>
            <a:off x="1350942" y="2984154"/>
            <a:ext cx="4133760" cy="3946574"/>
          </a:xfrm>
          <a:custGeom>
            <a:avLst/>
            <a:gdLst/>
            <a:ahLst/>
            <a:cxnLst/>
            <a:rect l="l" t="t" r="r" b="b"/>
            <a:pathLst>
              <a:path w="2961616" h="2535883">
                <a:moveTo>
                  <a:pt x="0" y="0"/>
                </a:moveTo>
                <a:lnTo>
                  <a:pt x="2961616" y="0"/>
                </a:lnTo>
                <a:lnTo>
                  <a:pt x="2961616" y="2535883"/>
                </a:lnTo>
                <a:lnTo>
                  <a:pt x="0" y="25358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7">
            <a:extLst>
              <a:ext uri="{FF2B5EF4-FFF2-40B4-BE49-F238E27FC236}">
                <a16:creationId xmlns:a16="http://schemas.microsoft.com/office/drawing/2014/main" id="{049393D7-8372-44E5-86A2-DA25A48F84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96000" y="2439042"/>
            <a:ext cx="2768001" cy="4491686"/>
          </a:xfrm>
          <a:prstGeom prst="rect">
            <a:avLst/>
          </a:prstGeom>
        </p:spPr>
      </p:pic>
      <p:pic>
        <p:nvPicPr>
          <p:cNvPr id="18" name="Picture 18">
            <a:extLst>
              <a:ext uri="{FF2B5EF4-FFF2-40B4-BE49-F238E27FC236}">
                <a16:creationId xmlns:a16="http://schemas.microsoft.com/office/drawing/2014/main" id="{1DEA246D-5ADF-4933-8E4C-92D357D3186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89821" y="2292722"/>
            <a:ext cx="3084291" cy="4491686"/>
          </a:xfrm>
          <a:prstGeom prst="rect">
            <a:avLst/>
          </a:prstGeom>
        </p:spPr>
      </p:pic>
      <p:pic>
        <p:nvPicPr>
          <p:cNvPr id="2" name="Picture 1">
            <a:extLst>
              <a:ext uri="{FF2B5EF4-FFF2-40B4-BE49-F238E27FC236}">
                <a16:creationId xmlns:a16="http://schemas.microsoft.com/office/drawing/2014/main" id="{7D53340E-181A-2FB6-D377-C3D971ED9A61}"/>
              </a:ext>
            </a:extLst>
          </p:cNvPr>
          <p:cNvPicPr>
            <a:picLocks noChangeAspect="1"/>
          </p:cNvPicPr>
          <p:nvPr/>
        </p:nvPicPr>
        <p:blipFill>
          <a:blip r:embed="rId14"/>
          <a:stretch>
            <a:fillRect/>
          </a:stretch>
        </p:blipFill>
        <p:spPr>
          <a:xfrm>
            <a:off x="0" y="0"/>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5"/>
                <a:stretch>
                  <a:fillRect/>
                </a:stretch>
              </p:blipFill>
              <p:spPr>
                <a:xfrm>
                  <a:off x="441609" y="166274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6"/>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卡通人物&#10;&#10;低可信度描述已自动生成">
            <a:extLst>
              <a:ext uri="{FF2B5EF4-FFF2-40B4-BE49-F238E27FC236}">
                <a16:creationId xmlns:a16="http://schemas.microsoft.com/office/drawing/2014/main" id="{2ECB0466-1E0E-4A14-85FB-0D62C07F0C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flipH="1">
            <a:off x="-166479" y="8721"/>
            <a:ext cx="3454400" cy="2583543"/>
          </a:xfrm>
          <a:prstGeom prst="rect">
            <a:avLst/>
          </a:prstGeom>
        </p:spPr>
      </p:pic>
      <p:pic>
        <p:nvPicPr>
          <p:cNvPr id="31" name="图片 30" descr="几个人在黑暗中&#10;&#10;低可信度描述已自动生成">
            <a:extLst>
              <a:ext uri="{FF2B5EF4-FFF2-40B4-BE49-F238E27FC236}">
                <a16:creationId xmlns:a16="http://schemas.microsoft.com/office/drawing/2014/main" id="{33FDE6E7-B618-4BEA-B934-D67D1C537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47" name="图片 46" descr="卡通人物&#10;&#10;低可信度描述已自动生成">
            <a:extLst>
              <a:ext uri="{FF2B5EF4-FFF2-40B4-BE49-F238E27FC236}">
                <a16:creationId xmlns:a16="http://schemas.microsoft.com/office/drawing/2014/main" id="{83A9FCFA-D689-4BAB-A3D2-669FD4EF2F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46" name="Picture 4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8492" b="98062" l="15675" r="24625"/>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4759" t="85060" r="75497" b="1949"/>
          <a:stretch/>
        </p:blipFill>
        <p:spPr>
          <a:xfrm>
            <a:off x="0" y="-98397"/>
            <a:ext cx="1170289" cy="1170289"/>
          </a:xfrm>
          <a:prstGeom prst="rect">
            <a:avLst/>
          </a:prstGeom>
        </p:spPr>
      </p:pic>
      <p:pic>
        <p:nvPicPr>
          <p:cNvPr id="50" name="Picture 4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9482763" y="-2772063"/>
            <a:ext cx="3697692" cy="5679428"/>
          </a:xfrm>
          <a:prstGeom prst="rect">
            <a:avLst/>
          </a:prstGeom>
        </p:spPr>
      </p:pic>
      <p:pic>
        <p:nvPicPr>
          <p:cNvPr id="52" name="Picture 5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6408950" y="-2772064"/>
            <a:ext cx="3697692" cy="5679428"/>
          </a:xfrm>
          <a:prstGeom prst="rect">
            <a:avLst/>
          </a:prstGeom>
        </p:spPr>
      </p:pic>
      <p:pic>
        <p:nvPicPr>
          <p:cNvPr id="2" name="Picture 1">
            <a:extLst>
              <a:ext uri="{FF2B5EF4-FFF2-40B4-BE49-F238E27FC236}">
                <a16:creationId xmlns:a16="http://schemas.microsoft.com/office/drawing/2014/main" id="{14477C62-988D-3C9C-0309-750653C3F643}"/>
              </a:ext>
            </a:extLst>
          </p:cNvPr>
          <p:cNvPicPr>
            <a:picLocks noChangeAspect="1"/>
          </p:cNvPicPr>
          <p:nvPr/>
        </p:nvPicPr>
        <p:blipFill>
          <a:blip r:embed="rId10"/>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id="{2FF91EF7-13C4-1AF1-17C1-817DE03700CF}"/>
              </a:ext>
            </a:extLst>
          </p:cNvPr>
          <p:cNvPicPr>
            <a:picLocks noChangeAspect="1"/>
          </p:cNvPicPr>
          <p:nvPr/>
        </p:nvPicPr>
        <p:blipFill>
          <a:blip r:embed="rId11"/>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id="{A80C2EA6-81CD-369A-C246-96F9D0A689C7}"/>
              </a:ext>
            </a:extLst>
          </p:cNvPr>
          <p:cNvSpPr txBox="1"/>
          <p:nvPr/>
        </p:nvSpPr>
        <p:spPr>
          <a:xfrm>
            <a:off x="310406" y="1920764"/>
            <a:ext cx="6732270" cy="4154984"/>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endParaRPr lang="en-US" sz="2400" b="0" i="0" dirty="0">
              <a:solidFill>
                <a:srgbClr val="000000"/>
              </a:solidFill>
              <a:effectLst/>
              <a:latin typeface="Cambria" panose="02040503050406030204" pitchFamily="18" charset="0"/>
              <a:ea typeface="Cambria" panose="02040503050406030204" pitchFamily="18" charset="0"/>
            </a:endParaRPr>
          </a:p>
          <a:p>
            <a:pPr algn="just"/>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56782A0-AED9-4604-A4F6-02E42CDDC699}"/>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2" name="Picture 21" descr="A cartoon of kids holding balloons&#10;&#10;Description automatically generated">
            <a:extLst>
              <a:ext uri="{FF2B5EF4-FFF2-40B4-BE49-F238E27FC236}">
                <a16:creationId xmlns:a16="http://schemas.microsoft.com/office/drawing/2014/main" id="{13531F99-5BC9-48CF-88F5-AA478C165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24" y="2850608"/>
            <a:ext cx="4862351" cy="4862351"/>
          </a:xfrm>
          <a:prstGeom prst="rect">
            <a:avLst/>
          </a:prstGeom>
        </p:spPr>
      </p:pic>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7580081"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4" name="图片 27" descr="卡通人物&#10;&#10;低可信度描述已自动生成">
            <a:extLst>
              <a:ext uri="{FF2B5EF4-FFF2-40B4-BE49-F238E27FC236}">
                <a16:creationId xmlns:a16="http://schemas.microsoft.com/office/drawing/2014/main" id="{00AAC6C4-3936-4611-84CE-FBCD7F934D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grpSp>
        <p:nvGrpSpPr>
          <p:cNvPr id="13" name="Group 12"/>
          <p:cNvGrpSpPr/>
          <p:nvPr/>
        </p:nvGrpSpPr>
        <p:grpSpPr>
          <a:xfrm>
            <a:off x="-827327" y="-318194"/>
            <a:ext cx="637028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pic>
        <p:nvPicPr>
          <p:cNvPr id="22" name="图片 8" descr="图片包含 乐高, 玩具, 游戏机, 小&#10;&#10;描述已自动生成">
            <a:extLst>
              <a:ext uri="{FF2B5EF4-FFF2-40B4-BE49-F238E27FC236}">
                <a16:creationId xmlns:a16="http://schemas.microsoft.com/office/drawing/2014/main" id="{4E9677CA-45AD-4E82-AEE9-6F8AB7636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3280410"/>
            <a:ext cx="4737554" cy="4737554"/>
          </a:xfrm>
          <a:prstGeom prst="rect">
            <a:avLst/>
          </a:prstGeom>
        </p:spPr>
      </p:pic>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Giàn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giàn làm bằng gỗ, tre hoặc sắt để công nhân xây dựng làm việc trên cao.</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197" name="Picture 5" descr="1 bộ giàn giáo tiêu chuẩn bao nhiêu chân (42 chân hay 2 chân)">
            <a:extLst>
              <a:ext uri="{FF2B5EF4-FFF2-40B4-BE49-F238E27FC236}">
                <a16:creationId xmlns:a16="http://schemas.microsoft.com/office/drawing/2014/main" id="{B94D4FA1-1E62-0D70-22FD-6216893B0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643" y="2294102"/>
            <a:ext cx="6096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976</Words>
  <Application>Microsoft Office PowerPoint</Application>
  <PresentationFormat>Widescreen</PresentationFormat>
  <Paragraphs>84</Paragraphs>
  <Slides>20</Slides>
  <Notes>8</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20</vt:i4>
      </vt:variant>
    </vt:vector>
  </HeadingPairs>
  <TitlesOfParts>
    <vt:vector size="36" baseType="lpstr">
      <vt:lpstr>DengXian</vt:lpstr>
      <vt:lpstr>DengXian</vt:lpstr>
      <vt:lpstr>等线 Light</vt:lpstr>
      <vt:lpstr>#9Slide05 IcielRukola</vt:lpstr>
      <vt:lpstr>#9Slide07 SVNBillo</vt:lpstr>
      <vt:lpstr>Arial</vt:lpstr>
      <vt:lpstr>Calibri</vt:lpstr>
      <vt:lpstr>Cambria</vt:lpstr>
      <vt:lpstr>Times New Roman</vt:lpstr>
      <vt:lpstr>Wingdings</vt:lpstr>
      <vt:lpstr>字魂27号-布丁体</vt:lpstr>
      <vt:lpstr>1_Office Theme</vt:lpstr>
      <vt:lpstr>Office 主题</vt:lpstr>
      <vt:lpstr>3_Office 主题​​</vt:lpstr>
      <vt:lpstr>Awesome Teachers Meeting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5A3-GUEST</cp:lastModifiedBy>
  <cp:revision>50</cp:revision>
  <dcterms:created xsi:type="dcterms:W3CDTF">2022-08-06T15:41:25Z</dcterms:created>
  <dcterms:modified xsi:type="dcterms:W3CDTF">2025-04-21T03:28:02Z</dcterms:modified>
</cp:coreProperties>
</file>