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76" d="100"/>
          <a:sy n="76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5" Type="http://schemas.microsoft.com/office/2007/relationships/hdphoto" Target="../media/hdphoto7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31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18.wdp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6.png"/><Relationship Id="rId24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5.png"/><Relationship Id="rId14" Type="http://schemas.microsoft.com/office/2007/relationships/hdphoto" Target="../media/hdphoto19.wdp"/><Relationship Id="rId22" Type="http://schemas.openxmlformats.org/officeDocument/2006/relationships/image" Target="../media/image82.png"/><Relationship Id="rId27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93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7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484516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484516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985</TotalTime>
  <Words>922</Words>
  <Application>Microsoft Office PowerPoint</Application>
  <PresentationFormat>Widescreen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5A3-GUEST</cp:lastModifiedBy>
  <cp:revision>272</cp:revision>
  <dcterms:created xsi:type="dcterms:W3CDTF">2023-06-08T14:57:11Z</dcterms:created>
  <dcterms:modified xsi:type="dcterms:W3CDTF">2025-01-20T03:58:45Z</dcterms:modified>
  <cp:category>9Slide.vn</cp:category>
</cp:coreProperties>
</file>