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0" roundtripDataSignature="AMtx7mjl4xrl5jIQJ9gAB2ZBCWvtcdE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更多模板请关注：https://haosc.taobao.com</a:t>
            </a:r>
            <a:endParaRPr/>
          </a:p>
        </p:txBody>
      </p:sp>
      <p:sp>
        <p:nvSpPr>
          <p:cNvPr id="307" name="Google Shape;30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仅标题">
  <p:cSld name="18_仅标题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5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3" name="Google Shape;83;p25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84" name="Google Shape;84;p25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5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5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仅标题">
  <p:cSld name="17_仅标题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6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4" name="Google Shape;94;p26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95" name="Google Shape;95;p26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6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26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仅标题">
  <p:cSld name="16_仅标题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7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5" name="Google Shape;105;p27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106" name="Google Shape;106;p27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27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仅标题">
  <p:cSld name="15_仅标题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8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6" name="Google Shape;116;p28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117" name="Google Shape;117;p2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28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仅标题">
  <p:cSld name="14_仅标题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9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27" name="Google Shape;127;p29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128" name="Google Shape;128;p29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9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仅标题">
  <p:cSld name="13_仅标题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0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8" name="Google Shape;138;p30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139" name="Google Shape;139;p30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0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30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仅标题">
  <p:cSld name="12_仅标题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1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9" name="Google Shape;149;p31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150" name="Google Shape;150;p31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1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31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仅标题">
  <p:cSld name="11_仅标题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2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0" name="Google Shape;160;p32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161" name="Google Shape;161;p32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32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仅标题">
  <p:cSld name="10_仅标题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3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1" name="Google Shape;171;p33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172" name="Google Shape;172;p33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33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仅标题">
  <p:cSld name="9_仅标题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4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2" name="Google Shape;182;p34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183" name="Google Shape;183;p34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4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34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8" name="Google Shape;28;p17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29" name="Google Shape;29;p17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7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17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仅标题">
  <p:cSld name="8_仅标题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5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3" name="Google Shape;193;p35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194" name="Google Shape;194;p35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5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35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仅标题">
  <p:cSld name="7_仅标题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6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04" name="Google Shape;204;p36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205" name="Google Shape;205;p36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6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36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仅标题">
  <p:cSld name="6_仅标题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7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15" name="Google Shape;215;p37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216" name="Google Shape;216;p37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37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仅标题">
  <p:cSld name="5_仅标题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8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26" name="Google Shape;226;p38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227" name="Google Shape;227;p3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38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仅标题">
  <p:cSld name="4_仅标题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9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37" name="Google Shape;237;p39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238" name="Google Shape;238;p39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39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仅标题">
  <p:cSld name="3_仅标题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0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48" name="Google Shape;248;p40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249" name="Google Shape;249;p40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40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仅标题">
  <p:cSld name="2_仅标题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59" name="Google Shape;259;p41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260" name="Google Shape;260;p41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1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41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仅标题">
  <p:cSld name="1_仅标题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2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70" name="Google Shape;270;p42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271" name="Google Shape;271;p42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2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42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空白">
  <p:cSld name="1_空白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1" name="Google Shape;281;p44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2" name="Google Shape;282;p4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4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45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9" name="Google Shape;289;p4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4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6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4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4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7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4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标题幻灯片">
  <p:cSld name="2_标题幻灯片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>
  <p:cSld name="1_标题幻灯片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3" name="Google Shape;63;p23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4" name="Google Shape;64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1" name="Google Shape;71;p2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25.png"/><Relationship Id="rId11" Type="http://schemas.openxmlformats.org/officeDocument/2006/relationships/image" Target="../media/image36.png"/><Relationship Id="rId10" Type="http://schemas.openxmlformats.org/officeDocument/2006/relationships/image" Target="../media/image10.png"/><Relationship Id="rId13" Type="http://schemas.openxmlformats.org/officeDocument/2006/relationships/image" Target="../media/image28.png"/><Relationship Id="rId12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Relationship Id="rId4" Type="http://schemas.openxmlformats.org/officeDocument/2006/relationships/image" Target="../media/image50.png"/><Relationship Id="rId5" Type="http://schemas.openxmlformats.org/officeDocument/2006/relationships/image" Target="../media/image40.png"/><Relationship Id="rId6" Type="http://schemas.openxmlformats.org/officeDocument/2006/relationships/image" Target="../media/image58.png"/><Relationship Id="rId7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Relationship Id="rId5" Type="http://schemas.openxmlformats.org/officeDocument/2006/relationships/image" Target="../media/image40.png"/><Relationship Id="rId6" Type="http://schemas.openxmlformats.org/officeDocument/2006/relationships/image" Target="../media/image58.png"/><Relationship Id="rId7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jpg"/><Relationship Id="rId4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7.png"/><Relationship Id="rId5" Type="http://schemas.openxmlformats.org/officeDocument/2006/relationships/image" Target="../media/image32.png"/><Relationship Id="rId6" Type="http://schemas.openxmlformats.org/officeDocument/2006/relationships/image" Target="../media/image8.png"/><Relationship Id="rId7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46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Relationship Id="rId8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21.jpg"/><Relationship Id="rId9" Type="http://schemas.openxmlformats.org/officeDocument/2006/relationships/image" Target="../media/image18.png"/><Relationship Id="rId5" Type="http://schemas.openxmlformats.org/officeDocument/2006/relationships/image" Target="../media/image23.jpg"/><Relationship Id="rId6" Type="http://schemas.openxmlformats.org/officeDocument/2006/relationships/image" Target="../media/image7.png"/><Relationship Id="rId7" Type="http://schemas.openxmlformats.org/officeDocument/2006/relationships/image" Target="../media/image47.gif"/><Relationship Id="rId8" Type="http://schemas.openxmlformats.org/officeDocument/2006/relationships/image" Target="../media/image37.png"/><Relationship Id="rId11" Type="http://schemas.openxmlformats.org/officeDocument/2006/relationships/image" Target="../media/image35.png"/><Relationship Id="rId10" Type="http://schemas.openxmlformats.org/officeDocument/2006/relationships/image" Target="../media/image46.png"/><Relationship Id="rId13" Type="http://schemas.openxmlformats.org/officeDocument/2006/relationships/image" Target="../media/image31.png"/><Relationship Id="rId12" Type="http://schemas.openxmlformats.org/officeDocument/2006/relationships/image" Target="../media/image4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jpg"/><Relationship Id="rId4" Type="http://schemas.openxmlformats.org/officeDocument/2006/relationships/image" Target="../media/image56.png"/><Relationship Id="rId5" Type="http://schemas.openxmlformats.org/officeDocument/2006/relationships/image" Target="../media/image39.jpg"/><Relationship Id="rId6" Type="http://schemas.openxmlformats.org/officeDocument/2006/relationships/image" Target="../media/image43.jpg"/><Relationship Id="rId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515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771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"/>
          <p:cNvPicPr preferRelativeResize="0"/>
          <p:nvPr/>
        </p:nvPicPr>
        <p:blipFill rotWithShape="1">
          <a:blip r:embed="rId5">
            <a:alphaModFix/>
          </a:blip>
          <a:srcRect b="0" l="135" r="-1" t="36970"/>
          <a:stretch/>
        </p:blipFill>
        <p:spPr>
          <a:xfrm>
            <a:off x="3" y="1828801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3432998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94642" y="86369"/>
            <a:ext cx="9457764" cy="820128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"/>
          <p:cNvSpPr/>
          <p:nvPr/>
        </p:nvSpPr>
        <p:spPr>
          <a:xfrm>
            <a:off x="1177887" y="1565695"/>
            <a:ext cx="6512706" cy="3135926"/>
          </a:xfrm>
          <a:custGeom>
            <a:rect b="b" l="l" r="r" t="t"/>
            <a:pathLst>
              <a:path extrusionOk="0" h="2967166" w="538754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"/>
          <p:cNvPicPr preferRelativeResize="0"/>
          <p:nvPr/>
        </p:nvPicPr>
        <p:blipFill rotWithShape="1">
          <a:blip r:embed="rId8">
            <a:alphaModFix/>
          </a:blip>
          <a:srcRect b="0" l="30888" r="21866" t="27748"/>
          <a:stretch/>
        </p:blipFill>
        <p:spPr>
          <a:xfrm>
            <a:off x="6598509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"/>
          <p:cNvPicPr preferRelativeResize="0"/>
          <p:nvPr/>
        </p:nvPicPr>
        <p:blipFill rotWithShape="1">
          <a:blip r:embed="rId9">
            <a:alphaModFix/>
          </a:blip>
          <a:srcRect b="0" l="1" r="77432" t="0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1"/>
          <p:cNvGrpSpPr/>
          <p:nvPr/>
        </p:nvGrpSpPr>
        <p:grpSpPr>
          <a:xfrm>
            <a:off x="479782" y="2610930"/>
            <a:ext cx="1053959" cy="2015590"/>
            <a:chOff x="181346" y="1761375"/>
            <a:chExt cx="1517253" cy="2901593"/>
          </a:xfrm>
        </p:grpSpPr>
        <p:pic>
          <p:nvPicPr>
            <p:cNvPr id="318" name="Google Shape;318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1" name="Google Shape;321;p1"/>
          <p:cNvPicPr preferRelativeResize="0"/>
          <p:nvPr/>
        </p:nvPicPr>
        <p:blipFill rotWithShape="1">
          <a:blip r:embed="rId9">
            <a:alphaModFix/>
          </a:blip>
          <a:srcRect b="0" l="77162" r="0" t="0"/>
          <a:stretch/>
        </p:blipFill>
        <p:spPr>
          <a:xfrm>
            <a:off x="7055709" y="3600545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"/>
          <p:cNvPicPr preferRelativeResize="0"/>
          <p:nvPr/>
        </p:nvPicPr>
        <p:blipFill rotWithShape="1">
          <a:blip r:embed="rId13">
            <a:alphaModFix/>
          </a:blip>
          <a:srcRect b="0" l="0" r="45910" t="0"/>
          <a:stretch/>
        </p:blipFill>
        <p:spPr>
          <a:xfrm>
            <a:off x="7252680" y="2497733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"/>
          <p:cNvSpPr/>
          <p:nvPr/>
        </p:nvSpPr>
        <p:spPr>
          <a:xfrm>
            <a:off x="-4933" y="4626521"/>
            <a:ext cx="9144000" cy="514663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"/>
          <p:cNvSpPr/>
          <p:nvPr/>
        </p:nvSpPr>
        <p:spPr>
          <a:xfrm>
            <a:off x="-4933" y="4718799"/>
            <a:ext cx="9144000" cy="426773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"/>
          <p:cNvSpPr/>
          <p:nvPr/>
        </p:nvSpPr>
        <p:spPr>
          <a:xfrm>
            <a:off x="-4933" y="4865601"/>
            <a:ext cx="9144000" cy="274229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"/>
          <p:cNvSpPr/>
          <p:nvPr/>
        </p:nvSpPr>
        <p:spPr>
          <a:xfrm>
            <a:off x="1533741" y="2354383"/>
            <a:ext cx="5887479" cy="816936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1050" lIns="82100" spcFirstLastPara="1" rIns="82100" wrap="square" tIns="4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ĐẠO ĐỨC 1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"/>
          <p:cNvSpPr txBox="1"/>
          <p:nvPr/>
        </p:nvSpPr>
        <p:spPr>
          <a:xfrm>
            <a:off x="1836675" y="-84072"/>
            <a:ext cx="5281610" cy="45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ĐOÀN KHUÊ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"/>
          <p:cNvSpPr txBox="1"/>
          <p:nvPr/>
        </p:nvSpPr>
        <p:spPr>
          <a:xfrm>
            <a:off x="1468216" y="3117840"/>
            <a:ext cx="59889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Em giữ sạch đôi tay                                                                </a:t>
            </a:r>
            <a:endParaRPr b="1" i="1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446" y="1214888"/>
            <a:ext cx="2368142" cy="315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2729" y="1109220"/>
            <a:ext cx="1123986" cy="109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1260" y="3581276"/>
            <a:ext cx="1123986" cy="110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2729" y="2333095"/>
            <a:ext cx="1123986" cy="1102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9" name="Google Shape;429;p10"/>
          <p:cNvCxnSpPr/>
          <p:nvPr/>
        </p:nvCxnSpPr>
        <p:spPr>
          <a:xfrm flipH="1" rot="10800000">
            <a:off x="3735767" y="1744660"/>
            <a:ext cx="965783" cy="1"/>
          </a:xfrm>
          <a:prstGeom prst="straightConnector1">
            <a:avLst/>
          </a:prstGeom>
          <a:noFill/>
          <a:ln cap="flat" cmpd="sng" w="76200">
            <a:solidFill>
              <a:srgbClr val="BF2174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0" name="Google Shape;430;p10"/>
          <p:cNvCxnSpPr/>
          <p:nvPr/>
        </p:nvCxnSpPr>
        <p:spPr>
          <a:xfrm>
            <a:off x="3738904" y="2848290"/>
            <a:ext cx="1043552" cy="1"/>
          </a:xfrm>
          <a:prstGeom prst="straightConnector1">
            <a:avLst/>
          </a:prstGeom>
          <a:noFill/>
          <a:ln cap="flat" cmpd="sng" w="76200">
            <a:solidFill>
              <a:srgbClr val="BF2174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1" name="Google Shape;431;p10"/>
          <p:cNvCxnSpPr/>
          <p:nvPr/>
        </p:nvCxnSpPr>
        <p:spPr>
          <a:xfrm>
            <a:off x="3825155" y="3951921"/>
            <a:ext cx="957301" cy="0"/>
          </a:xfrm>
          <a:prstGeom prst="straightConnector1">
            <a:avLst/>
          </a:prstGeom>
          <a:noFill/>
          <a:ln cap="flat" cmpd="sng" w="76200">
            <a:solidFill>
              <a:srgbClr val="BF2174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432" name="Google Shape;432;p10"/>
          <p:cNvGrpSpPr/>
          <p:nvPr/>
        </p:nvGrpSpPr>
        <p:grpSpPr>
          <a:xfrm>
            <a:off x="451081" y="685883"/>
            <a:ext cx="6458204" cy="583826"/>
            <a:chOff x="0" y="767972"/>
            <a:chExt cx="9072868" cy="795775"/>
          </a:xfrm>
        </p:grpSpPr>
        <p:pic>
          <p:nvPicPr>
            <p:cNvPr id="433" name="Google Shape;433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767972"/>
              <a:ext cx="1714839" cy="79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10"/>
            <p:cNvSpPr txBox="1"/>
            <p:nvPr/>
          </p:nvSpPr>
          <p:spPr>
            <a:xfrm>
              <a:off x="1714839" y="965804"/>
              <a:ext cx="73580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800">
                  <a:solidFill>
                    <a:srgbClr val="26333A"/>
                  </a:solidFill>
                  <a:latin typeface="Arial"/>
                  <a:ea typeface="Arial"/>
                  <a:cs typeface="Arial"/>
                  <a:sym typeface="Arial"/>
                </a:rPr>
                <a:t>Em sẽ khuyên bạn điều gì?</a:t>
              </a:r>
              <a:endParaRPr/>
            </a:p>
          </p:txBody>
        </p:sp>
      </p:grpSp>
      <p:sp>
        <p:nvSpPr>
          <p:cNvPr id="435" name="Google Shape;435;p10"/>
          <p:cNvSpPr txBox="1"/>
          <p:nvPr/>
        </p:nvSpPr>
        <p:spPr>
          <a:xfrm>
            <a:off x="2051720" y="176769"/>
            <a:ext cx="6993236" cy="581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40"/>
              <a:buFont typeface="Georgia"/>
              <a:buNone/>
            </a:pPr>
            <a:r>
              <a:rPr b="1" lang="en-GB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 ra lời khuyên cho bạn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"/>
          <p:cNvSpPr/>
          <p:nvPr/>
        </p:nvSpPr>
        <p:spPr>
          <a:xfrm>
            <a:off x="2088356" y="4157663"/>
            <a:ext cx="258743" cy="304800"/>
          </a:xfrm>
          <a:custGeom>
            <a:rect b="b" l="l" r="r" t="t"/>
            <a:pathLst>
              <a:path extrusionOk="0" h="425" w="360">
                <a:moveTo>
                  <a:pt x="333" y="360"/>
                </a:moveTo>
                <a:cubicBezTo>
                  <a:pt x="333" y="381"/>
                  <a:pt x="315" y="398"/>
                  <a:pt x="294" y="398"/>
                </a:cubicBezTo>
                <a:cubicBezTo>
                  <a:pt x="66" y="398"/>
                  <a:pt x="66" y="398"/>
                  <a:pt x="66" y="398"/>
                </a:cubicBezTo>
                <a:cubicBezTo>
                  <a:pt x="45" y="398"/>
                  <a:pt x="28" y="381"/>
                  <a:pt x="28" y="3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44"/>
                  <a:pt x="45" y="27"/>
                  <a:pt x="66" y="27"/>
                </a:cubicBezTo>
                <a:cubicBezTo>
                  <a:pt x="294" y="27"/>
                  <a:pt x="294" y="27"/>
                  <a:pt x="294" y="27"/>
                </a:cubicBezTo>
                <a:cubicBezTo>
                  <a:pt x="315" y="27"/>
                  <a:pt x="333" y="44"/>
                  <a:pt x="333" y="65"/>
                </a:cubicBezTo>
                <a:cubicBezTo>
                  <a:pt x="333" y="82"/>
                  <a:pt x="333" y="82"/>
                  <a:pt x="333" y="82"/>
                </a:cubicBezTo>
                <a:cubicBezTo>
                  <a:pt x="359" y="55"/>
                  <a:pt x="359" y="55"/>
                  <a:pt x="359" y="55"/>
                </a:cubicBezTo>
                <a:cubicBezTo>
                  <a:pt x="354" y="24"/>
                  <a:pt x="327" y="0"/>
                  <a:pt x="29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30" y="0"/>
                  <a:pt x="0" y="29"/>
                  <a:pt x="0" y="65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96"/>
                  <a:pt x="30" y="425"/>
                  <a:pt x="66" y="425"/>
                </a:cubicBezTo>
                <a:cubicBezTo>
                  <a:pt x="294" y="425"/>
                  <a:pt x="294" y="425"/>
                  <a:pt x="294" y="425"/>
                </a:cubicBezTo>
                <a:cubicBezTo>
                  <a:pt x="331" y="425"/>
                  <a:pt x="360" y="396"/>
                  <a:pt x="360" y="360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33" y="223"/>
                  <a:pt x="333" y="223"/>
                  <a:pt x="333" y="223"/>
                </a:cubicBezTo>
                <a:lnTo>
                  <a:pt x="333" y="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1"/>
          <p:cNvSpPr/>
          <p:nvPr/>
        </p:nvSpPr>
        <p:spPr>
          <a:xfrm>
            <a:off x="2192517" y="4370510"/>
            <a:ext cx="30796" cy="30751"/>
          </a:xfrm>
          <a:custGeom>
            <a:rect b="b" l="l" r="r" t="t"/>
            <a:pathLst>
              <a:path extrusionOk="0" h="43" w="43">
                <a:moveTo>
                  <a:pt x="13" y="0"/>
                </a:move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9"/>
                  <a:pt x="3" y="41"/>
                </a:cubicBezTo>
                <a:cubicBezTo>
                  <a:pt x="5" y="43"/>
                  <a:pt x="8" y="43"/>
                  <a:pt x="11" y="42"/>
                </a:cubicBezTo>
                <a:cubicBezTo>
                  <a:pt x="43" y="31"/>
                  <a:pt x="43" y="31"/>
                  <a:pt x="43" y="31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1"/>
          <p:cNvSpPr/>
          <p:nvPr/>
        </p:nvSpPr>
        <p:spPr>
          <a:xfrm>
            <a:off x="2216369" y="4209820"/>
            <a:ext cx="167262" cy="168529"/>
          </a:xfrm>
          <a:custGeom>
            <a:rect b="b" l="l" r="r" t="t"/>
            <a:pathLst>
              <a:path extrusionOk="0" h="235" w="233">
                <a:moveTo>
                  <a:pt x="51" y="235"/>
                </a:moveTo>
                <a:cubicBezTo>
                  <a:pt x="231" y="54"/>
                  <a:pt x="231" y="54"/>
                  <a:pt x="231" y="54"/>
                </a:cubicBezTo>
                <a:cubicBezTo>
                  <a:pt x="233" y="53"/>
                  <a:pt x="233" y="51"/>
                  <a:pt x="233" y="49"/>
                </a:cubicBezTo>
                <a:cubicBezTo>
                  <a:pt x="233" y="47"/>
                  <a:pt x="233" y="45"/>
                  <a:pt x="231" y="44"/>
                </a:cubicBezTo>
                <a:cubicBezTo>
                  <a:pt x="191" y="3"/>
                  <a:pt x="191" y="3"/>
                  <a:pt x="191" y="3"/>
                </a:cubicBezTo>
                <a:cubicBezTo>
                  <a:pt x="188" y="0"/>
                  <a:pt x="183" y="0"/>
                  <a:pt x="180" y="3"/>
                </a:cubicBezTo>
                <a:cubicBezTo>
                  <a:pt x="0" y="184"/>
                  <a:pt x="0" y="184"/>
                  <a:pt x="0" y="184"/>
                </a:cubicBezTo>
                <a:lnTo>
                  <a:pt x="51" y="2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/>
          <p:nvPr/>
        </p:nvSpPr>
        <p:spPr>
          <a:xfrm>
            <a:off x="2143607" y="4297551"/>
            <a:ext cx="102652" cy="25023"/>
          </a:xfrm>
          <a:custGeom>
            <a:rect b="b" l="l" r="r" t="t"/>
            <a:pathLst>
              <a:path extrusionOk="0" h="35" w="143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43" y="0"/>
                  <a:pt x="143" y="0"/>
                  <a:pt x="14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1"/>
          <p:cNvSpPr/>
          <p:nvPr/>
        </p:nvSpPr>
        <p:spPr>
          <a:xfrm>
            <a:off x="2143607" y="4351216"/>
            <a:ext cx="54647" cy="25023"/>
          </a:xfrm>
          <a:custGeom>
            <a:rect b="b" l="l" r="r" t="t"/>
            <a:pathLst>
              <a:path extrusionOk="0" h="35" w="76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2192517" y="4370510"/>
            <a:ext cx="30796" cy="30751"/>
          </a:xfrm>
          <a:custGeom>
            <a:rect b="b" l="l" r="r" t="t"/>
            <a:pathLst>
              <a:path extrusionOk="0" h="43" w="43">
                <a:moveTo>
                  <a:pt x="13" y="0"/>
                </a:move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9"/>
                  <a:pt x="3" y="41"/>
                </a:cubicBezTo>
                <a:cubicBezTo>
                  <a:pt x="5" y="43"/>
                  <a:pt x="8" y="43"/>
                  <a:pt x="11" y="42"/>
                </a:cubicBezTo>
                <a:cubicBezTo>
                  <a:pt x="43" y="31"/>
                  <a:pt x="43" y="31"/>
                  <a:pt x="43" y="31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1"/>
          <p:cNvSpPr/>
          <p:nvPr/>
        </p:nvSpPr>
        <p:spPr>
          <a:xfrm>
            <a:off x="2216369" y="4209820"/>
            <a:ext cx="167262" cy="168529"/>
          </a:xfrm>
          <a:custGeom>
            <a:rect b="b" l="l" r="r" t="t"/>
            <a:pathLst>
              <a:path extrusionOk="0" h="235" w="233">
                <a:moveTo>
                  <a:pt x="51" y="235"/>
                </a:moveTo>
                <a:cubicBezTo>
                  <a:pt x="231" y="54"/>
                  <a:pt x="231" y="54"/>
                  <a:pt x="231" y="54"/>
                </a:cubicBezTo>
                <a:cubicBezTo>
                  <a:pt x="233" y="53"/>
                  <a:pt x="233" y="51"/>
                  <a:pt x="233" y="49"/>
                </a:cubicBezTo>
                <a:cubicBezTo>
                  <a:pt x="233" y="47"/>
                  <a:pt x="233" y="45"/>
                  <a:pt x="231" y="44"/>
                </a:cubicBezTo>
                <a:cubicBezTo>
                  <a:pt x="191" y="3"/>
                  <a:pt x="191" y="3"/>
                  <a:pt x="191" y="3"/>
                </a:cubicBezTo>
                <a:cubicBezTo>
                  <a:pt x="188" y="0"/>
                  <a:pt x="183" y="0"/>
                  <a:pt x="180" y="3"/>
                </a:cubicBezTo>
                <a:cubicBezTo>
                  <a:pt x="0" y="184"/>
                  <a:pt x="0" y="184"/>
                  <a:pt x="0" y="184"/>
                </a:cubicBezTo>
                <a:lnTo>
                  <a:pt x="51" y="2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2112989" y="4328304"/>
            <a:ext cx="102652" cy="25023"/>
          </a:xfrm>
          <a:custGeom>
            <a:rect b="b" l="l" r="r" t="t"/>
            <a:pathLst>
              <a:path extrusionOk="0" h="35" w="143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43" y="0"/>
                  <a:pt x="143" y="0"/>
                  <a:pt x="14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1"/>
          <p:cNvSpPr/>
          <p:nvPr/>
        </p:nvSpPr>
        <p:spPr>
          <a:xfrm>
            <a:off x="2143607" y="4351216"/>
            <a:ext cx="54647" cy="25023"/>
          </a:xfrm>
          <a:custGeom>
            <a:rect b="b" l="l" r="r" t="t"/>
            <a:pathLst>
              <a:path extrusionOk="0" h="35" w="76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750" y="1702128"/>
            <a:ext cx="2132111" cy="284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1347" y="1743291"/>
            <a:ext cx="878902" cy="8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9722" y="3930462"/>
            <a:ext cx="890527" cy="8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9723" y="2898341"/>
            <a:ext cx="878902" cy="8957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11"/>
          <p:cNvCxnSpPr/>
          <p:nvPr/>
        </p:nvCxnSpPr>
        <p:spPr>
          <a:xfrm flipH="1" rot="10800000">
            <a:off x="3515786" y="2222791"/>
            <a:ext cx="631804" cy="44989"/>
          </a:xfrm>
          <a:prstGeom prst="straightConnector1">
            <a:avLst/>
          </a:prstGeom>
          <a:noFill/>
          <a:ln cap="flat" cmpd="sng" w="76200">
            <a:solidFill>
              <a:srgbClr val="BF2174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4" name="Google Shape;454;p11"/>
          <p:cNvCxnSpPr/>
          <p:nvPr/>
        </p:nvCxnSpPr>
        <p:spPr>
          <a:xfrm>
            <a:off x="3505186" y="3291830"/>
            <a:ext cx="677010" cy="1"/>
          </a:xfrm>
          <a:prstGeom prst="straightConnector1">
            <a:avLst/>
          </a:prstGeom>
          <a:noFill/>
          <a:ln cap="flat" cmpd="sng" w="76200">
            <a:solidFill>
              <a:srgbClr val="BF2174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5" name="Google Shape;455;p11"/>
          <p:cNvCxnSpPr/>
          <p:nvPr/>
        </p:nvCxnSpPr>
        <p:spPr>
          <a:xfrm>
            <a:off x="3542607" y="4395350"/>
            <a:ext cx="609356" cy="0"/>
          </a:xfrm>
          <a:prstGeom prst="straightConnector1">
            <a:avLst/>
          </a:prstGeom>
          <a:noFill/>
          <a:ln cap="flat" cmpd="sng" w="76200">
            <a:solidFill>
              <a:srgbClr val="BF2174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456" name="Google Shape;456;p11"/>
          <p:cNvGrpSpPr/>
          <p:nvPr/>
        </p:nvGrpSpPr>
        <p:grpSpPr>
          <a:xfrm>
            <a:off x="1395914" y="622498"/>
            <a:ext cx="5572563" cy="625235"/>
            <a:chOff x="0" y="767972"/>
            <a:chExt cx="9072870" cy="1212478"/>
          </a:xfrm>
        </p:grpSpPr>
        <p:pic>
          <p:nvPicPr>
            <p:cNvPr id="457" name="Google Shape;457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767972"/>
              <a:ext cx="1714839" cy="79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11"/>
            <p:cNvSpPr txBox="1"/>
            <p:nvPr/>
          </p:nvSpPr>
          <p:spPr>
            <a:xfrm>
              <a:off x="1714839" y="965803"/>
              <a:ext cx="7358031" cy="1014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 sẽ khuyên bạn điều gì?</a:t>
              </a: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"/>
          <p:cNvSpPr txBox="1"/>
          <p:nvPr/>
        </p:nvSpPr>
        <p:spPr>
          <a:xfrm>
            <a:off x="2167337" y="115859"/>
            <a:ext cx="48093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sẽ khuyên bạn điều gì?</a:t>
            </a:r>
            <a:endParaRPr/>
          </a:p>
        </p:txBody>
      </p:sp>
      <p:pic>
        <p:nvPicPr>
          <p:cNvPr id="464" name="Google Shape;4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60333"/>
            <a:ext cx="1259343" cy="53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" y="-17650"/>
            <a:ext cx="9143999" cy="517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"/>
          <p:cNvSpPr txBox="1"/>
          <p:nvPr/>
        </p:nvSpPr>
        <p:spPr>
          <a:xfrm>
            <a:off x="3851920" y="1707654"/>
            <a:ext cx="448201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199DB"/>
                </a:solidFill>
                <a:latin typeface="Arial"/>
                <a:ea typeface="Arial"/>
                <a:cs typeface="Arial"/>
                <a:sym typeface="Arial"/>
              </a:rPr>
              <a:t>Như búp tay nhỏ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DA098C"/>
                </a:solidFill>
                <a:latin typeface="Arial"/>
                <a:ea typeface="Arial"/>
                <a:cs typeface="Arial"/>
                <a:sym typeface="Arial"/>
              </a:rPr>
              <a:t>Đôi bàn tay xinh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199DB"/>
                </a:solidFill>
                <a:latin typeface="Arial"/>
                <a:ea typeface="Arial"/>
                <a:cs typeface="Arial"/>
                <a:sym typeface="Arial"/>
              </a:rPr>
              <a:t>Chăm rửa sạch sẽ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DA098C"/>
                </a:solidFill>
                <a:latin typeface="Arial"/>
                <a:ea typeface="Arial"/>
                <a:cs typeface="Arial"/>
                <a:sym typeface="Arial"/>
              </a:rPr>
              <a:t>Tay thơm, trắng tinh</a:t>
            </a:r>
            <a:endParaRPr/>
          </a:p>
        </p:txBody>
      </p:sp>
      <p:pic>
        <p:nvPicPr>
          <p:cNvPr id="471" name="Google Shape;471;p13"/>
          <p:cNvPicPr preferRelativeResize="0"/>
          <p:nvPr/>
        </p:nvPicPr>
        <p:blipFill rotWithShape="1">
          <a:blip r:embed="rId3">
            <a:alphaModFix/>
          </a:blip>
          <a:srcRect b="0" l="30401" r="29957" t="0"/>
          <a:stretch/>
        </p:blipFill>
        <p:spPr>
          <a:xfrm>
            <a:off x="1331640" y="1013623"/>
            <a:ext cx="2325960" cy="38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561"/>
            <a:ext cx="9144000" cy="5147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8541" y="1223319"/>
            <a:ext cx="6295524" cy="183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4499633_211107066366_2副本.png" id="333" name="Google Shape;3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094165"/>
            <a:ext cx="3528392" cy="353837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"/>
          <p:cNvSpPr txBox="1"/>
          <p:nvPr/>
        </p:nvSpPr>
        <p:spPr>
          <a:xfrm rot="-1475844">
            <a:off x="635756" y="1799348"/>
            <a:ext cx="15590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9AD0"/>
                </a:solidFill>
                <a:latin typeface="Arial"/>
                <a:ea typeface="Arial"/>
                <a:cs typeface="Arial"/>
                <a:sym typeface="Arial"/>
              </a:rPr>
              <a:t>HOẠT ĐỘNG 1</a:t>
            </a:r>
            <a:endParaRPr b="0" sz="1800">
              <a:solidFill>
                <a:srgbClr val="2E9AD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2"/>
          <p:cNvGrpSpPr/>
          <p:nvPr/>
        </p:nvGrpSpPr>
        <p:grpSpPr>
          <a:xfrm>
            <a:off x="4067944" y="1095586"/>
            <a:ext cx="3024336" cy="2952327"/>
            <a:chOff x="6324600" y="271462"/>
            <a:chExt cx="2133600" cy="2133600"/>
          </a:xfrm>
        </p:grpSpPr>
        <p:sp>
          <p:nvSpPr>
            <p:cNvPr id="336" name="Google Shape;336;p2"/>
            <p:cNvSpPr/>
            <p:nvPr/>
          </p:nvSpPr>
          <p:spPr>
            <a:xfrm rot="10800000">
              <a:off x="6324600" y="271462"/>
              <a:ext cx="2133600" cy="2133600"/>
            </a:xfrm>
            <a:prstGeom prst="teardrop">
              <a:avLst>
                <a:gd fmla="val 100000" name="adj"/>
              </a:avLst>
            </a:prstGeom>
            <a:solidFill>
              <a:srgbClr val="FFC000"/>
            </a:solidFill>
            <a:ln cap="flat" cmpd="sng" w="381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 txBox="1"/>
            <p:nvPr/>
          </p:nvSpPr>
          <p:spPr>
            <a:xfrm>
              <a:off x="6426391" y="1076651"/>
              <a:ext cx="1774879" cy="3945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2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KHỞI ĐỘNG</a:t>
              </a:r>
              <a:endParaRPr b="1" sz="1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4499633_211107066366_2副本.png" id="347" name="Google Shape;3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975" y="1309594"/>
            <a:ext cx="3269133" cy="32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"/>
          <p:cNvSpPr txBox="1"/>
          <p:nvPr/>
        </p:nvSpPr>
        <p:spPr>
          <a:xfrm rot="-1475844">
            <a:off x="531319" y="1750880"/>
            <a:ext cx="15590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9AD0"/>
                </a:solidFill>
                <a:latin typeface="Arial"/>
                <a:ea typeface="Arial"/>
                <a:cs typeface="Arial"/>
                <a:sym typeface="Arial"/>
              </a:rPr>
              <a:t>HOẠT ĐỘNG 2</a:t>
            </a:r>
            <a:endParaRPr b="0" sz="1800">
              <a:solidFill>
                <a:srgbClr val="2E9AD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"/>
          <p:cNvSpPr/>
          <p:nvPr/>
        </p:nvSpPr>
        <p:spPr>
          <a:xfrm rot="10800000">
            <a:off x="4283968" y="1036793"/>
            <a:ext cx="2736304" cy="2681081"/>
          </a:xfrm>
          <a:prstGeom prst="teardrop">
            <a:avLst>
              <a:gd fmla="val 103886" name="adj"/>
            </a:avLst>
          </a:prstGeom>
          <a:solidFill>
            <a:srgbClr val="FFC000"/>
          </a:solidFill>
          <a:ln cap="flat" cmpd="sng" w="381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8368" y="1935546"/>
            <a:ext cx="2427503" cy="12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"/>
          <p:cNvSpPr/>
          <p:nvPr/>
        </p:nvSpPr>
        <p:spPr>
          <a:xfrm>
            <a:off x="1619672" y="338048"/>
            <a:ext cx="74168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Vì sao em cần giữ sạch đôi tay?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Nếu không giữ sạch đôi tay điều gì sẽ xảy ra? </a:t>
            </a:r>
            <a:endParaRPr/>
          </a:p>
        </p:txBody>
      </p:sp>
      <p:pic>
        <p:nvPicPr>
          <p:cNvPr descr="C:\Users\Administrator\Desktop\小鸟.png" id="357" name="Google Shape;3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1636" y="1684365"/>
            <a:ext cx="834877" cy="88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7704" y="1563638"/>
            <a:ext cx="4900930" cy="15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"/>
          <p:cNvSpPr/>
          <p:nvPr/>
        </p:nvSpPr>
        <p:spPr>
          <a:xfrm>
            <a:off x="2950965" y="3407289"/>
            <a:ext cx="3497863" cy="141529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25400">
            <a:solidFill>
              <a:srgbClr val="B7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 không giữ sạch đôi bàn tay, </a:t>
            </a:r>
            <a:br>
              <a:rPr b="1" i="0" lang="en-GB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GB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sẽ dễ bị ốm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5"/>
          <p:cNvPicPr preferRelativeResize="0"/>
          <p:nvPr/>
        </p:nvPicPr>
        <p:blipFill rotWithShape="1">
          <a:blip r:embed="rId6">
            <a:alphaModFix/>
          </a:blip>
          <a:srcRect b="0" l="0" r="4439" t="0"/>
          <a:stretch/>
        </p:blipFill>
        <p:spPr>
          <a:xfrm>
            <a:off x="65719" y="3468627"/>
            <a:ext cx="2274033" cy="168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0012" y="189810"/>
            <a:ext cx="1259660" cy="65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"/>
          <p:cNvSpPr/>
          <p:nvPr/>
        </p:nvSpPr>
        <p:spPr>
          <a:xfrm>
            <a:off x="6516216" y="1470026"/>
            <a:ext cx="1847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"/>
          <p:cNvSpPr txBox="1"/>
          <p:nvPr/>
        </p:nvSpPr>
        <p:spPr>
          <a:xfrm>
            <a:off x="2604954" y="166154"/>
            <a:ext cx="40959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bước rửa tay đúng cách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89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"/>
          <p:cNvSpPr/>
          <p:nvPr/>
        </p:nvSpPr>
        <p:spPr>
          <a:xfrm>
            <a:off x="4098925" y="1502829"/>
            <a:ext cx="14414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Abc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7"/>
          <p:cNvSpPr/>
          <p:nvPr/>
        </p:nvSpPr>
        <p:spPr>
          <a:xfrm>
            <a:off x="5783263" y="2156879"/>
            <a:ext cx="14414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Abc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"/>
          <p:cNvSpPr/>
          <p:nvPr/>
        </p:nvSpPr>
        <p:spPr>
          <a:xfrm>
            <a:off x="3597275" y="2909354"/>
            <a:ext cx="14414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Abc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lang="en-GB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chọn bạn biết giữ vệ sinh đôi tay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7" name="Google Shape;377;p7"/>
          <p:cNvPicPr preferRelativeResize="0"/>
          <p:nvPr/>
        </p:nvPicPr>
        <p:blipFill rotWithShape="1">
          <a:blip r:embed="rId3">
            <a:alphaModFix/>
          </a:blip>
          <a:srcRect b="0" l="0" r="4439" t="0"/>
          <a:stretch/>
        </p:blipFill>
        <p:spPr>
          <a:xfrm>
            <a:off x="6025321" y="2909354"/>
            <a:ext cx="2398783" cy="177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998" y="623888"/>
            <a:ext cx="2048929" cy="204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6971" y="678365"/>
            <a:ext cx="2078598" cy="20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48703" y="666750"/>
            <a:ext cx="1911529" cy="191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4078" y="579777"/>
            <a:ext cx="2048930" cy="204893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7"/>
          <p:cNvSpPr/>
          <p:nvPr/>
        </p:nvSpPr>
        <p:spPr>
          <a:xfrm>
            <a:off x="1763688" y="2762715"/>
            <a:ext cx="3805801" cy="1774006"/>
          </a:xfrm>
          <a:prstGeom prst="cloudCallout">
            <a:avLst>
              <a:gd fmla="val -20833" name="adj1"/>
              <a:gd fmla="val 62500" name="adj2"/>
            </a:avLst>
          </a:prstGeom>
          <a:noFill/>
          <a:ln cap="flat" cmpd="sng" w="25400">
            <a:solidFill>
              <a:srgbClr val="B7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633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6333A"/>
                </a:solidFill>
                <a:latin typeface="Arial"/>
                <a:ea typeface="Arial"/>
                <a:cs typeface="Arial"/>
                <a:sym typeface="Arial"/>
              </a:rPr>
              <a:t>Những bạn nào dưới đây đã giữ vệ sinh đôi tay?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577" y="123478"/>
            <a:ext cx="1118159" cy="518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8"/>
          <p:cNvSpPr/>
          <p:nvPr/>
        </p:nvSpPr>
        <p:spPr>
          <a:xfrm rot="-1632596">
            <a:off x="7226638" y="3099693"/>
            <a:ext cx="458393" cy="458393"/>
          </a:xfrm>
          <a:prstGeom prst="star5">
            <a:avLst>
              <a:gd fmla="val 23926" name="adj"/>
              <a:gd fmla="val 105146" name="hf"/>
              <a:gd fmla="val 110557" name="vf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804D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8"/>
          <p:cNvSpPr/>
          <p:nvPr/>
        </p:nvSpPr>
        <p:spPr>
          <a:xfrm>
            <a:off x="6343247" y="3487531"/>
            <a:ext cx="253437" cy="253437"/>
          </a:xfrm>
          <a:prstGeom prst="star5">
            <a:avLst>
              <a:gd fmla="val 23926" name="adj"/>
              <a:gd fmla="val 105146" name="hf"/>
              <a:gd fmla="val 110557" name="vf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804D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istrator\Desktop\小鸟.png" id="391" name="Google Shape;39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91636" y="1684365"/>
            <a:ext cx="834877" cy="88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236" y="4130574"/>
            <a:ext cx="1080454" cy="101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87835" y="2411134"/>
            <a:ext cx="1921963" cy="192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56551" y="292161"/>
            <a:ext cx="1826812" cy="1826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8"/>
          <p:cNvCxnSpPr/>
          <p:nvPr/>
        </p:nvCxnSpPr>
        <p:spPr>
          <a:xfrm flipH="1">
            <a:off x="4574929" y="0"/>
            <a:ext cx="213096" cy="6858000"/>
          </a:xfrm>
          <a:prstGeom prst="straightConnector1">
            <a:avLst/>
          </a:prstGeom>
          <a:noFill/>
          <a:ln cap="flat" cmpd="sng" w="38100">
            <a:solidFill>
              <a:srgbClr val="BF217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6" name="Google Shape;396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00583" y="292160"/>
            <a:ext cx="1872749" cy="18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78072" y="2359189"/>
            <a:ext cx="2025852" cy="202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234264" y="4256115"/>
            <a:ext cx="909736" cy="90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7702" y="32718"/>
            <a:ext cx="1118159" cy="518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9"/>
          <p:cNvGrpSpPr/>
          <p:nvPr/>
        </p:nvGrpSpPr>
        <p:grpSpPr>
          <a:xfrm>
            <a:off x="683568" y="2318034"/>
            <a:ext cx="7889924" cy="2404383"/>
            <a:chOff x="25400" y="1676399"/>
            <a:chExt cx="9118600" cy="3594102"/>
          </a:xfrm>
        </p:grpSpPr>
        <p:grpSp>
          <p:nvGrpSpPr>
            <p:cNvPr id="406" name="Google Shape;406;p9"/>
            <p:cNvGrpSpPr/>
            <p:nvPr/>
          </p:nvGrpSpPr>
          <p:grpSpPr>
            <a:xfrm>
              <a:off x="25400" y="1676400"/>
              <a:ext cx="2286000" cy="3594101"/>
              <a:chOff x="0" y="1676400"/>
              <a:chExt cx="2286000" cy="3594101"/>
            </a:xfrm>
          </p:grpSpPr>
          <p:pic>
            <p:nvPicPr>
              <p:cNvPr id="407" name="Google Shape;407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0" y="1676400"/>
                <a:ext cx="2286000" cy="3581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8" name="Google Shape;408;p9"/>
              <p:cNvSpPr/>
              <p:nvPr/>
            </p:nvSpPr>
            <p:spPr>
              <a:xfrm>
                <a:off x="7620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 cap="flat" cmpd="sng" w="25400">
                <a:solidFill>
                  <a:srgbClr val="FF99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8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  <p:grpSp>
          <p:nvGrpSpPr>
            <p:cNvPr id="409" name="Google Shape;409;p9"/>
            <p:cNvGrpSpPr/>
            <p:nvPr/>
          </p:nvGrpSpPr>
          <p:grpSpPr>
            <a:xfrm>
              <a:off x="2413000" y="1676401"/>
              <a:ext cx="2387600" cy="3594100"/>
              <a:chOff x="2413000" y="1676401"/>
              <a:chExt cx="2387600" cy="3594100"/>
            </a:xfrm>
          </p:grpSpPr>
          <p:pic>
            <p:nvPicPr>
              <p:cNvPr id="410" name="Google Shape;410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413000" y="1676401"/>
                <a:ext cx="2387600" cy="3581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1" name="Google Shape;411;p9"/>
              <p:cNvSpPr/>
              <p:nvPr/>
            </p:nvSpPr>
            <p:spPr>
              <a:xfrm>
                <a:off x="33401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 cap="flat" cmpd="sng" w="25400">
                <a:solidFill>
                  <a:srgbClr val="FF99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8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</p:grpSp>
        <p:grpSp>
          <p:nvGrpSpPr>
            <p:cNvPr id="412" name="Google Shape;412;p9"/>
            <p:cNvGrpSpPr/>
            <p:nvPr/>
          </p:nvGrpSpPr>
          <p:grpSpPr>
            <a:xfrm>
              <a:off x="7086600" y="1676399"/>
              <a:ext cx="2057400" cy="3594102"/>
              <a:chOff x="7086600" y="1676399"/>
              <a:chExt cx="2057400" cy="3594102"/>
            </a:xfrm>
          </p:grpSpPr>
          <p:pic>
            <p:nvPicPr>
              <p:cNvPr id="413" name="Google Shape;413;p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086600" y="1676399"/>
                <a:ext cx="2057400" cy="3594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4" name="Google Shape;414;p9"/>
              <p:cNvSpPr/>
              <p:nvPr/>
            </p:nvSpPr>
            <p:spPr>
              <a:xfrm>
                <a:off x="78486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 cap="flat" cmpd="sng" w="25400">
                <a:solidFill>
                  <a:srgbClr val="FF99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8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</p:grpSp>
      </p:grpSp>
      <p:grpSp>
        <p:nvGrpSpPr>
          <p:cNvPr id="415" name="Google Shape;415;p9"/>
          <p:cNvGrpSpPr/>
          <p:nvPr/>
        </p:nvGrpSpPr>
        <p:grpSpPr>
          <a:xfrm>
            <a:off x="4903248" y="2327608"/>
            <a:ext cx="1948402" cy="2404382"/>
            <a:chOff x="4953000" y="1689102"/>
            <a:chExt cx="1981200" cy="3581399"/>
          </a:xfrm>
        </p:grpSpPr>
        <p:pic>
          <p:nvPicPr>
            <p:cNvPr id="416" name="Google Shape;416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53000" y="1689102"/>
              <a:ext cx="1981200" cy="3581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" name="Google Shape;417;p9"/>
            <p:cNvSpPr/>
            <p:nvPr/>
          </p:nvSpPr>
          <p:spPr>
            <a:xfrm>
              <a:off x="5676900" y="4800600"/>
              <a:ext cx="533400" cy="469901"/>
            </a:xfrm>
            <a:prstGeom prst="ellipse">
              <a:avLst/>
            </a:prstGeom>
            <a:solidFill>
              <a:srgbClr val="FFC000"/>
            </a:solidFill>
            <a:ln cap="flat" cmpd="sng" w="25400">
              <a:solidFill>
                <a:srgbClr val="FF99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</p:grpSp>
      <p:sp>
        <p:nvSpPr>
          <p:cNvPr id="418" name="Google Shape;418;p9"/>
          <p:cNvSpPr/>
          <p:nvPr/>
        </p:nvSpPr>
        <p:spPr>
          <a:xfrm>
            <a:off x="1860795" y="987574"/>
            <a:ext cx="5879557" cy="837807"/>
          </a:xfrm>
          <a:prstGeom prst="wedgeRoundRectCallout">
            <a:avLst>
              <a:gd fmla="val -19939" name="adj1"/>
              <a:gd fmla="val 78998" name="adj2"/>
              <a:gd fmla="val 16667" name="adj3"/>
            </a:avLst>
          </a:prstGeom>
          <a:noFill/>
          <a:ln cap="flat" cmpd="sng" w="25400">
            <a:solidFill>
              <a:srgbClr val="B7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9"/>
          <p:cNvSpPr txBox="1"/>
          <p:nvPr/>
        </p:nvSpPr>
        <p:spPr>
          <a:xfrm>
            <a:off x="1979712" y="1205622"/>
            <a:ext cx="56166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 động nào nên làm để giữ sạch đôi tay</a:t>
            </a:r>
            <a:r>
              <a:rPr b="1" lang="en-GB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pic>
        <p:nvPicPr>
          <p:cNvPr id="420" name="Google Shape;42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577" y="170137"/>
            <a:ext cx="1118159" cy="518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四色华丽色系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2015-08-22T03:26:29Z</dcterms:created>
  <dc:creator>优品PPT</dc:creator>
</cp:coreProperties>
</file>