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290" r:id="rId13"/>
    <p:sldId id="293" r:id="rId14"/>
    <p:sldId id="294" r:id="rId15"/>
    <p:sldId id="295" r:id="rId16"/>
    <p:sldId id="296" r:id="rId17"/>
    <p:sldId id="297" r:id="rId18"/>
    <p:sldId id="307" r:id="rId19"/>
    <p:sldId id="308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4.png"/><Relationship Id="rId3" Type="http://schemas.openxmlformats.org/officeDocument/2006/relationships/slide" Target="slide20.xml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24" Type="http://schemas.openxmlformats.org/officeDocument/2006/relationships/slide" Target="slide26.xml"/><Relationship Id="rId5" Type="http://schemas.openxmlformats.org/officeDocument/2006/relationships/slide" Target="slide21.xml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28" Type="http://schemas.openxmlformats.org/officeDocument/2006/relationships/slide" Target="slide27.xml"/><Relationship Id="rId10" Type="http://schemas.openxmlformats.org/officeDocument/2006/relationships/image" Target="../media/image42.png"/><Relationship Id="rId19" Type="http://schemas.openxmlformats.org/officeDocument/2006/relationships/slide" Target="slide24.xml"/><Relationship Id="rId4" Type="http://schemas.openxmlformats.org/officeDocument/2006/relationships/image" Target="../media/image38.png"/><Relationship Id="rId9" Type="http://schemas.openxmlformats.org/officeDocument/2006/relationships/slide" Target="slide22.xml"/><Relationship Id="rId14" Type="http://schemas.openxmlformats.org/officeDocument/2006/relationships/slide" Target="slide23.xml"/><Relationship Id="rId22" Type="http://schemas.openxmlformats.org/officeDocument/2006/relationships/slide" Target="slide25.xml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19049" y="2067922"/>
            <a:ext cx="6873998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 Tiết 1)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7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04" y="2804366"/>
            <a:ext cx="1707456" cy="195693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6464" y="2804366"/>
            <a:ext cx="1793099" cy="179792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9547" y="2778777"/>
            <a:ext cx="1709188" cy="195693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3996" y="2778777"/>
            <a:ext cx="1762577" cy="195693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71834" y="2781446"/>
            <a:ext cx="1793099" cy="179792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64933" y="2729465"/>
            <a:ext cx="1756982" cy="190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C3A76-DFB2-4B95-9E95-8EAD3132F29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0572" y="307822"/>
            <a:ext cx="3193384" cy="15966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C2406-86BF-4440-8ACD-7B7C82838377}"/>
              </a:ext>
            </a:extLst>
          </p:cNvPr>
          <p:cNvGrpSpPr/>
          <p:nvPr/>
        </p:nvGrpSpPr>
        <p:grpSpPr>
          <a:xfrm>
            <a:off x="5024141" y="1073518"/>
            <a:ext cx="3969163" cy="830997"/>
            <a:chOff x="5223822" y="1506291"/>
            <a:chExt cx="3969163" cy="83099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F3FB8B6F-3659-4A23-8936-E96D043C3C14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B83D69-70E8-42DE-8520-885267B4AB9C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8A6580C-2342-4422-97DF-FDF70A81432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A5FEB-55CA-4B3F-8D72-644D93A53D3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14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EC68D-A19C-4B18-878E-FF077F6452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817" y="331652"/>
            <a:ext cx="2250723" cy="112536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5951464E-F885-462E-89FF-E7E5DC35B1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8208" y="2464249"/>
            <a:ext cx="3151790" cy="3612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AF5590-4FA6-4D04-884C-093327E129E0}"/>
              </a:ext>
            </a:extLst>
          </p:cNvPr>
          <p:cNvGrpSpPr/>
          <p:nvPr/>
        </p:nvGrpSpPr>
        <p:grpSpPr>
          <a:xfrm>
            <a:off x="4509998" y="810377"/>
            <a:ext cx="3969163" cy="830997"/>
            <a:chOff x="5223822" y="1506291"/>
            <a:chExt cx="3969163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E14A88D-4E08-4AF6-A2B6-BC6FABB7DC7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EB0529-1827-4FAE-8CB8-5B6FEDB82E18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4B4DB44-CD32-4635-ABDA-558046183A0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62B661-D201-43EB-B143-00A6CEA9998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1CF342D5-644F-4474-AB0E-B1C6D0FC9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235614"/>
            <a:ext cx="3612294" cy="3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AA61D71-CD32-4AC7-8265-0A5964596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8600" y="2135957"/>
            <a:ext cx="3058867" cy="3067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380EE7-4049-4F13-B2F2-9851E0FE3361}"/>
              </a:ext>
            </a:extLst>
          </p:cNvPr>
          <p:cNvGrpSpPr/>
          <p:nvPr/>
        </p:nvGrpSpPr>
        <p:grpSpPr>
          <a:xfrm>
            <a:off x="3864813" y="632647"/>
            <a:ext cx="3969163" cy="830997"/>
            <a:chOff x="5223822" y="1506291"/>
            <a:chExt cx="3969163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826B7A4-5A29-42D8-93E4-5725236A441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AF1ED1-4882-4929-87CE-91F094B043B4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116E9E-DE6C-49FF-9302-473D10D4109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CFF3FD-F2EB-4B0F-92EF-06FFC627BDB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8857EB06-696C-459D-BF1A-BDC2F2907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133" y="1899152"/>
            <a:ext cx="3783496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DF1AF-4F13-4746-BE86-46ED9C90A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3003" y="1645628"/>
            <a:ext cx="4381047" cy="4381047"/>
          </a:xfrm>
          <a:prstGeom prst="rect">
            <a:avLst/>
          </a:prstGeom>
        </p:spPr>
      </p:pic>
      <p:sp>
        <p:nvSpPr>
          <p:cNvPr id="4" name="Action Button: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341938-53A0-4B33-BC1A-68B01E459F36}"/>
              </a:ext>
            </a:extLst>
          </p:cNvPr>
          <p:cNvSpPr>
            <a:spLocks/>
          </p:cNvSpPr>
          <p:nvPr/>
        </p:nvSpPr>
        <p:spPr>
          <a:xfrm>
            <a:off x="10802575" y="5856467"/>
            <a:ext cx="330787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uFillTx/>
              <a:latin typeface="SVN-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54819-7EA1-46CC-809E-DC64AEEA0A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10" y="353552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4F6C9784-8A2C-43FF-890F-0AE82732EC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604275"/>
            <a:ext cx="2880000" cy="31119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226242-7A4C-4DE5-98C1-763B7124E02B}"/>
              </a:ext>
            </a:extLst>
          </p:cNvPr>
          <p:cNvGrpSpPr/>
          <p:nvPr/>
        </p:nvGrpSpPr>
        <p:grpSpPr>
          <a:xfrm>
            <a:off x="4078807" y="500734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625B60A-5B30-436C-8A9A-5AF27381D5B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7F96C0-0DAF-4D04-8186-1444E97CF260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51EB95A-D454-44C7-A795-5BD6637904E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A109D4-725D-4089-891B-C76F0E85C65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1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9D166-C808-4791-A418-C439F6426C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897" y="29390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990582C-5485-4860-A871-43DFA3BBA5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271" y="1965690"/>
            <a:ext cx="3505152" cy="36727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6DB8DA-29C9-45D9-9C8A-0032DB4D2CFC}"/>
              </a:ext>
            </a:extLst>
          </p:cNvPr>
          <p:cNvGrpSpPr/>
          <p:nvPr/>
        </p:nvGrpSpPr>
        <p:grpSpPr>
          <a:xfrm>
            <a:off x="4274788" y="588273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856D4B3-AB53-426D-981C-A9EE7EFD0AF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D6CCA9-0BFD-4073-8C91-23C73923874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8E5A3F7-519A-449E-82FD-DFAFF50E1FF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A9604F-B446-4AF7-816E-42C2BB30F06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4AB075D3-577E-4C25-819F-6FC14F3F1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4112" y="1722782"/>
            <a:ext cx="4485861" cy="4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8F371-1444-4496-8325-7852FBA142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95" y="25213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38EFBD4-8BA8-4D20-B562-DAFB6463B3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843649"/>
            <a:ext cx="3015864" cy="3024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714D51-DC6C-4A5B-8D24-D4D94CAD3B44}"/>
              </a:ext>
            </a:extLst>
          </p:cNvPr>
          <p:cNvGrpSpPr/>
          <p:nvPr/>
        </p:nvGrpSpPr>
        <p:grpSpPr>
          <a:xfrm>
            <a:off x="4099030" y="630501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6E05E42-76C0-4CCD-8F7B-E84130DA4BBF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BDC179-EAFF-4E3B-A01E-F8FC091D403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893B33E-BD43-4164-845B-EE2933C165E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1B9C40-181D-475E-A91D-B2741D139A7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63CCDE9-9DC4-4120-B0CF-4212D4419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732" y="1705070"/>
            <a:ext cx="4340087" cy="4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C1A59A-E189-423F-A819-58701C68F1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945" y="344178"/>
            <a:ext cx="2250723" cy="11253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2A5309BD-77CC-41AA-8708-7F1AF303CD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7306" y="2571565"/>
            <a:ext cx="2880000" cy="3027294"/>
          </a:xfrm>
          <a:prstGeom prst="rect">
            <a:avLst/>
          </a:prstGeom>
        </p:spPr>
      </p:pic>
      <p:pic>
        <p:nvPicPr>
          <p:cNvPr id="6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01EB547F-BAB0-4F00-ABF4-97E39FBC0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5904" y="1338428"/>
            <a:ext cx="4684643" cy="46846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714D51-DC6C-4A5B-8D24-D4D94CAD3B44}"/>
              </a:ext>
            </a:extLst>
          </p:cNvPr>
          <p:cNvGrpSpPr/>
          <p:nvPr/>
        </p:nvGrpSpPr>
        <p:grpSpPr>
          <a:xfrm>
            <a:off x="4099030" y="630501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6E05E42-76C0-4CCD-8F7B-E84130DA4BBF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BDC179-EAFF-4E3B-A01E-F8FC091D403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893B33E-BD43-4164-845B-EE2933C165E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1B9C40-181D-475E-A91D-B2741D139A7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7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2116-D3B1-4680-A447-14E6C4745D39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9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5F82A9C8-C67F-4D60-B9AA-AB490FB88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6" y="801342"/>
            <a:ext cx="9342783" cy="52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152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AE45E-E7CE-480F-AC9D-1AFDD21A8D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81" y="160944"/>
            <a:ext cx="2797235" cy="1398618"/>
          </a:xfrm>
          <a:prstGeom prst="rect">
            <a:avLst/>
          </a:prstGeom>
        </p:spPr>
      </p:pic>
      <p:sp>
        <p:nvSpPr>
          <p:cNvPr id="4" name="Rounded 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BA5D450-7554-4773-AAA6-BEF391CB80E7}"/>
              </a:ext>
            </a:extLst>
          </p:cNvPr>
          <p:cNvSpPr>
            <a:spLocks/>
          </p:cNvSpPr>
          <p:nvPr/>
        </p:nvSpPr>
        <p:spPr>
          <a:xfrm>
            <a:off x="959792" y="181553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19572DC-3908-464F-9E6A-969F647765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842" y="2003581"/>
            <a:ext cx="621090" cy="782212"/>
          </a:xfrm>
          <a:prstGeom prst="rect">
            <a:avLst/>
          </a:prstGeom>
        </p:spPr>
      </p:pic>
      <p:sp>
        <p:nvSpPr>
          <p:cNvPr id="6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08D8B1E-5544-4AAD-B6C9-5338C6A53172}"/>
              </a:ext>
            </a:extLst>
          </p:cNvPr>
          <p:cNvSpPr>
            <a:spLocks/>
          </p:cNvSpPr>
          <p:nvPr/>
        </p:nvSpPr>
        <p:spPr>
          <a:xfrm>
            <a:off x="4465263" y="1874551"/>
            <a:ext cx="1466537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9A9A783-BA4D-4728-A9C4-F62DA73D15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246" y="2097424"/>
            <a:ext cx="352612" cy="739995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88799B7-6A12-4356-895B-417EDEBB84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114" y="2099630"/>
            <a:ext cx="384249" cy="70815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CC0C4ED7-F60E-42AB-8A07-26B2A3BEAE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70028" y="2261443"/>
            <a:ext cx="324125" cy="546337"/>
          </a:xfrm>
          <a:prstGeom prst="rect">
            <a:avLst/>
          </a:prstGeom>
        </p:spPr>
      </p:pic>
      <p:sp>
        <p:nvSpPr>
          <p:cNvPr id="10" name="Rounded 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77E2B924-7E4D-4D0D-8F92-507087DEB6FF}"/>
              </a:ext>
            </a:extLst>
          </p:cNvPr>
          <p:cNvSpPr>
            <a:spLocks/>
          </p:cNvSpPr>
          <p:nvPr/>
        </p:nvSpPr>
        <p:spPr>
          <a:xfrm>
            <a:off x="8229967" y="1873876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AFCD73C-4B49-4CA7-93D0-4E066936094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8162" y="2496364"/>
            <a:ext cx="455767" cy="341417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206F0243-F891-49F4-99FA-9AC98C1FCB4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1375" y="2043088"/>
            <a:ext cx="460696" cy="34465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093E096-F6AA-4235-95F9-F800FD58CC3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099313" y="2551777"/>
            <a:ext cx="459595" cy="341417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B80ADD93-AB86-4DE3-BE1F-A140ABEF88B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9197455" y="2098500"/>
            <a:ext cx="464564" cy="34465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66F71515-BB61-471C-8CA0-5F47DD5727A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773281" y="2342866"/>
            <a:ext cx="464564" cy="344657"/>
          </a:xfrm>
          <a:prstGeom prst="rect">
            <a:avLst/>
          </a:prstGeom>
        </p:spPr>
      </p:pic>
      <p:sp>
        <p:nvSpPr>
          <p:cNvPr id="16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021E6C69-51BF-4B9F-80FA-3DDBBE5FD532}"/>
              </a:ext>
            </a:extLst>
          </p:cNvPr>
          <p:cNvSpPr>
            <a:spLocks/>
          </p:cNvSpPr>
          <p:nvPr/>
        </p:nvSpPr>
        <p:spPr>
          <a:xfrm>
            <a:off x="960273" y="3392519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867F9460-E28B-4036-8DD3-31BA663A2CBA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0341" y="3548906"/>
            <a:ext cx="430349" cy="430350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95428884-3813-4CF0-A8F7-85C54FF9F95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41450" y="4042983"/>
            <a:ext cx="339404" cy="340262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FBE92E85-A086-4C1C-9021-47FB0C8AC52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89717" y="3528673"/>
            <a:ext cx="290886" cy="29162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53303C0-F205-44AA-B83E-E5BB3094C48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00379" y="3910949"/>
            <a:ext cx="491106" cy="492119"/>
          </a:xfrm>
          <a:prstGeom prst="rect">
            <a:avLst/>
          </a:prstGeom>
        </p:spPr>
      </p:pic>
      <p:sp>
        <p:nvSpPr>
          <p:cNvPr id="21" name="Rounded Rectangle 22">
            <a:hlinkClick r:id="rId19" action="ppaction://hlinksldjump"/>
            <a:extLst>
              <a:ext uri="{FF2B5EF4-FFF2-40B4-BE49-F238E27FC236}">
                <a16:creationId xmlns:a16="http://schemas.microsoft.com/office/drawing/2014/main" id="{A8CA65A3-4F53-46B8-A09F-84717C529E0C}"/>
              </a:ext>
            </a:extLst>
          </p:cNvPr>
          <p:cNvSpPr>
            <a:spLocks/>
          </p:cNvSpPr>
          <p:nvPr/>
        </p:nvSpPr>
        <p:spPr>
          <a:xfrm>
            <a:off x="4491767" y="340973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725E5C70-C6CA-4A04-865F-8BB919AA6111}"/>
              </a:ext>
            </a:extLst>
          </p:cNvPr>
          <p:cNvSpPr>
            <a:spLocks/>
          </p:cNvSpPr>
          <p:nvPr/>
        </p:nvSpPr>
        <p:spPr>
          <a:xfrm>
            <a:off x="4704750" y="4060199"/>
            <a:ext cx="1185881" cy="3066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23" name="Picture 22">
            <a:hlinkClick r:id="rId19" action="ppaction://hlinksldjump"/>
            <a:extLst>
              <a:ext uri="{FF2B5EF4-FFF2-40B4-BE49-F238E27FC236}">
                <a16:creationId xmlns:a16="http://schemas.microsoft.com/office/drawing/2014/main" id="{3F89762B-FA93-4E9E-BA39-EAD4FC3E050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69997" y="3774437"/>
            <a:ext cx="661711" cy="47548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0DC9AF05-E95C-48AE-A310-38519C4758AB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376555" y="3700176"/>
            <a:ext cx="398985" cy="475485"/>
          </a:xfrm>
          <a:prstGeom prst="rect">
            <a:avLst/>
          </a:prstGeom>
        </p:spPr>
      </p:pic>
      <p:sp>
        <p:nvSpPr>
          <p:cNvPr id="25" name="Rounded Rectangle 26">
            <a:hlinkClick r:id="rId22" action="ppaction://hlinksldjump"/>
            <a:extLst>
              <a:ext uri="{FF2B5EF4-FFF2-40B4-BE49-F238E27FC236}">
                <a16:creationId xmlns:a16="http://schemas.microsoft.com/office/drawing/2014/main" id="{79AAF5F5-B0E2-4A3B-AC2E-B1017CD796C3}"/>
              </a:ext>
            </a:extLst>
          </p:cNvPr>
          <p:cNvSpPr>
            <a:spLocks/>
          </p:cNvSpPr>
          <p:nvPr/>
        </p:nvSpPr>
        <p:spPr>
          <a:xfrm>
            <a:off x="8277936" y="3424057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26" name="Picture 25">
            <a:hlinkClick r:id="rId22" action="ppaction://hlinksldjump"/>
            <a:extLst>
              <a:ext uri="{FF2B5EF4-FFF2-40B4-BE49-F238E27FC236}">
                <a16:creationId xmlns:a16="http://schemas.microsoft.com/office/drawing/2014/main" id="{2FAF6EAA-A2A7-4642-B9B6-4DB8A5BE12A1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669727" y="3631235"/>
            <a:ext cx="767609" cy="736503"/>
          </a:xfrm>
          <a:prstGeom prst="rect">
            <a:avLst/>
          </a:prstGeom>
        </p:spPr>
      </p:pic>
      <p:sp>
        <p:nvSpPr>
          <p:cNvPr id="27" name="Rounded Rectangle 28">
            <a:hlinkClick r:id="rId24" action="ppaction://hlinksldjump"/>
            <a:extLst>
              <a:ext uri="{FF2B5EF4-FFF2-40B4-BE49-F238E27FC236}">
                <a16:creationId xmlns:a16="http://schemas.microsoft.com/office/drawing/2014/main" id="{39E91E0A-6D44-4961-9F51-453C01073480}"/>
              </a:ext>
            </a:extLst>
          </p:cNvPr>
          <p:cNvSpPr>
            <a:spLocks/>
          </p:cNvSpPr>
          <p:nvPr/>
        </p:nvSpPr>
        <p:spPr>
          <a:xfrm>
            <a:off x="905258" y="496950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28" name="Picture 27">
            <a:hlinkClick r:id="rId24" action="ppaction://hlinksldjump"/>
            <a:extLst>
              <a:ext uri="{FF2B5EF4-FFF2-40B4-BE49-F238E27FC236}">
                <a16:creationId xmlns:a16="http://schemas.microsoft.com/office/drawing/2014/main" id="{6BE780C4-559B-4526-9512-F46E1A80DFE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77101" y="5134225"/>
            <a:ext cx="808515" cy="836764"/>
          </a:xfrm>
          <a:prstGeom prst="rect">
            <a:avLst/>
          </a:prstGeom>
        </p:spPr>
      </p:pic>
      <p:pic>
        <p:nvPicPr>
          <p:cNvPr id="29" name="Picture 28">
            <a:hlinkClick r:id="rId24" action="ppaction://hlinksldjump"/>
            <a:extLst>
              <a:ext uri="{FF2B5EF4-FFF2-40B4-BE49-F238E27FC236}">
                <a16:creationId xmlns:a16="http://schemas.microsoft.com/office/drawing/2014/main" id="{90147372-4392-494D-AD2F-AB1D60F00513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390559" y="5551201"/>
            <a:ext cx="528618" cy="310790"/>
          </a:xfrm>
          <a:prstGeom prst="rect">
            <a:avLst/>
          </a:prstGeom>
        </p:spPr>
      </p:pic>
      <p:pic>
        <p:nvPicPr>
          <p:cNvPr id="30" name="Picture 29">
            <a:hlinkClick r:id="rId24" action="ppaction://hlinksldjump"/>
            <a:extLst>
              <a:ext uri="{FF2B5EF4-FFF2-40B4-BE49-F238E27FC236}">
                <a16:creationId xmlns:a16="http://schemas.microsoft.com/office/drawing/2014/main" id="{A630E813-D221-4849-AF78-88BA5A3BD2CA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44932" y="5334076"/>
            <a:ext cx="393975" cy="216254"/>
          </a:xfrm>
          <a:prstGeom prst="rect">
            <a:avLst/>
          </a:prstGeom>
        </p:spPr>
      </p:pic>
      <p:sp>
        <p:nvSpPr>
          <p:cNvPr id="31" name="Rounded Rectangle 32">
            <a:hlinkClick r:id="rId28" action="ppaction://hlinksldjump"/>
            <a:extLst>
              <a:ext uri="{FF2B5EF4-FFF2-40B4-BE49-F238E27FC236}">
                <a16:creationId xmlns:a16="http://schemas.microsoft.com/office/drawing/2014/main" id="{BE92AEF5-1564-48B4-81C9-E768CBE0E1C9}"/>
              </a:ext>
            </a:extLst>
          </p:cNvPr>
          <p:cNvSpPr>
            <a:spLocks/>
          </p:cNvSpPr>
          <p:nvPr/>
        </p:nvSpPr>
        <p:spPr>
          <a:xfrm>
            <a:off x="4515993" y="498956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32" name="Picture 31">
            <a:hlinkClick r:id="rId24" action="ppaction://hlinksldjump"/>
            <a:extLst>
              <a:ext uri="{FF2B5EF4-FFF2-40B4-BE49-F238E27FC236}">
                <a16:creationId xmlns:a16="http://schemas.microsoft.com/office/drawing/2014/main" id="{01AB7845-F1ED-4C8E-AF33-8AAEEAA6B82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947085" y="5183481"/>
            <a:ext cx="747695" cy="773818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BA8924E4-5535-4C7E-BCF2-D88C503C5BB7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084131" y="5428415"/>
            <a:ext cx="516144" cy="283950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E2D3C612-2364-47E7-B3F1-5517E91D83FA}"/>
              </a:ext>
            </a:extLst>
          </p:cNvPr>
          <p:cNvSpPr>
            <a:spLocks/>
          </p:cNvSpPr>
          <p:nvPr/>
        </p:nvSpPr>
        <p:spPr>
          <a:xfrm>
            <a:off x="8371532" y="5003254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35" name="Picture 34">
            <a:hlinkClick r:id="rId24" action="ppaction://hlinksldjump"/>
            <a:extLst>
              <a:ext uri="{FF2B5EF4-FFF2-40B4-BE49-F238E27FC236}">
                <a16:creationId xmlns:a16="http://schemas.microsoft.com/office/drawing/2014/main" id="{92611768-C7AF-4EF4-A752-15618737CF5B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773281" y="5197171"/>
            <a:ext cx="747695" cy="773818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3820EF8-2567-40AB-8430-F11253BAAAD5}"/>
              </a:ext>
            </a:extLst>
          </p:cNvPr>
          <p:cNvSpPr txBox="1">
            <a:spLocks/>
          </p:cNvSpPr>
          <p:nvPr/>
        </p:nvSpPr>
        <p:spPr>
          <a:xfrm>
            <a:off x="602313" y="1361261"/>
            <a:ext cx="548028" cy="19830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8222140-948B-43F0-BCB7-48BCE24A0E58}"/>
              </a:ext>
            </a:extLst>
          </p:cNvPr>
          <p:cNvSpPr txBox="1">
            <a:spLocks/>
          </p:cNvSpPr>
          <p:nvPr/>
        </p:nvSpPr>
        <p:spPr>
          <a:xfrm>
            <a:off x="297934" y="3028826"/>
            <a:ext cx="899962" cy="20607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74E0931C-4A92-4638-9E45-907038FC4588}"/>
              </a:ext>
            </a:extLst>
          </p:cNvPr>
          <p:cNvSpPr>
            <a:spLocks/>
          </p:cNvSpPr>
          <p:nvPr/>
        </p:nvSpPr>
        <p:spPr>
          <a:xfrm>
            <a:off x="2255157" y="271654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2194A1BF-104C-4607-AE9A-07A6D925718F}"/>
              </a:ext>
            </a:extLst>
          </p:cNvPr>
          <p:cNvSpPr>
            <a:spLocks/>
          </p:cNvSpPr>
          <p:nvPr/>
        </p:nvSpPr>
        <p:spPr>
          <a:xfrm>
            <a:off x="5786692" y="2759519"/>
            <a:ext cx="328752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5716E614-284E-4EA0-B84A-E41C2756B646}"/>
              </a:ext>
            </a:extLst>
          </p:cNvPr>
          <p:cNvSpPr>
            <a:spLocks/>
          </p:cNvSpPr>
          <p:nvPr/>
        </p:nvSpPr>
        <p:spPr>
          <a:xfrm>
            <a:off x="9540664" y="275884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7BA409FB-DBE7-43E6-B251-67CEAD17FA4E}"/>
              </a:ext>
            </a:extLst>
          </p:cNvPr>
          <p:cNvSpPr>
            <a:spLocks/>
          </p:cNvSpPr>
          <p:nvPr/>
        </p:nvSpPr>
        <p:spPr>
          <a:xfrm>
            <a:off x="2255638" y="4309591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380F5F76-FC57-46A9-BD65-2054567BAF1F}"/>
              </a:ext>
            </a:extLst>
          </p:cNvPr>
          <p:cNvSpPr>
            <a:spLocks/>
          </p:cNvSpPr>
          <p:nvPr/>
        </p:nvSpPr>
        <p:spPr>
          <a:xfrm>
            <a:off x="5813195" y="4310762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884B6E15-06A9-45A6-8530-54A6CB530D95}"/>
              </a:ext>
            </a:extLst>
          </p:cNvPr>
          <p:cNvSpPr>
            <a:spLocks/>
          </p:cNvSpPr>
          <p:nvPr/>
        </p:nvSpPr>
        <p:spPr>
          <a:xfrm>
            <a:off x="9588633" y="432508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38F14288-5D39-40DE-B52C-53060897A02A}"/>
              </a:ext>
            </a:extLst>
          </p:cNvPr>
          <p:cNvSpPr>
            <a:spLocks/>
          </p:cNvSpPr>
          <p:nvPr/>
        </p:nvSpPr>
        <p:spPr>
          <a:xfrm>
            <a:off x="2199074" y="587803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74B83CEE-BB28-4B61-8A20-D16DD11FAB25}"/>
              </a:ext>
            </a:extLst>
          </p:cNvPr>
          <p:cNvSpPr>
            <a:spLocks/>
          </p:cNvSpPr>
          <p:nvPr/>
        </p:nvSpPr>
        <p:spPr>
          <a:xfrm>
            <a:off x="5835872" y="5882049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7F659A8D-C9EE-41FB-A8BC-AF961A01C28B}"/>
              </a:ext>
            </a:extLst>
          </p:cNvPr>
          <p:cNvSpPr>
            <a:spLocks/>
          </p:cNvSpPr>
          <p:nvPr/>
        </p:nvSpPr>
        <p:spPr>
          <a:xfrm>
            <a:off x="9680680" y="5895740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  <a:latin typeface="SVN-Avo" panose="02040603050506020204" pitchFamily="18" charset="0"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B808962-002E-4075-A3A9-ECF0798FD62F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91AB60F8-99E2-4BAE-95B0-311322AA77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97E9DE4-6F22-434D-AA48-6AF379868C1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A3D528C-8283-4DB6-A09C-EE6D8F5F025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0FC35-03FE-44EB-9D68-915F3D4C6AC0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3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A2B34CA-9B2A-4B9D-8AD8-96C8C95AAE6B}"/>
              </a:ext>
            </a:extLst>
          </p:cNvPr>
          <p:cNvSpPr>
            <a:spLocks/>
          </p:cNvSpPr>
          <p:nvPr/>
        </p:nvSpPr>
        <p:spPr>
          <a:xfrm>
            <a:off x="702129" y="1877786"/>
            <a:ext cx="4180114" cy="1771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con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mèo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D298942-867C-4886-A9B1-1ABAFE60B3B8}"/>
              </a:ext>
            </a:extLst>
          </p:cNvPr>
          <p:cNvSpPr>
            <a:spLocks/>
          </p:cNvSpPr>
          <p:nvPr/>
        </p:nvSpPr>
        <p:spPr>
          <a:xfrm>
            <a:off x="5357619" y="1043081"/>
            <a:ext cx="5106466" cy="34588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79A6D-38AD-4390-A262-D502E61DFD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21" y="1650613"/>
            <a:ext cx="1781566" cy="224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7A54B-E3F5-41EF-81B3-4049BC0196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12312" y="4042065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D977512-C792-4889-A08F-D52358C847C1}"/>
              </a:ext>
            </a:extLst>
          </p:cNvPr>
          <p:cNvSpPr>
            <a:spLocks/>
          </p:cNvSpPr>
          <p:nvPr/>
        </p:nvSpPr>
        <p:spPr>
          <a:xfrm>
            <a:off x="9777652" y="364956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56DB9-4C09-4127-BC4D-52076D0F5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526" y="293623"/>
            <a:ext cx="1683215" cy="8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7275EC4-D2C0-4A0A-99D3-A00DBEABF4FB}"/>
              </a:ext>
            </a:extLst>
          </p:cNvPr>
          <p:cNvSpPr>
            <a:spLocks/>
          </p:cNvSpPr>
          <p:nvPr/>
        </p:nvSpPr>
        <p:spPr>
          <a:xfrm>
            <a:off x="455227" y="1797029"/>
            <a:ext cx="4309071" cy="22829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củ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rốt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E3E1866-DC43-4E26-8948-7603591572A9}"/>
              </a:ext>
            </a:extLst>
          </p:cNvPr>
          <p:cNvSpPr>
            <a:spLocks/>
          </p:cNvSpPr>
          <p:nvPr/>
        </p:nvSpPr>
        <p:spPr>
          <a:xfrm>
            <a:off x="5119786" y="1710287"/>
            <a:ext cx="4986890" cy="35328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Action Button: Hom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BC6FA4-7971-4B35-98BA-149E68B8DEBE}"/>
              </a:ext>
            </a:extLst>
          </p:cNvPr>
          <p:cNvSpPr>
            <a:spLocks/>
          </p:cNvSpPr>
          <p:nvPr/>
        </p:nvSpPr>
        <p:spPr>
          <a:xfrm>
            <a:off x="10676357" y="5757514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208D6-E13E-4F63-A719-BC88DB90A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3567" y="2335232"/>
            <a:ext cx="1150638" cy="228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590DA-9D9C-4C51-A510-B17625FD9F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750" y="2433476"/>
            <a:ext cx="1253879" cy="2184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87D03-1EE5-4C7D-A091-7E2286CF99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9975" y="2932687"/>
            <a:ext cx="1057683" cy="168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F4A37-EEBC-4880-B89B-81A1D0F3B1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4333E9A-5F5C-40E4-B721-F12582259510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D44D52E0-5499-489C-8AD2-66B9DB00E461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A2A64-00B8-47E6-9436-33C12F5F26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709" y="456089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72FC9-2E45-44DB-AFC3-79010A1C11F0}"/>
              </a:ext>
            </a:extLst>
          </p:cNvPr>
          <p:cNvGrpSpPr/>
          <p:nvPr/>
        </p:nvGrpSpPr>
        <p:grpSpPr>
          <a:xfrm>
            <a:off x="4735131" y="305391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0C421E-8D71-4409-A532-120FD1EEA111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2B4442-5B91-4EEB-BD04-56FEB82FA0B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ACD275-8FEC-4A40-9CFC-6DC887D9907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17709A-067A-486F-A15A-1919E5F4BAE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F9BB88E7-3F90-4930-BE4C-25986436705A}"/>
              </a:ext>
            </a:extLst>
          </p:cNvPr>
          <p:cNvSpPr>
            <a:spLocks/>
          </p:cNvSpPr>
          <p:nvPr/>
        </p:nvSpPr>
        <p:spPr>
          <a:xfrm>
            <a:off x="696047" y="2143419"/>
            <a:ext cx="4203530" cy="20544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97B0900-3B35-4289-A410-913D3701D423}"/>
              </a:ext>
            </a:extLst>
          </p:cNvPr>
          <p:cNvSpPr>
            <a:spLocks/>
          </p:cNvSpPr>
          <p:nvPr/>
        </p:nvSpPr>
        <p:spPr>
          <a:xfrm>
            <a:off x="5413746" y="1666822"/>
            <a:ext cx="4920571" cy="35243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DAF0D-1F5E-4E7B-983A-C92379FD53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4768" y="3679149"/>
            <a:ext cx="1319494" cy="98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03387-3A54-47AD-A280-CD8C9B097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364" y="2367506"/>
            <a:ext cx="1333763" cy="99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7B755-C0FE-4982-A71F-4FA0E67EB2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208745" y="3125289"/>
            <a:ext cx="1330574" cy="988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6FDC8-0ABF-4856-84A6-2D27F5E3D9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70898" y="2384831"/>
            <a:ext cx="1344962" cy="997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55DF0-4C1E-4B4F-A729-D30940FD38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40948" y="3645978"/>
            <a:ext cx="1344962" cy="99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D269F-42E5-4616-8271-B3A954F6A9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71391" y="4409364"/>
            <a:ext cx="1964529" cy="1964529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7449E875-2200-4B96-8159-13A18532A789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801" b="1" dirty="0">
                <a:uFillTx/>
                <a:latin typeface="SVN-Avo" panose="02040603050506020204" pitchFamily="18" charset="0"/>
              </a:rPr>
              <a:t> </a:t>
            </a:r>
            <a:r>
              <a:rPr lang="en-GB" sz="1801" b="1" dirty="0" err="1">
                <a:uFillTx/>
                <a:latin typeface="SVN-Avo" panose="02040603050506020204" pitchFamily="18" charset="0"/>
              </a:rPr>
              <a:t>án</a:t>
            </a:r>
            <a:endParaRPr lang="en-GB" sz="1801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83ABA674-199C-4D53-B99C-4F904676D45A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  <a:latin typeface="SVN-Avo" panose="02040603050506020204" pitchFamily="18" charset="0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DA062-45B4-4523-9883-E72DD52024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2049" y="316714"/>
            <a:ext cx="1683215" cy="8416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0F07CF-973E-4C50-9E18-71D99DAECD07}"/>
              </a:ext>
            </a:extLst>
          </p:cNvPr>
          <p:cNvGrpSpPr/>
          <p:nvPr/>
        </p:nvGrpSpPr>
        <p:grpSpPr>
          <a:xfrm>
            <a:off x="4444131" y="412899"/>
            <a:ext cx="2569074" cy="830997"/>
            <a:chOff x="3087535" y="352827"/>
            <a:chExt cx="2569074" cy="830997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9C60A6AB-4391-4758-9D4D-25E564A91745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92ED31-069C-4DCE-888B-26AA7BA10498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5C49236-9246-438F-8726-9038835EFB0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E347D6-5289-4650-8EC7-562562FD2087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95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04A68BC-C4D8-42B3-9733-A9B8406C8222}"/>
              </a:ext>
            </a:extLst>
          </p:cNvPr>
          <p:cNvSpPr>
            <a:spLocks/>
          </p:cNvSpPr>
          <p:nvPr/>
        </p:nvSpPr>
        <p:spPr>
          <a:xfrm>
            <a:off x="534265" y="2130272"/>
            <a:ext cx="4158834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quả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bóng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EB6962C-101D-4035-B8FA-E25DCEF35CEC}"/>
              </a:ext>
            </a:extLst>
          </p:cNvPr>
          <p:cNvSpPr>
            <a:spLocks/>
          </p:cNvSpPr>
          <p:nvPr/>
        </p:nvSpPr>
        <p:spPr>
          <a:xfrm>
            <a:off x="5763986" y="1819317"/>
            <a:ext cx="4773986" cy="36933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954E0-DC66-4D1E-B057-7AA09C2E2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057" y="2248810"/>
            <a:ext cx="1127805" cy="1127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9FA1D-8231-4D1A-979F-387F4317AF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6573" y="3751691"/>
            <a:ext cx="1222932" cy="1226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7B091-BC9C-43EF-A9FB-DF00FD775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2181" y="2268019"/>
            <a:ext cx="762319" cy="764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0C282-1FBA-4815-B55C-7B9467874C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752" y="3130580"/>
            <a:ext cx="1583962" cy="158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03799-FC9A-4C59-9138-4E787532C3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70234" y="4516588"/>
            <a:ext cx="1964529" cy="1964529"/>
          </a:xfrm>
          <a:prstGeom prst="rect">
            <a:avLst/>
          </a:prstGeom>
        </p:spPr>
      </p:pic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FEC22C4C-ED8A-4929-9911-DD379372F70F}"/>
              </a:ext>
            </a:extLst>
          </p:cNvPr>
          <p:cNvSpPr>
            <a:spLocks/>
          </p:cNvSpPr>
          <p:nvPr/>
        </p:nvSpPr>
        <p:spPr>
          <a:xfrm>
            <a:off x="9810261" y="4846026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801" b="1" dirty="0">
                <a:uFillTx/>
                <a:latin typeface="SVN-Avo" panose="02040603050506020204" pitchFamily="18" charset="0"/>
              </a:rPr>
              <a:t> </a:t>
            </a:r>
            <a:r>
              <a:rPr lang="en-GB" sz="1801" b="1" dirty="0" err="1">
                <a:uFillTx/>
                <a:latin typeface="SVN-Avo" panose="02040603050506020204" pitchFamily="18" charset="0"/>
              </a:rPr>
              <a:t>án</a:t>
            </a:r>
            <a:endParaRPr lang="en-GB" sz="1801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99701299-8CD8-40D5-A239-82F1784023CE}"/>
              </a:ext>
            </a:extLst>
          </p:cNvPr>
          <p:cNvSpPr>
            <a:spLocks/>
          </p:cNvSpPr>
          <p:nvPr/>
        </p:nvSpPr>
        <p:spPr>
          <a:xfrm>
            <a:off x="9810261" y="4879742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  <a:latin typeface="SVN-Avo" panose="02040603050506020204" pitchFamily="18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DFC0CA-B99F-4979-8AD2-8301A22484C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409" y="222857"/>
            <a:ext cx="1683215" cy="8416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7347CE-FB7A-4049-B942-C4311C4CB12D}"/>
              </a:ext>
            </a:extLst>
          </p:cNvPr>
          <p:cNvGrpSpPr/>
          <p:nvPr/>
        </p:nvGrpSpPr>
        <p:grpSpPr>
          <a:xfrm>
            <a:off x="4933989" y="391710"/>
            <a:ext cx="2569074" cy="830997"/>
            <a:chOff x="3087535" y="352827"/>
            <a:chExt cx="2569074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65DC2EB-3BB7-481E-90C5-88EFC86050A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87F625-D87F-4412-B96F-9D80EF290A2F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8EE35C-A284-4E7B-BA33-4732F72A367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5379D6-B9AB-44B7-A090-FBF5DC9105F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4C70A23-EDFC-49C9-917A-427FDF5C0705}"/>
              </a:ext>
            </a:extLst>
          </p:cNvPr>
          <p:cNvSpPr>
            <a:spLocks/>
          </p:cNvSpPr>
          <p:nvPr/>
        </p:nvSpPr>
        <p:spPr>
          <a:xfrm>
            <a:off x="785440" y="2183556"/>
            <a:ext cx="4209341" cy="2076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8B669026-55AA-4A67-AD82-12D15DB6D277}"/>
              </a:ext>
            </a:extLst>
          </p:cNvPr>
          <p:cNvSpPr>
            <a:spLocks/>
          </p:cNvSpPr>
          <p:nvPr/>
        </p:nvSpPr>
        <p:spPr>
          <a:xfrm>
            <a:off x="5829300" y="1972712"/>
            <a:ext cx="4758290" cy="37394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1E3459-8DB0-428E-B4B6-460B30B50972}"/>
              </a:ext>
            </a:extLst>
          </p:cNvPr>
          <p:cNvSpPr>
            <a:spLocks/>
          </p:cNvSpPr>
          <p:nvPr/>
        </p:nvSpPr>
        <p:spPr>
          <a:xfrm>
            <a:off x="6555637" y="3968760"/>
            <a:ext cx="3463237" cy="12117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94FF6-3F6F-492C-ACF6-DBE28D5B62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7494" y="3178445"/>
            <a:ext cx="2123563" cy="152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04059-B226-4DB9-A6D9-83381F57B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0594" y="3087678"/>
            <a:ext cx="1254436" cy="149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5BD81-D8B3-4821-86FC-7C0106B51F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7695" y="4416800"/>
            <a:ext cx="1964529" cy="1964529"/>
          </a:xfrm>
          <a:prstGeom prst="rect">
            <a:avLst/>
          </a:prstGeom>
        </p:spPr>
      </p:pic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ADAE0DC-0BB4-48FE-87BD-0254BA6A3190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801" b="1" dirty="0">
                <a:uFillTx/>
                <a:latin typeface="SVN-Avo" panose="02040603050506020204" pitchFamily="18" charset="0"/>
              </a:rPr>
              <a:t> </a:t>
            </a:r>
            <a:r>
              <a:rPr lang="en-GB" sz="1801" b="1" dirty="0" err="1">
                <a:uFillTx/>
                <a:latin typeface="SVN-Avo" panose="02040603050506020204" pitchFamily="18" charset="0"/>
              </a:rPr>
              <a:t>án</a:t>
            </a:r>
            <a:endParaRPr lang="en-GB" sz="1801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AA6113DE-41D6-4423-88BD-909D70CF384F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  <a:latin typeface="SVN-Avo" panose="02040603050506020204" pitchFamily="18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D6E9C-7F35-4FAB-896E-87B67F8FEB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526" y="476671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A48E5-7877-4AA0-957D-BBD27633C537}"/>
              </a:ext>
            </a:extLst>
          </p:cNvPr>
          <p:cNvGrpSpPr/>
          <p:nvPr/>
        </p:nvGrpSpPr>
        <p:grpSpPr>
          <a:xfrm>
            <a:off x="4902957" y="559190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E236302-2AFF-4DF0-AC49-858F5A373960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558205-73C4-48CF-9E88-DE995DE3251A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EC66B3-66F0-44E0-A961-383EDD9BE6A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8AECC7-EBAB-44DC-A4C6-1B61BC40501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43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62CC5BA-7A75-4EFA-9CF6-A52479E8741E}"/>
              </a:ext>
            </a:extLst>
          </p:cNvPr>
          <p:cNvSpPr>
            <a:spLocks/>
          </p:cNvSpPr>
          <p:nvPr/>
        </p:nvSpPr>
        <p:spPr>
          <a:xfrm>
            <a:off x="532162" y="2361982"/>
            <a:ext cx="4252109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E6BFB2-0078-4ACA-A7EF-7FF42B1243F3}"/>
              </a:ext>
            </a:extLst>
          </p:cNvPr>
          <p:cNvSpPr>
            <a:spLocks/>
          </p:cNvSpPr>
          <p:nvPr/>
        </p:nvSpPr>
        <p:spPr>
          <a:xfrm>
            <a:off x="5568043" y="1910443"/>
            <a:ext cx="5052204" cy="38343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38CE7-1807-4CD9-9AB3-043DCB419D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261" y="2989784"/>
            <a:ext cx="2181807" cy="209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9AD4D-EAA9-4AF0-8240-09256962FF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79517" y="4496018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0AA93F3-D2BC-4F6C-AA16-2672BECAA4C1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801" b="1" dirty="0">
                <a:uFillTx/>
                <a:latin typeface="SVN-Avo" panose="02040603050506020204" pitchFamily="18" charset="0"/>
              </a:rPr>
              <a:t> </a:t>
            </a:r>
            <a:r>
              <a:rPr lang="en-GB" sz="1801" b="1" dirty="0" err="1">
                <a:uFillTx/>
                <a:latin typeface="SVN-Avo" panose="02040603050506020204" pitchFamily="18" charset="0"/>
              </a:rPr>
              <a:t>án</a:t>
            </a:r>
            <a:endParaRPr lang="en-GB" sz="1801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D37EB7AD-5744-4CC1-AEDC-E7326582EDD5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  <a:latin typeface="SVN-Avo" panose="0204060305050602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B1420-1B43-4EA6-AFF3-CDA261BC80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848" y="207445"/>
            <a:ext cx="1683215" cy="8416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D03C1D-F528-413D-B8F8-EDD48AD346FE}"/>
              </a:ext>
            </a:extLst>
          </p:cNvPr>
          <p:cNvGrpSpPr/>
          <p:nvPr/>
        </p:nvGrpSpPr>
        <p:grpSpPr>
          <a:xfrm>
            <a:off x="5080946" y="539775"/>
            <a:ext cx="2569074" cy="830997"/>
            <a:chOff x="3087535" y="352827"/>
            <a:chExt cx="2569074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B8894F3-130C-4641-9D6D-98DF3A60A8B2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96A922-0D0C-4C53-8371-7069DAF962F4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96F679E-9C18-4C20-A529-3D968B749E5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5FC269-34E8-4DC9-BC02-B86FD53FF50C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6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15CBFCB-3D26-4D69-80E8-43AFA4AAF6DD}"/>
              </a:ext>
            </a:extLst>
          </p:cNvPr>
          <p:cNvSpPr>
            <a:spLocks/>
          </p:cNvSpPr>
          <p:nvPr/>
        </p:nvSpPr>
        <p:spPr>
          <a:xfrm>
            <a:off x="1669101" y="2906609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1A017-3B5F-4A22-AC88-0EE0CA9F82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660" y="3177362"/>
            <a:ext cx="961526" cy="99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FA497-CE9A-4ED1-B78F-39FDBF9C97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3821" y="3628419"/>
            <a:ext cx="628659" cy="369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AC255-5DAC-4C3C-ABDC-03BD202278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404" y="3371239"/>
            <a:ext cx="468535" cy="257180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65725420-20F3-4953-8956-E5426564A373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000" b="1" dirty="0">
                <a:uFillTx/>
                <a:latin typeface="SVN-Avo" panose="02040603050506020204" pitchFamily="18" charset="0"/>
              </a:rPr>
              <a:t> </a:t>
            </a:r>
            <a:r>
              <a:rPr lang="en-GB" sz="1000" b="1" dirty="0" err="1">
                <a:uFillTx/>
                <a:latin typeface="SVN-Avo" panose="02040603050506020204" pitchFamily="18" charset="0"/>
              </a:rPr>
              <a:t>án</a:t>
            </a:r>
            <a:endParaRPr lang="en-GB" sz="1000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7288FC10-EE11-4586-84AC-80599B4DD18D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  <a:latin typeface="SVN-Avo" panose="020406030505060202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6A423-E271-45F5-9D4F-D3A7AD48A9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63" y="266741"/>
            <a:ext cx="1683215" cy="841608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E8B1DB6-943B-4B13-9797-26F1F49CED14}"/>
              </a:ext>
            </a:extLst>
          </p:cNvPr>
          <p:cNvSpPr>
            <a:spLocks/>
          </p:cNvSpPr>
          <p:nvPr/>
        </p:nvSpPr>
        <p:spPr>
          <a:xfrm>
            <a:off x="7827801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46C89F7-859B-4EAB-9C7A-EFC03BBF33B4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000" b="1" dirty="0">
                <a:uFillTx/>
                <a:latin typeface="SVN-Avo" panose="02040603050506020204" pitchFamily="18" charset="0"/>
              </a:rPr>
              <a:t> </a:t>
            </a:r>
            <a:r>
              <a:rPr lang="en-GB" sz="1000" b="1" dirty="0" err="1">
                <a:uFillTx/>
                <a:latin typeface="SVN-Avo" panose="02040603050506020204" pitchFamily="18" charset="0"/>
              </a:rPr>
              <a:t>án</a:t>
            </a:r>
            <a:endParaRPr lang="en-GB" sz="1000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985AB90B-7AF6-4A45-955D-A0629720CB5F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  <a:latin typeface="SVN-Avo" panose="02040603050506020204" pitchFamily="18" charset="0"/>
              </a:rPr>
              <a:t>0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1AAFD7DF-F8FD-4DB9-9E72-8B3AB9F2CF50}"/>
              </a:ext>
            </a:extLst>
          </p:cNvPr>
          <p:cNvSpPr>
            <a:spLocks/>
          </p:cNvSpPr>
          <p:nvPr/>
        </p:nvSpPr>
        <p:spPr>
          <a:xfrm>
            <a:off x="4748050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26E48-EC63-4942-B933-66CE9B7E77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0609" y="3174506"/>
            <a:ext cx="961526" cy="995120"/>
          </a:xfrm>
          <a:prstGeom prst="rect">
            <a:avLst/>
          </a:prstGeom>
        </p:spPr>
      </p:pic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73309C4D-27BE-4487-9445-4C2B4E408258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  <a:latin typeface="SVN-Avo" panose="02040603050506020204" pitchFamily="18" charset="0"/>
              </a:rPr>
              <a:t>Đáp</a:t>
            </a:r>
            <a:r>
              <a:rPr lang="en-GB" sz="1000" b="1" dirty="0">
                <a:uFillTx/>
                <a:latin typeface="SVN-Avo" panose="02040603050506020204" pitchFamily="18" charset="0"/>
              </a:rPr>
              <a:t> </a:t>
            </a:r>
            <a:r>
              <a:rPr lang="en-GB" sz="1000" b="1" dirty="0" err="1">
                <a:uFillTx/>
                <a:latin typeface="SVN-Avo" panose="02040603050506020204" pitchFamily="18" charset="0"/>
              </a:rPr>
              <a:t>án</a:t>
            </a:r>
            <a:endParaRPr lang="en-GB" sz="1000" b="1" dirty="0">
              <a:uFillTx/>
              <a:latin typeface="SVN-Avo" panose="02040603050506020204" pitchFamily="18" charset="0"/>
            </a:endParaRP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41621D05-C236-477D-B967-FCD73E6EED71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  <a:latin typeface="SVN-Avo" panose="02040603050506020204" pitchFamily="18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8C8B50-EBFB-4D01-95FF-7030C854E4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8742" y="3578665"/>
            <a:ext cx="655130" cy="360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186CC1-5373-49CB-A0B7-D66DE34D6B2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7792" y="3174506"/>
            <a:ext cx="970075" cy="1003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32E1F0-E870-4F46-A94C-51A395F26FD1}"/>
              </a:ext>
            </a:extLst>
          </p:cNvPr>
          <p:cNvSpPr>
            <a:spLocks/>
          </p:cNvSpPr>
          <p:nvPr/>
        </p:nvSpPr>
        <p:spPr>
          <a:xfrm>
            <a:off x="954292" y="1439767"/>
            <a:ext cx="10283416" cy="800583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Đố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các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bạn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biết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có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bao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nhiêu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con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cá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trong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bình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C5727D-3642-4329-883E-A532B958BC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40279" y="4784307"/>
            <a:ext cx="1611910" cy="16119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81703-3B4F-4464-9CFA-B6D67CBDFAF7}"/>
              </a:ext>
            </a:extLst>
          </p:cNvPr>
          <p:cNvGrpSpPr/>
          <p:nvPr/>
        </p:nvGrpSpPr>
        <p:grpSpPr>
          <a:xfrm>
            <a:off x="4776777" y="417422"/>
            <a:ext cx="2569074" cy="830997"/>
            <a:chOff x="3087535" y="352827"/>
            <a:chExt cx="2569074" cy="830997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38CDB523-4EEF-4644-9314-A09EB6841C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2A88DB-CF23-4146-A139-3CC4B21370E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ACCEA20-3219-402D-9316-ED0AC6739FA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321C8D-AA57-4903-8BA1-E8768B2D156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9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775E-6 1.72786E-7 L 1.28775E-6 1.72786E-7 C 0.00225 -0.00093 0.00468 -0.00124 0.00711 -0.00278 C 0.00781 -0.00309 0.00798 -0.00494 0.00867 -0.00556 C 0.01024 -0.00648 0.0118 -0.00648 0.01336 -0.00679 C 0.01718 -0.00648 0.02082 -0.00618 0.02447 -0.00556 C 0.02533 -0.00525 0.02603 -0.00432 0.0269 -0.00402 C 0.02985 -0.0034 0.0328 -0.00309 0.03575 -0.00278 C 0.03488 -0.00186 0.03419 -0.00062 0.03332 1.72786E-7 C 0.02742 0.00524 0.01215 1.72786E-7 0.0118 1.72786E-7 C 0.00867 1.72786E-7 0.00191 1.72786E-7 1.28775E-6 1.72786E-7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8896E-6 -5.89324E-7 L 7.78896E-6 -5.89324E-7 C -0.00867 0.00093 -0.00971 -0.00246 -0.0144 0.00401 C -0.01509 0.00494 -0.01544 0.00587 -0.01596 0.00679 C -0.01579 0.00864 -0.01631 0.01204 -0.01527 0.01265 C -0.01232 0.0142 -0.00867 0.01173 -0.00642 0.00833 C -0.00537 0.00648 -0.00451 0.00401 -0.00329 0.00278 C -0.00051 -0.00061 -0.00069 0.00031 7.78896E-6 -5.89324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3707E-6 6.91145E-7 L -7.23707E-6 6.91145E-7 C -0.00591 0.00031 -0.01181 6.91145E-7 -0.01753 0.00124 C -0.02031 0.00185 -0.01875 0.00988 -0.0184 0.01111 C -0.01788 0.01234 -0.01667 0.01204 -0.01597 0.01265 C -0.01389 0.01204 -0.01163 0.01173 -0.00955 0.01111 C -0.00868 0.0108 -0.00781 0.01049 -0.00712 0.00957 C -0.00209 0.00247 -0.0092 0.00772 -0.00313 0.00432 C -0.00261 0.0034 -0.00226 0.00185 -0.00157 0.00124 C -0.00018 6.91145E-7 0.00312 -0.00123 0.00312 -0.00123 C 0.00485 -0.00061 0.00676 -0.00061 0.00798 0.00124 C 0.0085 0.00247 0.00642 0.00278 0.00555 0.00278 C 0.00347 0.00278 0.00138 0.00185 -0.00087 0.00124 C -0.00105 0.00124 -0.00018 0.00031 -7.23707E-6 6.91145E-7 Z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2">
            <a:extLst>
              <a:ext uri="{FF2B5EF4-FFF2-40B4-BE49-F238E27FC236}">
                <a16:creationId xmlns:a16="http://schemas.microsoft.com/office/drawing/2014/main" id="{AB58180B-D96D-4128-8B79-CEE4E4D8331E}"/>
              </a:ext>
            </a:extLst>
          </p:cNvPr>
          <p:cNvSpPr>
            <a:spLocks/>
          </p:cNvSpPr>
          <p:nvPr/>
        </p:nvSpPr>
        <p:spPr>
          <a:xfrm>
            <a:off x="418742" y="1877787"/>
            <a:ext cx="4380431" cy="256864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Chúng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mình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hãy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cùng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cờ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theo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chấm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trên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mặt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thẻ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SVN-Avo" panose="02040603050506020204" pitchFamily="18" charset="0"/>
              </a:rPr>
              <a:t>nhé</a:t>
            </a:r>
            <a:endParaRPr lang="en-GB" sz="2800" dirty="0">
              <a:solidFill>
                <a:schemeClr val="accent1">
                  <a:lumMod val="75000"/>
                </a:schemeClr>
              </a:solidFill>
              <a:uFillTx/>
              <a:latin typeface="SVN-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A1DF-2B59-492E-8704-4B0C681C4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4917889" y="4131911"/>
            <a:ext cx="764067" cy="792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F9DFE-9B1C-4179-9E6E-2DADE7AD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5921303" y="4131912"/>
            <a:ext cx="830246" cy="770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661A7-F806-4E43-BCCE-4F88D4A0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945086" y="4140021"/>
            <a:ext cx="830246" cy="770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A76E4-61B5-450B-B86E-BBAB4EB3F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8014679" y="4155548"/>
            <a:ext cx="830246" cy="77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9D063-9B1F-41D1-8244-B0C22F6A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9003376" y="4154092"/>
            <a:ext cx="830246" cy="770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C8BAF-81F7-4E3D-A01F-C13ED969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029175" y="4155548"/>
            <a:ext cx="830246" cy="770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368E1F-AC34-4117-AD5E-E3F763E47E54}"/>
              </a:ext>
            </a:extLst>
          </p:cNvPr>
          <p:cNvSpPr>
            <a:spLocks/>
          </p:cNvSpPr>
          <p:nvPr/>
        </p:nvSpPr>
        <p:spPr>
          <a:xfrm>
            <a:off x="4917889" y="2425429"/>
            <a:ext cx="5824913" cy="641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E442F2-0C02-4658-8E5E-98742B0EF89D}"/>
              </a:ext>
            </a:extLst>
          </p:cNvPr>
          <p:cNvGrpSpPr/>
          <p:nvPr/>
        </p:nvGrpSpPr>
        <p:grpSpPr>
          <a:xfrm>
            <a:off x="4967744" y="2348810"/>
            <a:ext cx="891209" cy="1155045"/>
            <a:chOff x="3446312" y="2145419"/>
            <a:chExt cx="1187866" cy="1539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D190D-281D-41D3-9519-2DA3BB44D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C0986-69AF-4DDE-A2BC-3EBDEE8E4772}"/>
                </a:ext>
              </a:extLst>
            </p:cNvPr>
            <p:cNvSpPr txBox="1">
              <a:spLocks/>
            </p:cNvSpPr>
            <p:nvPr/>
          </p:nvSpPr>
          <p:spPr>
            <a:xfrm>
              <a:off x="3710628" y="2245150"/>
              <a:ext cx="7569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  <a:latin typeface="SVN-Avo" panose="0204060305050602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CD78-612A-4A57-A0C5-0069BBC63F66}"/>
              </a:ext>
            </a:extLst>
          </p:cNvPr>
          <p:cNvGrpSpPr/>
          <p:nvPr/>
        </p:nvGrpSpPr>
        <p:grpSpPr>
          <a:xfrm>
            <a:off x="5860249" y="2342315"/>
            <a:ext cx="926423" cy="1200683"/>
            <a:chOff x="4635905" y="2136763"/>
            <a:chExt cx="1234801" cy="16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1C4C5-5E32-4AB8-8058-8FF6C0871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4EFA4-21A7-4D16-8416-87040BD79ACC}"/>
                </a:ext>
              </a:extLst>
            </p:cNvPr>
            <p:cNvSpPr txBox="1">
              <a:spLocks/>
            </p:cNvSpPr>
            <p:nvPr/>
          </p:nvSpPr>
          <p:spPr>
            <a:xfrm>
              <a:off x="4941228" y="2245150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  <a:latin typeface="SVN-Avo" panose="0204060305050602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14CA6-52E9-4EC7-B97F-27E805398E4E}"/>
              </a:ext>
            </a:extLst>
          </p:cNvPr>
          <p:cNvGrpSpPr/>
          <p:nvPr/>
        </p:nvGrpSpPr>
        <p:grpSpPr>
          <a:xfrm>
            <a:off x="6818070" y="2325907"/>
            <a:ext cx="926423" cy="1200683"/>
            <a:chOff x="5912555" y="2114893"/>
            <a:chExt cx="1234801" cy="16003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BB0990-13A1-4CDB-8794-146BA46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CF2D2A-E69B-443E-BF30-A93D18A23177}"/>
                </a:ext>
              </a:extLst>
            </p:cNvPr>
            <p:cNvSpPr txBox="1">
              <a:spLocks/>
            </p:cNvSpPr>
            <p:nvPr/>
          </p:nvSpPr>
          <p:spPr>
            <a:xfrm>
              <a:off x="6202062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  <a:latin typeface="SVN-Avo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9300F-CE75-4ADA-A648-1981112DD48A}"/>
              </a:ext>
            </a:extLst>
          </p:cNvPr>
          <p:cNvGrpSpPr/>
          <p:nvPr/>
        </p:nvGrpSpPr>
        <p:grpSpPr>
          <a:xfrm>
            <a:off x="7857749" y="2363198"/>
            <a:ext cx="926423" cy="1200683"/>
            <a:chOff x="7298314" y="2164596"/>
            <a:chExt cx="1234801" cy="16003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504011-742B-4E0C-90E6-BB41A3BA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A4D9FF-81AD-46F2-9199-4E6B6C42B0BD}"/>
                </a:ext>
              </a:extLst>
            </p:cNvPr>
            <p:cNvSpPr txBox="1">
              <a:spLocks/>
            </p:cNvSpPr>
            <p:nvPr/>
          </p:nvSpPr>
          <p:spPr>
            <a:xfrm>
              <a:off x="757307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  <a:latin typeface="SVN-Avo" panose="02040603050506020204" pitchFamily="18" charset="0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45F1CD-9378-41E5-BD3F-8C4F5A6D739A}"/>
              </a:ext>
            </a:extLst>
          </p:cNvPr>
          <p:cNvGrpSpPr/>
          <p:nvPr/>
        </p:nvGrpSpPr>
        <p:grpSpPr>
          <a:xfrm>
            <a:off x="8832411" y="2329524"/>
            <a:ext cx="926423" cy="1200683"/>
            <a:chOff x="8597412" y="2119714"/>
            <a:chExt cx="1234801" cy="1600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70AD44-723A-4BFB-83C6-463F7A9C1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572206-4D61-4CC6-9D4E-D941D7162521}"/>
                </a:ext>
              </a:extLst>
            </p:cNvPr>
            <p:cNvSpPr txBox="1">
              <a:spLocks/>
            </p:cNvSpPr>
            <p:nvPr/>
          </p:nvSpPr>
          <p:spPr>
            <a:xfrm>
              <a:off x="8886207" y="2226531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  <a:latin typeface="SVN-Avo" panose="02040603050506020204" pitchFamily="18" charset="0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A01723-0DCA-47CA-9A9D-E7D8903122C6}"/>
              </a:ext>
            </a:extLst>
          </p:cNvPr>
          <p:cNvGrpSpPr/>
          <p:nvPr/>
        </p:nvGrpSpPr>
        <p:grpSpPr>
          <a:xfrm>
            <a:off x="9825218" y="2343625"/>
            <a:ext cx="926423" cy="1200683"/>
            <a:chOff x="9920695" y="2138509"/>
            <a:chExt cx="1234801" cy="16003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0F169E-F3D9-4575-84D3-6504929C4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2E85B7-7606-4EB2-AD8B-C1334DCA1068}"/>
                </a:ext>
              </a:extLst>
            </p:cNvPr>
            <p:cNvSpPr txBox="1">
              <a:spLocks/>
            </p:cNvSpPr>
            <p:nvPr/>
          </p:nvSpPr>
          <p:spPr>
            <a:xfrm>
              <a:off x="1021843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  <a:latin typeface="SVN-Avo" panose="02040603050506020204" pitchFamily="18" charset="0"/>
                </a:rPr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7F1C096-513B-46FF-9BFB-1CB82FD894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021" y="224804"/>
            <a:ext cx="2278450" cy="1139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042561-9DD0-4E9A-8026-9248C0406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95831" y="4517110"/>
            <a:ext cx="1775152" cy="20670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B07F5E-2D2C-4E35-940F-77265FBE10E4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C3AC77EB-96E9-4CAA-A2C0-F1DA4610801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19D368-590E-4A0E-B63E-067B6012AF3B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04668B-4069-4A9C-8811-8147DC54217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>
                  <a:latin typeface="SVN-Avo" panose="020406030505060202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40DC5A-9F25-4189-BA71-C89E6E53877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SVN-Avo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SVN-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3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8528C-7A95-40BE-A627-FDDFE7623A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505" y="207270"/>
            <a:ext cx="3305040" cy="1652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D250C-B7E6-4978-8C1D-C08F832C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35" y="494688"/>
            <a:ext cx="5425134" cy="58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18F9EB-DD44-4C2E-8BBE-92403B8D2A52}"/>
              </a:ext>
            </a:extLst>
          </p:cNvPr>
          <p:cNvSpPr txBox="1">
            <a:spLocks/>
          </p:cNvSpPr>
          <p:nvPr/>
        </p:nvSpPr>
        <p:spPr>
          <a:xfrm>
            <a:off x="3356147" y="557103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07F6-65A4-4B02-8C78-0C77DCDC9821}"/>
              </a:ext>
            </a:extLst>
          </p:cNvPr>
          <p:cNvSpPr txBox="1">
            <a:spLocks/>
          </p:cNvSpPr>
          <p:nvPr/>
        </p:nvSpPr>
        <p:spPr>
          <a:xfrm>
            <a:off x="245070" y="3118060"/>
            <a:ext cx="7940745" cy="5357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C384AE-E42E-48F0-B5E0-1FCCCF1601BC}"/>
              </a:ext>
            </a:extLst>
          </p:cNvPr>
          <p:cNvSpPr txBox="1">
            <a:spLocks/>
          </p:cNvSpPr>
          <p:nvPr/>
        </p:nvSpPr>
        <p:spPr>
          <a:xfrm>
            <a:off x="3155582" y="4696773"/>
            <a:ext cx="3558097" cy="756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1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94F62-0B86-4352-B0D2-4D8D69C6CD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7414" y="1621164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3FB16-587F-4200-BF21-A79246AC4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3004" y="2071734"/>
            <a:ext cx="872439" cy="556616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0A85D057-9D1A-441D-8632-31923F878687}"/>
              </a:ext>
            </a:extLst>
          </p:cNvPr>
          <p:cNvSpPr>
            <a:spLocks/>
          </p:cNvSpPr>
          <p:nvPr/>
        </p:nvSpPr>
        <p:spPr>
          <a:xfrm>
            <a:off x="1519707" y="4146997"/>
            <a:ext cx="1635875" cy="1654557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9F4F75-F052-45BA-98AF-CFB36875E448}"/>
              </a:ext>
            </a:extLst>
          </p:cNvPr>
          <p:cNvSpPr txBox="1">
            <a:spLocks/>
          </p:cNvSpPr>
          <p:nvPr/>
        </p:nvSpPr>
        <p:spPr>
          <a:xfrm>
            <a:off x="752478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SVN-Avo" panose="02040603050506020204" pitchFamily="18" charset="0"/>
                <a:cs typeface="Lato" panose="020F0502020204030203" pitchFamily="34" charset="0"/>
              </a:rPr>
              <a:t>một</a:t>
            </a:r>
            <a:endParaRPr lang="en-GB" sz="5000" dirty="0"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542D9-A264-4B65-A0A9-2D88A1C502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639" y="275828"/>
            <a:ext cx="2334841" cy="1097089"/>
          </a:xfrm>
          <a:prstGeom prst="rect">
            <a:avLst/>
          </a:prstGeom>
        </p:spPr>
      </p:pic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148EA79A-6B55-4547-8518-9DC8F0DAA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0666" y="1192475"/>
            <a:ext cx="3614530" cy="3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04C451C-D8C0-4519-A838-CD4DEFC843E7}"/>
              </a:ext>
            </a:extLst>
          </p:cNvPr>
          <p:cNvSpPr>
            <a:spLocks/>
          </p:cNvSpPr>
          <p:nvPr/>
        </p:nvSpPr>
        <p:spPr>
          <a:xfrm>
            <a:off x="2757296" y="4501052"/>
            <a:ext cx="984842" cy="960741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C532F-CC95-47BD-A979-158C5B6C8BEC}"/>
              </a:ext>
            </a:extLst>
          </p:cNvPr>
          <p:cNvSpPr txBox="1">
            <a:spLocks/>
          </p:cNvSpPr>
          <p:nvPr/>
        </p:nvSpPr>
        <p:spPr>
          <a:xfrm>
            <a:off x="3960450" y="604388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56F106-661B-409F-938D-0B1B8106D874}"/>
              </a:ext>
            </a:extLst>
          </p:cNvPr>
          <p:cNvSpPr txBox="1">
            <a:spLocks/>
          </p:cNvSpPr>
          <p:nvPr/>
        </p:nvSpPr>
        <p:spPr>
          <a:xfrm>
            <a:off x="1355878" y="3357705"/>
            <a:ext cx="5839765" cy="74249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2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0B6761-ED63-4227-A25B-5DBDA9856A4E}"/>
              </a:ext>
            </a:extLst>
          </p:cNvPr>
          <p:cNvSpPr txBox="1">
            <a:spLocks/>
          </p:cNvSpPr>
          <p:nvPr/>
        </p:nvSpPr>
        <p:spPr>
          <a:xfrm>
            <a:off x="1872713" y="5687191"/>
            <a:ext cx="4408530" cy="32423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2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F3CBA-39B6-4102-8345-AC377F7697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0785" y="1747989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43CC0-D7A6-4B43-BE60-CF4470AD490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186680" y="2134670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2AD28-9F52-4A86-A569-59CB7547D5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5839" y="248575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31006594-27D0-4CCA-AFE1-C97B91D3176B}"/>
              </a:ext>
            </a:extLst>
          </p:cNvPr>
          <p:cNvSpPr>
            <a:spLocks/>
          </p:cNvSpPr>
          <p:nvPr/>
        </p:nvSpPr>
        <p:spPr>
          <a:xfrm>
            <a:off x="4158947" y="4525388"/>
            <a:ext cx="984842" cy="960741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1028F5-0765-4522-960C-1243D4CFF410}"/>
              </a:ext>
            </a:extLst>
          </p:cNvPr>
          <p:cNvSpPr txBox="1">
            <a:spLocks/>
          </p:cNvSpPr>
          <p:nvPr/>
        </p:nvSpPr>
        <p:spPr>
          <a:xfrm>
            <a:off x="7658097" y="498512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SVN-Avo" panose="02040603050506020204" pitchFamily="18" charset="0"/>
                <a:cs typeface="Lato" panose="020F0502020204030203" pitchFamily="34" charset="0"/>
              </a:rPr>
              <a:t>hai</a:t>
            </a:r>
            <a:endParaRPr lang="en-GB" sz="5000" dirty="0"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A865F5-9711-43AB-9EA5-EE6EC7DEA7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365" y="282537"/>
            <a:ext cx="2178667" cy="1089334"/>
          </a:xfrm>
          <a:prstGeom prst="rect">
            <a:avLst/>
          </a:prstGeom>
        </p:spPr>
      </p:pic>
      <p:pic>
        <p:nvPicPr>
          <p:cNvPr id="13" name="Tập Viết Số 2">
            <a:hlinkClick r:id="" action="ppaction://media"/>
            <a:extLst>
              <a:ext uri="{FF2B5EF4-FFF2-40B4-BE49-F238E27FC236}">
                <a16:creationId xmlns:a16="http://schemas.microsoft.com/office/drawing/2014/main" id="{87FAAE59-B9C1-46AE-979B-6F56807CF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295" y="1170756"/>
            <a:ext cx="3535017" cy="35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3894E-6 3.42487E-6 L 3.83894E-6 3.42487E-6 C 0.00208 -0.00185 0.00416 -0.00401 0.00624 -0.00556 C 0.00694 -0.00617 0.00798 -0.00648 0.00867 -0.0071 C 0.00954 -0.00772 0.01024 -0.00926 0.0111 -0.00988 C 0.01214 -0.0108 0.01562 -0.01234 0.01666 -0.01265 C 0.01891 -0.01697 0.0177 -0.01574 0.02221 -0.01697 C 0.02638 -0.0179 0.03488 -0.01975 0.03488 -0.01975 C 0.03557 -0.02006 0.03644 -0.02098 0.03714 -0.02098 C 0.04113 -0.02098 0.04512 -0.02037 0.04911 -0.01975 C 0.05085 -0.01944 0.05449 -0.01759 0.05623 -0.01697 C 0.05675 -0.01605 0.05779 -0.01543 0.05779 -0.01419 C 0.05814 -0.0108 0.05831 -0.00648 0.05709 -0.00432 C 0.05657 -0.0034 0.04738 3.42487E-6 0.04599 3.42487E-6 C 0.03193 0.00092 0.01787 0.00092 0.00381 0.00154 L 3.83894E-6 3.42487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2721E-6 5.29466E-6 L 3.62721E-6 5.29466E-6 C -0.02135 -0.00277 -0.01354 -0.00246 -0.04756 5.29466E-6 C -0.04912 5.29466E-6 -0.05068 0.00093 -0.05224 0.00124 C -0.0578 0.00772 -0.05519 0.00587 -0.05936 0.00834 C -0.05918 0.01081 -0.05936 0.01359 -0.05866 0.01544 C -0.05814 0.01667 -0.0571 0.01636 -0.05623 0.01698 C -0.05103 0.02099 -0.05519 0.01914 -0.04912 0.0213 C -0.03662 0.02531 -0.04131 0.02377 -0.02708 0.02562 C -0.02361 0.025 -0.02013 0.02469 -0.01666 0.02408 C -0.01562 0.02377 -0.01458 0.02346 -0.01354 0.02253 C -0.0118 0.02099 -0.00885 0.01698 -0.00885 0.01698 C -0.00833 0.01544 -0.00764 0.0142 -0.00729 0.01266 C -0.00677 0.01143 -0.00677 0.00957 -0.00642 0.00834 C -0.00451 0.00248 -0.00122 0.00124 3.62721E-6 5.29466E-6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FA52274-A471-452C-B64B-1A22DD85640A}"/>
              </a:ext>
            </a:extLst>
          </p:cNvPr>
          <p:cNvSpPr>
            <a:spLocks/>
          </p:cNvSpPr>
          <p:nvPr/>
        </p:nvSpPr>
        <p:spPr>
          <a:xfrm>
            <a:off x="1982833" y="4508985"/>
            <a:ext cx="768070" cy="749274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AD840-5FA2-4FAE-88BE-CEDA5B20E804}"/>
              </a:ext>
            </a:extLst>
          </p:cNvPr>
          <p:cNvSpPr txBox="1">
            <a:spLocks/>
          </p:cNvSpPr>
          <p:nvPr/>
        </p:nvSpPr>
        <p:spPr>
          <a:xfrm>
            <a:off x="3832649" y="534141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042C32-9C0C-47D4-8DF9-155612A1CF8A}"/>
              </a:ext>
            </a:extLst>
          </p:cNvPr>
          <p:cNvSpPr txBox="1">
            <a:spLocks/>
          </p:cNvSpPr>
          <p:nvPr/>
        </p:nvSpPr>
        <p:spPr>
          <a:xfrm>
            <a:off x="985118" y="3208230"/>
            <a:ext cx="6210825" cy="7159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3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9FCCEE-10FB-4E7C-B9E0-6AE4FBF9D969}"/>
              </a:ext>
            </a:extLst>
          </p:cNvPr>
          <p:cNvSpPr txBox="1">
            <a:spLocks/>
          </p:cNvSpPr>
          <p:nvPr/>
        </p:nvSpPr>
        <p:spPr>
          <a:xfrm>
            <a:off x="648711" y="5648275"/>
            <a:ext cx="5468704" cy="61379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3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206D-6194-4AE2-B016-C5CC164BA9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6964" y="1567320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E6173-B2E2-40F2-8815-B6D02605C3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886640" y="1924293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ED715-0C28-4A2A-9476-1C7D16F64BC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0574" y="198778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E862EE6D-674C-4CA9-8475-3D6A11390CC5}"/>
              </a:ext>
            </a:extLst>
          </p:cNvPr>
          <p:cNvSpPr>
            <a:spLocks/>
          </p:cNvSpPr>
          <p:nvPr/>
        </p:nvSpPr>
        <p:spPr>
          <a:xfrm>
            <a:off x="3036682" y="4508985"/>
            <a:ext cx="768070" cy="74927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AB54289-F828-4F76-83D3-DCFDAA30016F}"/>
              </a:ext>
            </a:extLst>
          </p:cNvPr>
          <p:cNvSpPr>
            <a:spLocks/>
          </p:cNvSpPr>
          <p:nvPr/>
        </p:nvSpPr>
        <p:spPr>
          <a:xfrm>
            <a:off x="4090531" y="4508985"/>
            <a:ext cx="768070" cy="749274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29563-E4E9-44A2-BEED-B19CE9E0F3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459561" y="2394770"/>
            <a:ext cx="643248" cy="4103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C0C85C-7130-43A0-AAA4-A07A8E14DA4E}"/>
              </a:ext>
            </a:extLst>
          </p:cNvPr>
          <p:cNvSpPr txBox="1">
            <a:spLocks/>
          </p:cNvSpPr>
          <p:nvPr/>
        </p:nvSpPr>
        <p:spPr>
          <a:xfrm>
            <a:off x="791604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SVN-Avo" panose="02040603050506020204" pitchFamily="18" charset="0"/>
                <a:cs typeface="Lato" panose="020F0502020204030203" pitchFamily="34" charset="0"/>
              </a:rPr>
              <a:t>ba</a:t>
            </a:r>
            <a:endParaRPr lang="en-GB" sz="5000" dirty="0"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1E875-86B4-4799-A7A7-5AE2367C560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2367" y="303791"/>
            <a:ext cx="2420696" cy="1210348"/>
          </a:xfrm>
          <a:prstGeom prst="rect">
            <a:avLst/>
          </a:prstGeom>
        </p:spPr>
      </p:pic>
      <p:pic>
        <p:nvPicPr>
          <p:cNvPr id="15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91037A15-6914-473C-A376-4B16E1163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0025" y="964292"/>
            <a:ext cx="3919330" cy="39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93197E-6 4.92132E-6 L 5.93197E-6 4.92132E-6 C 0.00261 -0.00155 0.00695 -0.00463 0.01024 -0.00556 C 0.01337 -0.00679 0.01979 -0.00834 0.01979 -0.00834 C 0.02153 -0.00803 0.02343 -0.00803 0.02534 -0.0071 C 0.02864 -0.00494 0.02656 0.00647 0.02604 0.00833 C 0.02569 0.00987 0.02448 0.00956 0.02378 0.00987 C 0.02257 0.01049 0.02153 0.01079 0.02048 0.01141 C 0.01493 0.01079 0.00938 0.01049 0.00382 0.00987 C 0.00278 0.00956 0.00139 0.01018 0.0007 0.00833 C 5.93197E-6 0.00647 5.93197E-6 0.00154 5.93197E-6 4.92132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783E-6 3.25208E-6 L 1.45783E-6 3.25208E-6 C -0.00278 0.01388 -0.00278 0.00802 -0.00157 0.02129 C -0.0007 0.02962 -0.00191 0.02777 0.00173 0.02993 C 0.00243 0.02931 0.00347 0.02931 0.00399 0.02839 C 0.00468 0.02715 0.00486 0.02561 0.00486 0.02407 C 0.00486 0.01512 0.00642 0.00524 0.00173 3.25208E-6 C 0.00121 -0.00031 0.00034 3.25208E-6 1.45783E-6 3.25208E-6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00035E-6 -2.31719E-6 L 9.00035E-6 -2.31719E-6 C -0.00312 0.00031 -0.00642 -2.31719E-6 -0.00954 0.00124 C -0.0111 0.00185 -0.01232 0.00525 -0.01353 0.00679 C -0.01423 0.00802 -0.01509 0.00864 -0.01579 0.00988 C -0.01561 0.01204 -0.01613 0.01543 -0.01509 0.01666 C -0.01284 0.01944 -0.00711 0.01975 -0.00711 0.01975 C -0.00312 0.01913 0.00087 0.01944 0.00469 0.01821 C 0.00539 0.0179 0.00625 0.01666 0.00625 0.01543 C 0.00643 0.01358 0.00591 0.01142 0.00556 0.00988 C 0.00521 0.00802 0.00469 0.00648 0.004 0.00556 L 9.00035E-6 -2.31719E-6 Z " pathEditMode="relative" ptsTypes="AAAA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0650AD93-AF8A-4B89-9803-B12643FA71E8}"/>
              </a:ext>
            </a:extLst>
          </p:cNvPr>
          <p:cNvSpPr>
            <a:spLocks/>
          </p:cNvSpPr>
          <p:nvPr/>
        </p:nvSpPr>
        <p:spPr>
          <a:xfrm>
            <a:off x="1209613" y="5204782"/>
            <a:ext cx="909831" cy="91617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49FF-EEDC-41F8-9082-23B918F3F0AB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281588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470947-D7BF-4150-8551-8E5137A81EA7}"/>
              </a:ext>
            </a:extLst>
          </p:cNvPr>
          <p:cNvSpPr txBox="1">
            <a:spLocks/>
          </p:cNvSpPr>
          <p:nvPr/>
        </p:nvSpPr>
        <p:spPr>
          <a:xfrm>
            <a:off x="918765" y="3010813"/>
            <a:ext cx="5886983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4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1686E0-C695-44EC-8CB9-EC246D0AF32C}"/>
              </a:ext>
            </a:extLst>
          </p:cNvPr>
          <p:cNvSpPr txBox="1">
            <a:spLocks/>
          </p:cNvSpPr>
          <p:nvPr/>
        </p:nvSpPr>
        <p:spPr>
          <a:xfrm>
            <a:off x="2340303" y="4860245"/>
            <a:ext cx="5886983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4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E8EBA-802F-48D9-9D45-DBADCEEDAF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4043" y="1544503"/>
            <a:ext cx="2059243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A0541-CBC6-49F8-A499-1E0BEFF0BA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084" y="1923674"/>
            <a:ext cx="709872" cy="431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8ABBB-EA76-4AE6-BA5A-5CADFC258B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9899" y="2413937"/>
            <a:ext cx="584737" cy="355794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A1F38521-6D8B-4FF6-B778-42AF0C383FB5}"/>
              </a:ext>
            </a:extLst>
          </p:cNvPr>
          <p:cNvSpPr>
            <a:spLocks/>
          </p:cNvSpPr>
          <p:nvPr/>
        </p:nvSpPr>
        <p:spPr>
          <a:xfrm>
            <a:off x="2263462" y="5204782"/>
            <a:ext cx="909831" cy="916170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79FF46C6-64BC-4B0F-85F3-D27A58A1ED53}"/>
              </a:ext>
            </a:extLst>
          </p:cNvPr>
          <p:cNvSpPr>
            <a:spLocks/>
          </p:cNvSpPr>
          <p:nvPr/>
        </p:nvSpPr>
        <p:spPr>
          <a:xfrm>
            <a:off x="2263462" y="4351262"/>
            <a:ext cx="909831" cy="916170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20DCAD-A3CE-4FE0-93B6-DE14F463CBC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1568" y="1897560"/>
            <a:ext cx="584713" cy="355779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3DC2E21D-A183-458A-8C16-02E5A15729F8}"/>
              </a:ext>
            </a:extLst>
          </p:cNvPr>
          <p:cNvSpPr>
            <a:spLocks/>
          </p:cNvSpPr>
          <p:nvPr/>
        </p:nvSpPr>
        <p:spPr>
          <a:xfrm>
            <a:off x="1241867" y="4341363"/>
            <a:ext cx="909831" cy="916170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3BF04-BD3C-4163-812C-C1803FDD21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31098" y="2259478"/>
            <a:ext cx="692603" cy="42142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342BE-30AD-4CAE-8D76-AB32974DC96A}"/>
              </a:ext>
            </a:extLst>
          </p:cNvPr>
          <p:cNvSpPr txBox="1">
            <a:spLocks/>
          </p:cNvSpPr>
          <p:nvPr/>
        </p:nvSpPr>
        <p:spPr>
          <a:xfrm>
            <a:off x="7768258" y="5619952"/>
            <a:ext cx="2754808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SVN-Avo" panose="02040603050506020204" pitchFamily="18" charset="0"/>
                <a:cs typeface="Lato" panose="020F0502020204030203" pitchFamily="34" charset="0"/>
              </a:rPr>
              <a:t>bốn</a:t>
            </a:r>
            <a:endParaRPr lang="en-GB" sz="5000" dirty="0"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A22F60-E4DE-4DE4-8D1D-BD816522425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0879" y="352003"/>
            <a:ext cx="2210219" cy="1053955"/>
          </a:xfrm>
          <a:prstGeom prst="rect">
            <a:avLst/>
          </a:prstGeom>
        </p:spPr>
      </p:pic>
      <p:pic>
        <p:nvPicPr>
          <p:cNvPr id="17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51B53CC-91D7-4FCE-8118-7ADE8A236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4283" y="1784992"/>
            <a:ext cx="3261941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05068E-6 -2.21537E-6 L 4.05068E-6 -2.21537E-6 C 0.00902 0.00062 0.01579 -0.00648 0.02065 0.00432 C 0.02117 0.00556 0.02169 0.0071 0.02221 0.00834 C 0.02308 0.01265 0.02377 0.01451 0.02221 0.01944 C 0.02169 0.02099 0.02065 0.02129 0.01978 0.02253 C 0.01562 0.02191 0.01128 0.02222 0.00711 0.02099 C 0.00642 0.02068 0.0059 0.01913 0.00555 0.01821 C 0.00156 0.00803 0.0059 0.01636 0.00225 0.00988 C 0.00121 0.00432 0.00034 0.00155 4.05068E-6 -2.21537E-6 Z " pathEditMode="relative" ptsTypes="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49184E-6 3.45572E-7 L 3.49184E-6 3.45572E-7 C -0.00608 0.00031 -0.01232 3.45572E-7 -0.01823 0.00124 C -0.01909 0.00154 -0.01979 0.00278 -0.01979 0.00401 C -0.01979 0.00741 -0.01875 0.0108 -0.01823 0.01419 C -0.01319 0.01358 -0.00816 0.01389 -0.0033 0.01265 C -0.00243 0.01234 -0.00191 0.01111 -0.00174 0.00987 C -0.00139 0.00833 -0.00035 0.00154 3.49184E-6 3.45572E-7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73759E-6 3.94323E-6 L -5.73759E-6 3.94323E-6 C 0.00069 0.00154 0.00555 0.00894 0.00555 0.01388 C 0.00555 0.01727 0.00485 0.02067 0.00468 0.02406 C 0.00451 0.02375 -0.00209 0.02314 -0.00244 0.01974 C -0.00278 0.01666 -0.00209 0.00802 -5.73759E-6 0.00555 C 0.00034 0.00493 -5.73759E-6 0.00092 -5.73759E-6 3.94323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7431E-6 1.55508E-6 L -3.97431E-6 1.55508E-6 L -0.00642 -0.00432 C -0.00711 -0.00494 -0.00798 -0.00556 -0.00885 -0.00556 C -0.00989 -0.00556 -0.01093 -0.00463 -0.01197 -0.00432 C -0.01214 -0.00278 -0.01284 -0.00155 -0.01267 1.55508E-6 C -0.01232 0.00432 -0.01058 0.00432 -0.00885 0.00555 C -0.00728 0.00493 -0.00555 0.00462 -0.00399 0.00401 C -0.00329 0.0037 -0.00208 0.0037 -0.00173 0.00246 C -0.00121 0.00154 -0.00173 1.55508E-6 -3.97431E-6 1.55508E-6 Z " pathEditMode="relative" ptsTypes="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59C0EC1C-2B64-4A38-A0E3-CBD3DF6F3FDA}"/>
              </a:ext>
            </a:extLst>
          </p:cNvPr>
          <p:cNvSpPr>
            <a:spLocks/>
          </p:cNvSpPr>
          <p:nvPr/>
        </p:nvSpPr>
        <p:spPr>
          <a:xfrm>
            <a:off x="1014451" y="5090891"/>
            <a:ext cx="797626" cy="85058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16AB-37EA-4E93-859C-F527CFCBFCD7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077699-8A9B-4585-BC73-BAF67763D6E5}"/>
              </a:ext>
            </a:extLst>
          </p:cNvPr>
          <p:cNvSpPr txBox="1">
            <a:spLocks/>
          </p:cNvSpPr>
          <p:nvPr/>
        </p:nvSpPr>
        <p:spPr>
          <a:xfrm>
            <a:off x="1014451" y="3180457"/>
            <a:ext cx="5974044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5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084241-9E1F-466F-943B-CEEFF360310B}"/>
              </a:ext>
            </a:extLst>
          </p:cNvPr>
          <p:cNvSpPr txBox="1">
            <a:spLocks/>
          </p:cNvSpPr>
          <p:nvPr/>
        </p:nvSpPr>
        <p:spPr>
          <a:xfrm>
            <a:off x="3023631" y="4469976"/>
            <a:ext cx="4514965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5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09BC5-A453-4A8A-878D-B89A5D905A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1386" y="1662471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49B58-48DD-4A94-A413-847E522C84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32647" y="2005576"/>
            <a:ext cx="503575" cy="32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BF5BB-2E8B-41A1-896B-FFD986E3FA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3069" y="2021635"/>
            <a:ext cx="533717" cy="340512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77F8DB9C-52A5-4DDE-A35E-EC0B9AE6ACE4}"/>
              </a:ext>
            </a:extLst>
          </p:cNvPr>
          <p:cNvSpPr>
            <a:spLocks/>
          </p:cNvSpPr>
          <p:nvPr/>
        </p:nvSpPr>
        <p:spPr>
          <a:xfrm>
            <a:off x="1954353" y="5090891"/>
            <a:ext cx="797626" cy="85058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FC9A114-CA22-41F0-B34D-5B0F05BAF6F5}"/>
              </a:ext>
            </a:extLst>
          </p:cNvPr>
          <p:cNvSpPr>
            <a:spLocks/>
          </p:cNvSpPr>
          <p:nvPr/>
        </p:nvSpPr>
        <p:spPr>
          <a:xfrm>
            <a:off x="2894255" y="5090891"/>
            <a:ext cx="797626" cy="850582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B8016C8-45FA-42C2-8C8C-06A2CD7F1837}"/>
              </a:ext>
            </a:extLst>
          </p:cNvPr>
          <p:cNvSpPr>
            <a:spLocks/>
          </p:cNvSpPr>
          <p:nvPr/>
        </p:nvSpPr>
        <p:spPr>
          <a:xfrm>
            <a:off x="2495442" y="4129349"/>
            <a:ext cx="797626" cy="85058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D5EA6A-B5C0-4A02-A67D-C93878B6AD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3631" y="2435790"/>
            <a:ext cx="389172" cy="24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42422-AF04-4492-ABD5-B28D36D660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7779" y="2681532"/>
            <a:ext cx="421889" cy="269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B5A5A-C828-4BA2-B2CD-7CE9D92031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896225" y="2382841"/>
            <a:ext cx="490222" cy="312762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06953A31-E176-4BA7-AF49-B675E76210BA}"/>
              </a:ext>
            </a:extLst>
          </p:cNvPr>
          <p:cNvSpPr>
            <a:spLocks/>
          </p:cNvSpPr>
          <p:nvPr/>
        </p:nvSpPr>
        <p:spPr>
          <a:xfrm>
            <a:off x="1413264" y="4131366"/>
            <a:ext cx="797626" cy="850582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  <a:latin typeface="SVN-Avo" panose="020406030505060202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A7146F-69EE-4065-BA8E-3553C3069456}"/>
              </a:ext>
            </a:extLst>
          </p:cNvPr>
          <p:cNvSpPr txBox="1">
            <a:spLocks/>
          </p:cNvSpPr>
          <p:nvPr/>
        </p:nvSpPr>
        <p:spPr>
          <a:xfrm>
            <a:off x="7796775" y="5440473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SVN-Avo" panose="02040603050506020204" pitchFamily="18" charset="0"/>
                <a:cs typeface="Lato" panose="020F0502020204030203" pitchFamily="34" charset="0"/>
              </a:rPr>
              <a:t>năm</a:t>
            </a:r>
            <a:endParaRPr lang="en-GB" sz="5000" dirty="0"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A89517-2914-40DC-8F36-0E1889CDE4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7405" y="406706"/>
            <a:ext cx="2139623" cy="1069812"/>
          </a:xfrm>
          <a:prstGeom prst="rect">
            <a:avLst/>
          </a:prstGeom>
        </p:spPr>
      </p:pic>
      <p:pic>
        <p:nvPicPr>
          <p:cNvPr id="19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CBF3A603-73A2-47CC-9610-D47765F2A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5330" y="1475961"/>
            <a:ext cx="3906078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512E-6 2.90651E-6 L -2.5512E-6 2.90651E-6 C 0.00208 -0.00185 0.00416 -0.00401 0.00625 -0.00555 C 0.00816 -0.0071 0.01059 -0.00771 0.01267 -0.00833 C 0.021 -0.00802 0.0295 -0.00895 0.03801 -0.0071 C 0.03887 -0.00679 0.0394 -0.00463 0.03957 -0.00278 C 0.03974 0.00062 0.03992 0.00463 0.0387 0.0071 C 0.03766 0.00957 0.03402 0.01018 0.03402 0.01018 C 0.02499 0.00957 0.01597 0.00988 0.00712 0.00864 C 0.00538 0.00833 0.00226 0.00586 0.00226 0.00586 C -0.00052 0.00247 0.00035 0.00093 -2.5512E-6 2.90651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8622E-6 -3.15026E-6 L -3.68622E-6 -3.15026E-6 C -0.00434 0.00031 -0.00868 -3.15026E-6 -0.01284 0.00124 C -0.01371 0.00155 -0.01423 0.00371 -0.0151 0.00402 C -0.01701 0.00494 -0.01892 0.00494 -0.02065 0.00556 C -0.02274 0.00618 -0.02517 0.00679 -0.02707 0.00834 C -0.02812 0.00926 -0.02916 0.01019 -0.0302 0.01111 C -0.0328 0.01574 -0.03089 0.01327 -0.03506 0.01543 C -0.03506 0.01543 -0.04096 0.01883 -0.04217 0.01975 C -0.04304 0.02006 -0.04374 0.02099 -0.0446 0.02099 L -0.05797 0.02253 C -0.05779 0.02376 -0.05814 0.02654 -0.05727 0.02685 C -0.0387 0.02901 -0.04026 0.02932 -0.03107 0.02376 C -0.02499 0.01667 -0.03263 0.025 -0.02551 0.01975 C -0.02464 0.01883 -0.02395 0.01759 -0.02308 0.01667 C -0.02239 0.01605 -0.02152 0.01574 -0.02065 0.01543 C -0.01996 0.01451 -0.01926 0.01327 -0.0184 0.01265 C -0.01753 0.01204 -0.01666 0.01204 -0.01597 0.01111 C -0.01527 0.01049 -0.01493 0.00926 -0.0144 0.00834 C -0.01302 0.00618 -0.01041 0.00371 -0.00885 0.00278 C -0.00469 -0.0003 -0.00156 0.00031 -3.68622E-6 -3.15026E-6 Z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9.40646E-7 5.64023E-6 L -9.40646E-7 5.64023E-6 C 0.00208 -0.00184 0.00416 -0.004 0.00624 -0.00585 C 0.00781 -0.00678 0.01093 -0.00832 0.01093 -0.00832 C 0.01284 -0.00801 0.0151 -0.00925 0.01648 -0.00709 C 0.01735 -0.00616 0.01562 -0.004 0.01492 -0.00277 C 0.01423 -0.00184 0.01336 -0.00123 0.01267 5.64023E-6 C 0.01197 0.00063 0.01145 0.00186 0.01093 0.00279 C 0.00329 0.00124 0.00173 0.00032 -9.40646E-7 5.64023E-6 Z " pathEditMode="relative" ptsTypes="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1666E-6 5.2237E-6 L -2.01666E-6 5.2237E-6 C -0.00226 0.00124 -0.00434 0.00279 -0.00642 0.00402 C -0.00746 0.00464 -0.00868 0.00464 -0.00972 0.00556 C -0.01024 0.00618 -0.01059 0.00772 -0.01128 0.00834 C -0.01319 0.01019 -0.02117 0.01112 -0.02152 0.01112 C -0.02083 0.01266 -0.02013 0.0142 -0.01926 0.01544 C -0.01683 0.01821 -0.01388 0.01605 -0.01128 0.01544 C -0.01041 0.01451 -0.00954 0.01359 -0.00885 0.01266 C -0.00746 0.0105 -0.00486 0.00556 -0.00486 0.00556 C -0.00399 0.00093 -0.00087 0.00093 -2.01666E-6 5.2237E-6 Z " pathEditMode="relative" ptsTypes="AAAAA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7966E-6 1.10768E-6 L 5.7966E-6 1.10768E-6 C -0.00659 0.00031 -0.01318 -0.00062 -0.01978 0.00123 C -0.02064 0.00154 -0.02099 0.00401 -0.02064 0.00555 C -0.02012 0.00679 -0.01908 0.00648 -0.01821 0.00679 C -0.01683 0.0074 -0.01561 0.00771 -0.01422 0.00833 C -0.00502 0.0074 0.0047 0.01573 0.0007 1.10768E-6 C 0.00053 -0.00124 -0.00034 -0.00185 -0.00086 -0.00278 C -0.00346 -0.00124 -0.00016 -0.00062 5.7966E-6 1.10768E-6 Z " pathEditMode="relative" ptsTypes="AAAAAAA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FC59BF-DD10-4EC0-8122-FBBBD7694126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9AE0-2909-4EE0-9FC1-948777E12236}"/>
              </a:ext>
            </a:extLst>
          </p:cNvPr>
          <p:cNvSpPr txBox="1">
            <a:spLocks/>
          </p:cNvSpPr>
          <p:nvPr/>
        </p:nvSpPr>
        <p:spPr>
          <a:xfrm>
            <a:off x="718228" y="5600473"/>
            <a:ext cx="7514375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F6B6C9-88D0-4991-AB80-6ECD68089C8E}"/>
              </a:ext>
            </a:extLst>
          </p:cNvPr>
          <p:cNvSpPr txBox="1">
            <a:spLocks/>
          </p:cNvSpPr>
          <p:nvPr/>
        </p:nvSpPr>
        <p:spPr>
          <a:xfrm>
            <a:off x="994035" y="2966288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04D3A-955D-478F-BE80-265C1E6D2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3456" y="4033719"/>
            <a:ext cx="1963922" cy="14577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B509EE-B33B-473B-82F5-A23E062B776D}"/>
              </a:ext>
            </a:extLst>
          </p:cNvPr>
          <p:cNvSpPr txBox="1">
            <a:spLocks/>
          </p:cNvSpPr>
          <p:nvPr/>
        </p:nvSpPr>
        <p:spPr>
          <a:xfrm>
            <a:off x="8081577" y="4679987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SVN-Avo" panose="02040603050506020204" pitchFamily="18" charset="0"/>
                <a:cs typeface="Lato" panose="020F0502020204030203" pitchFamily="34" charset="0"/>
              </a:rPr>
              <a:t>không</a:t>
            </a:r>
            <a:endParaRPr lang="en-GB" sz="5000" dirty="0">
              <a:uFillTx/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7DA29-250A-4F6E-8A0E-6F99A0DFE8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02" y="235036"/>
            <a:ext cx="2173480" cy="108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6B181-DAED-401D-B72B-63037E5498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1705" y="1323271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07BB8-5CC0-4E33-BCC9-0D7D94431B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3497" y="1861066"/>
            <a:ext cx="872439" cy="556616"/>
          </a:xfrm>
          <a:prstGeom prst="rect">
            <a:avLst/>
          </a:prstGeom>
        </p:spPr>
      </p:pic>
      <p:pic>
        <p:nvPicPr>
          <p:cNvPr id="11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81AC96F7-54D9-47F2-A582-F98E284EE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9826" y="1479371"/>
            <a:ext cx="3283226" cy="32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310</Words>
  <Application>Microsoft Office PowerPoint</Application>
  <PresentationFormat>Widescreen</PresentationFormat>
  <Paragraphs>102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Lato</vt:lpstr>
      <vt:lpstr>SVN-Avo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133</cp:revision>
  <dcterms:created xsi:type="dcterms:W3CDTF">2021-06-02T01:34:28Z</dcterms:created>
  <dcterms:modified xsi:type="dcterms:W3CDTF">2024-09-07T05:52:55Z</dcterms:modified>
</cp:coreProperties>
</file>