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60" r:id="rId3"/>
    <p:sldMasterId id="2147483685" r:id="rId4"/>
  </p:sldMasterIdLst>
  <p:notesMasterIdLst>
    <p:notesMasterId r:id="rId27"/>
  </p:notesMasterIdLst>
  <p:handoutMasterIdLst>
    <p:handoutMasterId r:id="rId28"/>
  </p:handoutMasterIdLst>
  <p:sldIdLst>
    <p:sldId id="256" r:id="rId5"/>
    <p:sldId id="269" r:id="rId6"/>
    <p:sldId id="268" r:id="rId7"/>
    <p:sldId id="267" r:id="rId8"/>
    <p:sldId id="288" r:id="rId9"/>
    <p:sldId id="266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2" r:id="rId18"/>
    <p:sldId id="281" r:id="rId19"/>
    <p:sldId id="283" r:id="rId20"/>
    <p:sldId id="264" r:id="rId21"/>
    <p:sldId id="284" r:id="rId22"/>
    <p:sldId id="286" r:id="rId23"/>
    <p:sldId id="287" r:id="rId24"/>
    <p:sldId id="271" r:id="rId25"/>
    <p:sldId id="289" r:id="rId26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SVN-Newton" panose="02040603050506020204" pitchFamily="18" charset="0"/>
      <p:regular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  <p:embeddedFont>
      <p:font typeface="UVF Barmbrack" panose="02000000000000000000" pitchFamily="2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829"/>
    <a:srgbClr val="065D95"/>
    <a:srgbClr val="D3EFFB"/>
    <a:srgbClr val="E88597"/>
    <a:srgbClr val="FFEED0"/>
    <a:srgbClr val="C6EAFA"/>
    <a:srgbClr val="F1B201"/>
    <a:srgbClr val="FFE2A6"/>
    <a:srgbClr val="1B8FC2"/>
    <a:srgbClr val="0D1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00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74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24F20-71F2-4088-A955-4BD547260585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724FE-5460-4F9D-BF8A-936AF3AA1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536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43CF7-6686-4D9C-87CF-1EB1FCB71A00}" type="datetimeFigureOut">
              <a:rPr lang="en-GB" smtClean="0"/>
              <a:t>02/11/2025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EAFC9-77BF-4FD2-AAD2-D4439D7E2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93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từng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tinh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phù</a:t>
            </a:r>
            <a:r>
              <a:rPr lang="en-GB" baseline="0" dirty="0"/>
              <a:t> </a:t>
            </a:r>
            <a:r>
              <a:rPr lang="en-GB" baseline="0" dirty="0" err="1"/>
              <a:t>hợp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EAFC9-77BF-4FD2-AAD2-D4439D7E2F7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57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95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99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89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5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45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19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4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29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03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58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9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3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0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89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6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22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2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41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07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86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68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5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687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11/2/2025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598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11/2/2025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43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11/2/2025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232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11/2/2025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11/2/2025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848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11/2/2025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2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11/2/2025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20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11/2/2025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85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11/2/2025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16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11/2/2025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09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2"/>
          <p:cNvSpPr/>
          <p:nvPr userDrawn="1"/>
        </p:nvSpPr>
        <p:spPr>
          <a:xfrm>
            <a:off x="-982331" y="7998716"/>
            <a:ext cx="4896042" cy="2698943"/>
          </a:xfrm>
          <a:custGeom>
            <a:avLst/>
            <a:gdLst/>
            <a:ahLst/>
            <a:cxnLst/>
            <a:rect l="l" t="t" r="r" b="b"/>
            <a:pathLst>
              <a:path w="4896042" h="2698943">
                <a:moveTo>
                  <a:pt x="0" y="0"/>
                </a:moveTo>
                <a:lnTo>
                  <a:pt x="4896042" y="0"/>
                </a:lnTo>
                <a:lnTo>
                  <a:pt x="4896042" y="2698943"/>
                </a:lnTo>
                <a:lnTo>
                  <a:pt x="0" y="2698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3"/>
          <p:cNvSpPr/>
          <p:nvPr userDrawn="1"/>
        </p:nvSpPr>
        <p:spPr>
          <a:xfrm>
            <a:off x="5679608" y="-1665692"/>
            <a:ext cx="4692737" cy="3871508"/>
          </a:xfrm>
          <a:custGeom>
            <a:avLst/>
            <a:gdLst/>
            <a:ahLst/>
            <a:cxnLst/>
            <a:rect l="l" t="t" r="r" b="b"/>
            <a:pathLst>
              <a:path w="4692737" h="3871508">
                <a:moveTo>
                  <a:pt x="0" y="0"/>
                </a:moveTo>
                <a:lnTo>
                  <a:pt x="4692737" y="0"/>
                </a:lnTo>
                <a:lnTo>
                  <a:pt x="4692737" y="3871508"/>
                </a:lnTo>
                <a:lnTo>
                  <a:pt x="0" y="3871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4"/>
          <p:cNvSpPr/>
          <p:nvPr userDrawn="1"/>
        </p:nvSpPr>
        <p:spPr>
          <a:xfrm>
            <a:off x="12449058" y="614632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 userDrawn="1"/>
        </p:nvSpPr>
        <p:spPr>
          <a:xfrm>
            <a:off x="5391979" y="8312270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/>
          <p:cNvSpPr/>
          <p:nvPr userDrawn="1"/>
        </p:nvSpPr>
        <p:spPr>
          <a:xfrm rot="14847931">
            <a:off x="14849461" y="-903449"/>
            <a:ext cx="4819678" cy="4114800"/>
          </a:xfrm>
          <a:custGeom>
            <a:avLst/>
            <a:gdLst/>
            <a:ahLst/>
            <a:cxnLst/>
            <a:rect l="l" t="t" r="r" b="b"/>
            <a:pathLst>
              <a:path w="4819678" h="4114800">
                <a:moveTo>
                  <a:pt x="0" y="0"/>
                </a:moveTo>
                <a:lnTo>
                  <a:pt x="4819678" y="0"/>
                </a:lnTo>
                <a:lnTo>
                  <a:pt x="4819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7"/>
          <p:cNvSpPr/>
          <p:nvPr userDrawn="1"/>
        </p:nvSpPr>
        <p:spPr>
          <a:xfrm>
            <a:off x="-403144" y="-1665692"/>
            <a:ext cx="3267265" cy="6469833"/>
          </a:xfrm>
          <a:custGeom>
            <a:avLst/>
            <a:gdLst/>
            <a:ahLst/>
            <a:cxnLst/>
            <a:rect l="l" t="t" r="r" b="b"/>
            <a:pathLst>
              <a:path w="3267265" h="6469833">
                <a:moveTo>
                  <a:pt x="0" y="0"/>
                </a:moveTo>
                <a:lnTo>
                  <a:pt x="3267265" y="0"/>
                </a:lnTo>
                <a:lnTo>
                  <a:pt x="3267265" y="6469833"/>
                </a:lnTo>
                <a:lnTo>
                  <a:pt x="0" y="64698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8"/>
          <p:cNvSpPr/>
          <p:nvPr userDrawn="1"/>
        </p:nvSpPr>
        <p:spPr>
          <a:xfrm>
            <a:off x="14284624" y="5737122"/>
            <a:ext cx="5150296" cy="5150296"/>
          </a:xfrm>
          <a:custGeom>
            <a:avLst/>
            <a:gdLst/>
            <a:ahLst/>
            <a:cxnLst/>
            <a:rect l="l" t="t" r="r" b="b"/>
            <a:pathLst>
              <a:path w="5150296" h="5150296">
                <a:moveTo>
                  <a:pt x="0" y="0"/>
                </a:moveTo>
                <a:lnTo>
                  <a:pt x="5150296" y="0"/>
                </a:lnTo>
                <a:lnTo>
                  <a:pt x="5150296" y="5150296"/>
                </a:lnTo>
                <a:lnTo>
                  <a:pt x="0" y="51502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9"/>
          <p:cNvSpPr/>
          <p:nvPr userDrawn="1"/>
        </p:nvSpPr>
        <p:spPr>
          <a:xfrm>
            <a:off x="10372345" y="7998716"/>
            <a:ext cx="2619614" cy="2491908"/>
          </a:xfrm>
          <a:custGeom>
            <a:avLst/>
            <a:gdLst/>
            <a:ahLst/>
            <a:cxnLst/>
            <a:rect l="l" t="t" r="r" b="b"/>
            <a:pathLst>
              <a:path w="2619614" h="2491908">
                <a:moveTo>
                  <a:pt x="0" y="0"/>
                </a:moveTo>
                <a:lnTo>
                  <a:pt x="2619615" y="0"/>
                </a:lnTo>
                <a:lnTo>
                  <a:pt x="2619615" y="2491909"/>
                </a:lnTo>
                <a:lnTo>
                  <a:pt x="0" y="2491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0225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0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2.png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1.png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555452" y="75882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84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D1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14423631" y="6721475"/>
            <a:ext cx="4864039" cy="4864039"/>
          </a:xfrm>
          <a:custGeom>
            <a:avLst/>
            <a:gdLst/>
            <a:ahLst/>
            <a:cxnLst/>
            <a:rect l="l" t="t" r="r" b="b"/>
            <a:pathLst>
              <a:path w="4864039" h="4864039">
                <a:moveTo>
                  <a:pt x="0" y="0"/>
                </a:moveTo>
                <a:lnTo>
                  <a:pt x="4864039" y="0"/>
                </a:lnTo>
                <a:lnTo>
                  <a:pt x="4864039" y="4864039"/>
                </a:lnTo>
                <a:lnTo>
                  <a:pt x="0" y="48640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-1968625" y="-1525479"/>
            <a:ext cx="5213458" cy="5213458"/>
          </a:xfrm>
          <a:custGeom>
            <a:avLst/>
            <a:gdLst/>
            <a:ahLst/>
            <a:cxnLst/>
            <a:rect l="l" t="t" r="r" b="b"/>
            <a:pathLst>
              <a:path w="5213458" h="5213458">
                <a:moveTo>
                  <a:pt x="0" y="0"/>
                </a:moveTo>
                <a:lnTo>
                  <a:pt x="5213459" y="0"/>
                </a:lnTo>
                <a:lnTo>
                  <a:pt x="5213459" y="5213459"/>
                </a:lnTo>
                <a:lnTo>
                  <a:pt x="0" y="52134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>
            <a:off x="-982331" y="7998716"/>
            <a:ext cx="4896042" cy="2698943"/>
          </a:xfrm>
          <a:custGeom>
            <a:avLst/>
            <a:gdLst/>
            <a:ahLst/>
            <a:cxnLst/>
            <a:rect l="l" t="t" r="r" b="b"/>
            <a:pathLst>
              <a:path w="4896042" h="2698943">
                <a:moveTo>
                  <a:pt x="0" y="0"/>
                </a:moveTo>
                <a:lnTo>
                  <a:pt x="4896042" y="0"/>
                </a:lnTo>
                <a:lnTo>
                  <a:pt x="4896042" y="2698943"/>
                </a:lnTo>
                <a:lnTo>
                  <a:pt x="0" y="269894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5"/>
          <p:cNvSpPr/>
          <p:nvPr userDrawn="1"/>
        </p:nvSpPr>
        <p:spPr>
          <a:xfrm>
            <a:off x="15241896" y="-301438"/>
            <a:ext cx="4034809" cy="3989417"/>
          </a:xfrm>
          <a:custGeom>
            <a:avLst/>
            <a:gdLst/>
            <a:ahLst/>
            <a:cxnLst/>
            <a:rect l="l" t="t" r="r" b="b"/>
            <a:pathLst>
              <a:path w="4034809" h="3989417">
                <a:moveTo>
                  <a:pt x="0" y="0"/>
                </a:moveTo>
                <a:lnTo>
                  <a:pt x="4034808" y="0"/>
                </a:lnTo>
                <a:lnTo>
                  <a:pt x="4034808" y="3989418"/>
                </a:lnTo>
                <a:lnTo>
                  <a:pt x="0" y="398941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6"/>
          <p:cNvSpPr/>
          <p:nvPr userDrawn="1"/>
        </p:nvSpPr>
        <p:spPr>
          <a:xfrm>
            <a:off x="9218779" y="8318286"/>
            <a:ext cx="2456691" cy="2613501"/>
          </a:xfrm>
          <a:custGeom>
            <a:avLst/>
            <a:gdLst/>
            <a:ahLst/>
            <a:cxnLst/>
            <a:rect l="l" t="t" r="r" b="b"/>
            <a:pathLst>
              <a:path w="2456691" h="2613501">
                <a:moveTo>
                  <a:pt x="0" y="0"/>
                </a:moveTo>
                <a:lnTo>
                  <a:pt x="2456691" y="0"/>
                </a:lnTo>
                <a:lnTo>
                  <a:pt x="2456691" y="2613500"/>
                </a:lnTo>
                <a:lnTo>
                  <a:pt x="0" y="26135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Freeform 7"/>
          <p:cNvSpPr/>
          <p:nvPr userDrawn="1"/>
        </p:nvSpPr>
        <p:spPr>
          <a:xfrm>
            <a:off x="6340431" y="-1935754"/>
            <a:ext cx="4692737" cy="3871508"/>
          </a:xfrm>
          <a:custGeom>
            <a:avLst/>
            <a:gdLst/>
            <a:ahLst/>
            <a:cxnLst/>
            <a:rect l="l" t="t" r="r" b="b"/>
            <a:pathLst>
              <a:path w="4692737" h="3871508">
                <a:moveTo>
                  <a:pt x="0" y="0"/>
                </a:moveTo>
                <a:lnTo>
                  <a:pt x="4692737" y="0"/>
                </a:lnTo>
                <a:lnTo>
                  <a:pt x="4692737" y="3871508"/>
                </a:lnTo>
                <a:lnTo>
                  <a:pt x="0" y="38715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10"/>
          <p:cNvSpPr/>
          <p:nvPr userDrawn="1"/>
        </p:nvSpPr>
        <p:spPr>
          <a:xfrm>
            <a:off x="12449058" y="614632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 userDrawn="1"/>
        </p:nvSpPr>
        <p:spPr>
          <a:xfrm>
            <a:off x="5391979" y="8312270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16555452" y="75882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AB3829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AB3829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4998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D1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555452" y="75882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7200" y="399048"/>
            <a:ext cx="17373600" cy="944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21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11/2/2025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508204" y="11316694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7427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5.sv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0.png"/><Relationship Id="rId5" Type="http://schemas.openxmlformats.org/officeDocument/2006/relationships/image" Target="../media/image44.pn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svg"/><Relationship Id="rId7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59.png"/><Relationship Id="rId5" Type="http://schemas.openxmlformats.org/officeDocument/2006/relationships/image" Target="../media/image37.svg"/><Relationship Id="rId10" Type="http://schemas.openxmlformats.org/officeDocument/2006/relationships/image" Target="../media/image58.svg"/><Relationship Id="rId4" Type="http://schemas.openxmlformats.org/officeDocument/2006/relationships/image" Target="../media/image36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0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svg"/><Relationship Id="rId3" Type="http://schemas.openxmlformats.org/officeDocument/2006/relationships/image" Target="../media/image16.svg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35.svg"/><Relationship Id="rId5" Type="http://schemas.openxmlformats.org/officeDocument/2006/relationships/image" Target="../media/image5.sv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9.png"/><Relationship Id="rId1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7.svg"/><Relationship Id="rId12" Type="http://schemas.openxmlformats.org/officeDocument/2006/relationships/image" Target="../media/image20.png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11.png"/><Relationship Id="rId5" Type="http://schemas.openxmlformats.org/officeDocument/2006/relationships/image" Target="../media/image16.svg"/><Relationship Id="rId1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15.png"/><Relationship Id="rId9" Type="http://schemas.openxmlformats.org/officeDocument/2006/relationships/image" Target="../media/image5.sv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5.sv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sv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46.sv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17.png"/><Relationship Id="rId9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816552">
            <a:off x="18989243" y="3304727"/>
            <a:ext cx="6267501" cy="7439171"/>
          </a:xfrm>
          <a:custGeom>
            <a:avLst/>
            <a:gdLst/>
            <a:ahLst/>
            <a:cxnLst/>
            <a:rect l="l" t="t" r="r" b="b"/>
            <a:pathLst>
              <a:path w="6267501" h="7439171">
                <a:moveTo>
                  <a:pt x="0" y="0"/>
                </a:moveTo>
                <a:lnTo>
                  <a:pt x="6267502" y="0"/>
                </a:lnTo>
                <a:lnTo>
                  <a:pt x="6267502" y="7439171"/>
                </a:lnTo>
                <a:lnTo>
                  <a:pt x="0" y="74391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7273" y="918080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0193" y="918079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/>
          <p:cNvSpPr/>
          <p:nvPr/>
        </p:nvSpPr>
        <p:spPr>
          <a:xfrm>
            <a:off x="3695905" y="6926473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"/>
          <p:cNvSpPr/>
          <p:nvPr/>
        </p:nvSpPr>
        <p:spPr>
          <a:xfrm flipH="1">
            <a:off x="6248400" y="-463985"/>
            <a:ext cx="14191030" cy="3864855"/>
          </a:xfrm>
          <a:custGeom>
            <a:avLst/>
            <a:gdLst/>
            <a:ahLst/>
            <a:cxnLst/>
            <a:rect l="l" t="t" r="r" b="b"/>
            <a:pathLst>
              <a:path w="13501678" h="3864855">
                <a:moveTo>
                  <a:pt x="0" y="0"/>
                </a:moveTo>
                <a:lnTo>
                  <a:pt x="13501678" y="0"/>
                </a:lnTo>
                <a:lnTo>
                  <a:pt x="13501678" y="3864855"/>
                </a:lnTo>
                <a:lnTo>
                  <a:pt x="0" y="38648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4"/>
          <p:cNvSpPr/>
          <p:nvPr/>
        </p:nvSpPr>
        <p:spPr>
          <a:xfrm>
            <a:off x="-1067830" y="6286500"/>
            <a:ext cx="5273898" cy="4888413"/>
          </a:xfrm>
          <a:custGeom>
            <a:avLst/>
            <a:gdLst/>
            <a:ahLst/>
            <a:cxnLst/>
            <a:rect l="l" t="t" r="r" b="b"/>
            <a:pathLst>
              <a:path w="3933063" h="4114800">
                <a:moveTo>
                  <a:pt x="0" y="0"/>
                </a:moveTo>
                <a:lnTo>
                  <a:pt x="3933064" y="0"/>
                </a:lnTo>
                <a:lnTo>
                  <a:pt x="3933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6"/>
          <p:cNvSpPr/>
          <p:nvPr/>
        </p:nvSpPr>
        <p:spPr>
          <a:xfrm rot="11112063">
            <a:off x="16693033" y="4061986"/>
            <a:ext cx="2619614" cy="2491908"/>
          </a:xfrm>
          <a:custGeom>
            <a:avLst/>
            <a:gdLst/>
            <a:ahLst/>
            <a:cxnLst/>
            <a:rect l="l" t="t" r="r" b="b"/>
            <a:pathLst>
              <a:path w="2619614" h="2491908">
                <a:moveTo>
                  <a:pt x="0" y="0"/>
                </a:moveTo>
                <a:lnTo>
                  <a:pt x="2619615" y="0"/>
                </a:lnTo>
                <a:lnTo>
                  <a:pt x="2619615" y="2491908"/>
                </a:lnTo>
                <a:lnTo>
                  <a:pt x="0" y="24919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6"/>
          <p:cNvSpPr/>
          <p:nvPr/>
        </p:nvSpPr>
        <p:spPr>
          <a:xfrm rot="621439">
            <a:off x="12306837" y="7163624"/>
            <a:ext cx="6030771" cy="5646309"/>
          </a:xfrm>
          <a:custGeom>
            <a:avLst/>
            <a:gdLst/>
            <a:ahLst/>
            <a:cxnLst/>
            <a:rect l="l" t="t" r="r" b="b"/>
            <a:pathLst>
              <a:path w="6030771" h="5646309">
                <a:moveTo>
                  <a:pt x="0" y="0"/>
                </a:moveTo>
                <a:lnTo>
                  <a:pt x="6030771" y="0"/>
                </a:lnTo>
                <a:lnTo>
                  <a:pt x="6030771" y="5646309"/>
                </a:lnTo>
                <a:lnTo>
                  <a:pt x="0" y="56463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6"/>
          <p:cNvSpPr/>
          <p:nvPr/>
        </p:nvSpPr>
        <p:spPr>
          <a:xfrm>
            <a:off x="9271757" y="7745398"/>
            <a:ext cx="2240012" cy="2698810"/>
          </a:xfrm>
          <a:custGeom>
            <a:avLst/>
            <a:gdLst/>
            <a:ahLst/>
            <a:cxnLst/>
            <a:rect l="l" t="t" r="r" b="b"/>
            <a:pathLst>
              <a:path w="2240012" h="2698810">
                <a:moveTo>
                  <a:pt x="0" y="0"/>
                </a:moveTo>
                <a:lnTo>
                  <a:pt x="2240012" y="0"/>
                </a:lnTo>
                <a:lnTo>
                  <a:pt x="2240012" y="2698810"/>
                </a:lnTo>
                <a:lnTo>
                  <a:pt x="0" y="26988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4934" y="2536386"/>
            <a:ext cx="15756415" cy="4861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8557" y="686674"/>
            <a:ext cx="5060119" cy="16704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2704" y="7937213"/>
            <a:ext cx="5072312" cy="15180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4136645" y="8951227"/>
            <a:ext cx="1275797" cy="1316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2" y="-84571"/>
            <a:ext cx="1542489" cy="1542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600" y="647700"/>
            <a:ext cx="3352800" cy="900000"/>
            <a:chOff x="1066800" y="800100"/>
            <a:chExt cx="3629527" cy="1145454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974282" cy="1145454"/>
            </a:xfrm>
            <a:prstGeom prst="ellipse">
              <a:avLst/>
            </a:prstGeom>
            <a:solidFill>
              <a:srgbClr val="F1B20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endParaRPr lang="en-GB" sz="5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859700" y="1547700"/>
            <a:ext cx="7777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b)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9539627" y="2863578"/>
            <a:ext cx="6141966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4430589" y="1638300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9539627" y="4237314"/>
            <a:ext cx="6133945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4422568" y="3012036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9539627" y="5611050"/>
            <a:ext cx="6125924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14414547" y="4385772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4406526" y="575950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20246" y="1207770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527" y="7061297"/>
            <a:ext cx="12284505" cy="2462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/>
          <a:stretch/>
        </p:blipFill>
        <p:spPr>
          <a:xfrm>
            <a:off x="2657988" y="1939685"/>
            <a:ext cx="6881639" cy="5072251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2441006" y="1638300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389734" y="1622307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347091" y="1525186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3452977" y="1547700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2455484" y="3042065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404212" y="3026072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1361569" y="2928951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3467455" y="2951465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2469962" y="4445830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418690" y="4429837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11634537" y="4332716"/>
                <a:ext cx="1080000" cy="1080000"/>
              </a:xfrm>
              <a:prstGeom prst="roundRect">
                <a:avLst/>
              </a:prstGeom>
              <a:noFill/>
              <a:ln w="666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dirty="0" smtClean="0">
                          <a:solidFill>
                            <a:srgbClr val="065D9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</m:oMath>
                  </m:oMathPara>
                </a14:m>
                <a:endParaRPr lang="en-GB" sz="6600" b="1" dirty="0">
                  <a:solidFill>
                    <a:srgbClr val="065D95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4537" y="4332716"/>
                <a:ext cx="1080000" cy="1080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666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13481933" y="4355230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2484440" y="5849595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433168" y="5833602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1390525" y="5736481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6600" b="1" dirty="0">
              <a:solidFill>
                <a:srgbClr val="065D95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3496411" y="5758995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/>
              <p:cNvSpPr/>
              <p:nvPr/>
            </p:nvSpPr>
            <p:spPr>
              <a:xfrm>
                <a:off x="11642354" y="5758995"/>
                <a:ext cx="1080000" cy="1080000"/>
              </a:xfrm>
              <a:prstGeom prst="roundRect">
                <a:avLst/>
              </a:prstGeom>
              <a:noFill/>
              <a:ln w="666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dirty="0" smtClean="0">
                          <a:solidFill>
                            <a:srgbClr val="065D9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</m:oMath>
                  </m:oMathPara>
                </a14:m>
                <a:endParaRPr lang="en-GB" sz="6600" b="1" dirty="0">
                  <a:solidFill>
                    <a:srgbClr val="065D95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ounded 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2354" y="5758995"/>
                <a:ext cx="1080000" cy="10800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666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069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8" grpId="0" animBg="1"/>
      <p:bldP spid="21" grpId="0" animBg="1"/>
      <p:bldP spid="24" grpId="0" animBg="1"/>
      <p:bldP spid="26" grpId="0" animBg="1"/>
      <p:bldP spid="25" grpId="0" animBg="1"/>
      <p:bldP spid="27" grpId="0" animBg="1"/>
      <p:bldP spid="28" grpId="0"/>
      <p:bldP spid="29" grpId="0"/>
      <p:bldP spid="30" grpId="0" animBg="1"/>
      <p:bldP spid="31" grpId="0" animBg="1"/>
      <p:bldP spid="33" grpId="0"/>
      <p:bldP spid="34" grpId="0"/>
      <p:bldP spid="35" grpId="0" animBg="1"/>
      <p:bldP spid="36" grpId="0" animBg="1"/>
      <p:bldP spid="37" grpId="0"/>
      <p:bldP spid="38" grpId="0"/>
      <p:bldP spid="39" grpId="0" animBg="1"/>
      <p:bldP spid="40" grpId="0" animBg="1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/>
          <a:stretch/>
        </p:blipFill>
        <p:spPr>
          <a:xfrm>
            <a:off x="5397722" y="896627"/>
            <a:ext cx="6881639" cy="507225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828800" y="1715373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0B05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6" name="Freeform 5"/>
          <p:cNvSpPr/>
          <p:nvPr/>
        </p:nvSpPr>
        <p:spPr>
          <a:xfrm>
            <a:off x="5413764" y="1343658"/>
            <a:ext cx="6549636" cy="2656842"/>
          </a:xfrm>
          <a:custGeom>
            <a:avLst/>
            <a:gdLst>
              <a:gd name="connsiteX0" fmla="*/ 1330110 w 4239238"/>
              <a:gd name="connsiteY0" fmla="*/ 166950 h 4178190"/>
              <a:gd name="connsiteX1" fmla="*/ 487900 w 4239238"/>
              <a:gd name="connsiteY1" fmla="*/ 263202 h 4178190"/>
              <a:gd name="connsiteX2" fmla="*/ 30700 w 4239238"/>
              <a:gd name="connsiteY2" fmla="*/ 1923560 h 4178190"/>
              <a:gd name="connsiteX3" fmla="*/ 271331 w 4239238"/>
              <a:gd name="connsiteY3" fmla="*/ 3511729 h 4178190"/>
              <a:gd name="connsiteX4" fmla="*/ 2100131 w 4239238"/>
              <a:gd name="connsiteY4" fmla="*/ 4161434 h 4178190"/>
              <a:gd name="connsiteX5" fmla="*/ 3640173 w 4239238"/>
              <a:gd name="connsiteY5" fmla="*/ 3848613 h 4178190"/>
              <a:gd name="connsiteX6" fmla="*/ 4097373 w 4239238"/>
              <a:gd name="connsiteY6" fmla="*/ 2428887 h 4178190"/>
              <a:gd name="connsiteX7" fmla="*/ 4145500 w 4239238"/>
              <a:gd name="connsiteY7" fmla="*/ 672276 h 4178190"/>
              <a:gd name="connsiteX8" fmla="*/ 2918278 w 4239238"/>
              <a:gd name="connsiteY8" fmla="*/ 70697 h 4178190"/>
              <a:gd name="connsiteX9" fmla="*/ 1787310 w 4239238"/>
              <a:gd name="connsiteY9" fmla="*/ 22571 h 4178190"/>
              <a:gd name="connsiteX10" fmla="*/ 1330110 w 4239238"/>
              <a:gd name="connsiteY10" fmla="*/ 166950 h 417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39238" h="4178190">
                <a:moveTo>
                  <a:pt x="1330110" y="166950"/>
                </a:moveTo>
                <a:cubicBezTo>
                  <a:pt x="1113542" y="207055"/>
                  <a:pt x="704468" y="-29566"/>
                  <a:pt x="487900" y="263202"/>
                </a:cubicBezTo>
                <a:cubicBezTo>
                  <a:pt x="271332" y="555970"/>
                  <a:pt x="66795" y="1382139"/>
                  <a:pt x="30700" y="1923560"/>
                </a:cubicBezTo>
                <a:cubicBezTo>
                  <a:pt x="-5395" y="2464981"/>
                  <a:pt x="-73574" y="3138750"/>
                  <a:pt x="271331" y="3511729"/>
                </a:cubicBezTo>
                <a:cubicBezTo>
                  <a:pt x="616236" y="3884708"/>
                  <a:pt x="1538657" y="4105287"/>
                  <a:pt x="2100131" y="4161434"/>
                </a:cubicBezTo>
                <a:cubicBezTo>
                  <a:pt x="2661605" y="4217581"/>
                  <a:pt x="3307299" y="4137371"/>
                  <a:pt x="3640173" y="3848613"/>
                </a:cubicBezTo>
                <a:cubicBezTo>
                  <a:pt x="3973047" y="3559855"/>
                  <a:pt x="4013152" y="2958277"/>
                  <a:pt x="4097373" y="2428887"/>
                </a:cubicBezTo>
                <a:cubicBezTo>
                  <a:pt x="4181594" y="1899498"/>
                  <a:pt x="4342016" y="1065308"/>
                  <a:pt x="4145500" y="672276"/>
                </a:cubicBezTo>
                <a:cubicBezTo>
                  <a:pt x="3948984" y="279244"/>
                  <a:pt x="3311310" y="178981"/>
                  <a:pt x="2918278" y="70697"/>
                </a:cubicBezTo>
                <a:cubicBezTo>
                  <a:pt x="2525246" y="-37587"/>
                  <a:pt x="2056015" y="6529"/>
                  <a:pt x="1787310" y="22571"/>
                </a:cubicBezTo>
                <a:cubicBezTo>
                  <a:pt x="1518605" y="38613"/>
                  <a:pt x="1546678" y="126845"/>
                  <a:pt x="1330110" y="166950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 24"/>
          <p:cNvSpPr/>
          <p:nvPr/>
        </p:nvSpPr>
        <p:spPr>
          <a:xfrm>
            <a:off x="5606634" y="3874491"/>
            <a:ext cx="6356766" cy="1573809"/>
          </a:xfrm>
          <a:custGeom>
            <a:avLst/>
            <a:gdLst>
              <a:gd name="connsiteX0" fmla="*/ 1330110 w 4239238"/>
              <a:gd name="connsiteY0" fmla="*/ 166950 h 4178190"/>
              <a:gd name="connsiteX1" fmla="*/ 487900 w 4239238"/>
              <a:gd name="connsiteY1" fmla="*/ 263202 h 4178190"/>
              <a:gd name="connsiteX2" fmla="*/ 30700 w 4239238"/>
              <a:gd name="connsiteY2" fmla="*/ 1923560 h 4178190"/>
              <a:gd name="connsiteX3" fmla="*/ 271331 w 4239238"/>
              <a:gd name="connsiteY3" fmla="*/ 3511729 h 4178190"/>
              <a:gd name="connsiteX4" fmla="*/ 2100131 w 4239238"/>
              <a:gd name="connsiteY4" fmla="*/ 4161434 h 4178190"/>
              <a:gd name="connsiteX5" fmla="*/ 3640173 w 4239238"/>
              <a:gd name="connsiteY5" fmla="*/ 3848613 h 4178190"/>
              <a:gd name="connsiteX6" fmla="*/ 4097373 w 4239238"/>
              <a:gd name="connsiteY6" fmla="*/ 2428887 h 4178190"/>
              <a:gd name="connsiteX7" fmla="*/ 4145500 w 4239238"/>
              <a:gd name="connsiteY7" fmla="*/ 672276 h 4178190"/>
              <a:gd name="connsiteX8" fmla="*/ 2918278 w 4239238"/>
              <a:gd name="connsiteY8" fmla="*/ 70697 h 4178190"/>
              <a:gd name="connsiteX9" fmla="*/ 1787310 w 4239238"/>
              <a:gd name="connsiteY9" fmla="*/ 22571 h 4178190"/>
              <a:gd name="connsiteX10" fmla="*/ 1330110 w 4239238"/>
              <a:gd name="connsiteY10" fmla="*/ 166950 h 4178190"/>
              <a:gd name="connsiteX0" fmla="*/ 1330110 w 4239238"/>
              <a:gd name="connsiteY0" fmla="*/ 4037 h 4445851"/>
              <a:gd name="connsiteX1" fmla="*/ 487900 w 4239238"/>
              <a:gd name="connsiteY1" fmla="*/ 530863 h 4445851"/>
              <a:gd name="connsiteX2" fmla="*/ 30700 w 4239238"/>
              <a:gd name="connsiteY2" fmla="*/ 2191221 h 4445851"/>
              <a:gd name="connsiteX3" fmla="*/ 271331 w 4239238"/>
              <a:gd name="connsiteY3" fmla="*/ 3779390 h 4445851"/>
              <a:gd name="connsiteX4" fmla="*/ 2100131 w 4239238"/>
              <a:gd name="connsiteY4" fmla="*/ 4429095 h 4445851"/>
              <a:gd name="connsiteX5" fmla="*/ 3640173 w 4239238"/>
              <a:gd name="connsiteY5" fmla="*/ 4116274 h 4445851"/>
              <a:gd name="connsiteX6" fmla="*/ 4097373 w 4239238"/>
              <a:gd name="connsiteY6" fmla="*/ 2696548 h 4445851"/>
              <a:gd name="connsiteX7" fmla="*/ 4145500 w 4239238"/>
              <a:gd name="connsiteY7" fmla="*/ 939937 h 4445851"/>
              <a:gd name="connsiteX8" fmla="*/ 2918278 w 4239238"/>
              <a:gd name="connsiteY8" fmla="*/ 338358 h 4445851"/>
              <a:gd name="connsiteX9" fmla="*/ 1787310 w 4239238"/>
              <a:gd name="connsiteY9" fmla="*/ 290232 h 4445851"/>
              <a:gd name="connsiteX10" fmla="*/ 1330110 w 4239238"/>
              <a:gd name="connsiteY10" fmla="*/ 4037 h 4445851"/>
              <a:gd name="connsiteX0" fmla="*/ 1330110 w 4239238"/>
              <a:gd name="connsiteY0" fmla="*/ 25564 h 4467378"/>
              <a:gd name="connsiteX1" fmla="*/ 487900 w 4239238"/>
              <a:gd name="connsiteY1" fmla="*/ 552390 h 4467378"/>
              <a:gd name="connsiteX2" fmla="*/ 30700 w 4239238"/>
              <a:gd name="connsiteY2" fmla="*/ 2212748 h 4467378"/>
              <a:gd name="connsiteX3" fmla="*/ 271331 w 4239238"/>
              <a:gd name="connsiteY3" fmla="*/ 3800917 h 4467378"/>
              <a:gd name="connsiteX4" fmla="*/ 2100131 w 4239238"/>
              <a:gd name="connsiteY4" fmla="*/ 4450622 h 4467378"/>
              <a:gd name="connsiteX5" fmla="*/ 3640173 w 4239238"/>
              <a:gd name="connsiteY5" fmla="*/ 4137801 h 4467378"/>
              <a:gd name="connsiteX6" fmla="*/ 4097373 w 4239238"/>
              <a:gd name="connsiteY6" fmla="*/ 2718075 h 4467378"/>
              <a:gd name="connsiteX7" fmla="*/ 4145500 w 4239238"/>
              <a:gd name="connsiteY7" fmla="*/ 961464 h 4467378"/>
              <a:gd name="connsiteX8" fmla="*/ 2918278 w 4239238"/>
              <a:gd name="connsiteY8" fmla="*/ 359885 h 4467378"/>
              <a:gd name="connsiteX9" fmla="*/ 2133899 w 4239238"/>
              <a:gd name="connsiteY9" fmla="*/ 110824 h 4467378"/>
              <a:gd name="connsiteX10" fmla="*/ 1330110 w 4239238"/>
              <a:gd name="connsiteY10" fmla="*/ 25564 h 4467378"/>
              <a:gd name="connsiteX0" fmla="*/ 1330110 w 4100818"/>
              <a:gd name="connsiteY0" fmla="*/ 25564 h 4467378"/>
              <a:gd name="connsiteX1" fmla="*/ 487900 w 4100818"/>
              <a:gd name="connsiteY1" fmla="*/ 552390 h 4467378"/>
              <a:gd name="connsiteX2" fmla="*/ 30700 w 4100818"/>
              <a:gd name="connsiteY2" fmla="*/ 2212748 h 4467378"/>
              <a:gd name="connsiteX3" fmla="*/ 271331 w 4100818"/>
              <a:gd name="connsiteY3" fmla="*/ 3800917 h 4467378"/>
              <a:gd name="connsiteX4" fmla="*/ 2100131 w 4100818"/>
              <a:gd name="connsiteY4" fmla="*/ 4450622 h 4467378"/>
              <a:gd name="connsiteX5" fmla="*/ 3640173 w 4100818"/>
              <a:gd name="connsiteY5" fmla="*/ 4137801 h 4467378"/>
              <a:gd name="connsiteX6" fmla="*/ 4097373 w 4100818"/>
              <a:gd name="connsiteY6" fmla="*/ 2718075 h 4467378"/>
              <a:gd name="connsiteX7" fmla="*/ 3798912 w 4100818"/>
              <a:gd name="connsiteY7" fmla="*/ 990169 h 4467378"/>
              <a:gd name="connsiteX8" fmla="*/ 2918278 w 4100818"/>
              <a:gd name="connsiteY8" fmla="*/ 359885 h 4467378"/>
              <a:gd name="connsiteX9" fmla="*/ 2133899 w 4100818"/>
              <a:gd name="connsiteY9" fmla="*/ 110824 h 4467378"/>
              <a:gd name="connsiteX10" fmla="*/ 1330110 w 4100818"/>
              <a:gd name="connsiteY10" fmla="*/ 25564 h 4467378"/>
              <a:gd name="connsiteX0" fmla="*/ 1330110 w 4118160"/>
              <a:gd name="connsiteY0" fmla="*/ 25564 h 4451458"/>
              <a:gd name="connsiteX1" fmla="*/ 487900 w 4118160"/>
              <a:gd name="connsiteY1" fmla="*/ 552390 h 4451458"/>
              <a:gd name="connsiteX2" fmla="*/ 30700 w 4118160"/>
              <a:gd name="connsiteY2" fmla="*/ 2212748 h 4451458"/>
              <a:gd name="connsiteX3" fmla="*/ 271331 w 4118160"/>
              <a:gd name="connsiteY3" fmla="*/ 3800917 h 4451458"/>
              <a:gd name="connsiteX4" fmla="*/ 2100131 w 4118160"/>
              <a:gd name="connsiteY4" fmla="*/ 4450622 h 4451458"/>
              <a:gd name="connsiteX5" fmla="*/ 3293585 w 4118160"/>
              <a:gd name="connsiteY5" fmla="*/ 3908162 h 4451458"/>
              <a:gd name="connsiteX6" fmla="*/ 4097373 w 4118160"/>
              <a:gd name="connsiteY6" fmla="*/ 2718075 h 4451458"/>
              <a:gd name="connsiteX7" fmla="*/ 3798912 w 4118160"/>
              <a:gd name="connsiteY7" fmla="*/ 990169 h 4451458"/>
              <a:gd name="connsiteX8" fmla="*/ 2918278 w 4118160"/>
              <a:gd name="connsiteY8" fmla="*/ 359885 h 4451458"/>
              <a:gd name="connsiteX9" fmla="*/ 2133899 w 4118160"/>
              <a:gd name="connsiteY9" fmla="*/ 110824 h 4451458"/>
              <a:gd name="connsiteX10" fmla="*/ 1330110 w 4118160"/>
              <a:gd name="connsiteY10" fmla="*/ 25564 h 4451458"/>
              <a:gd name="connsiteX0" fmla="*/ 1358992 w 4118160"/>
              <a:gd name="connsiteY0" fmla="*/ 73674 h 4356043"/>
              <a:gd name="connsiteX1" fmla="*/ 487900 w 4118160"/>
              <a:gd name="connsiteY1" fmla="*/ 456975 h 4356043"/>
              <a:gd name="connsiteX2" fmla="*/ 30700 w 4118160"/>
              <a:gd name="connsiteY2" fmla="*/ 2117333 h 4356043"/>
              <a:gd name="connsiteX3" fmla="*/ 271331 w 4118160"/>
              <a:gd name="connsiteY3" fmla="*/ 3705502 h 4356043"/>
              <a:gd name="connsiteX4" fmla="*/ 2100131 w 4118160"/>
              <a:gd name="connsiteY4" fmla="*/ 4355207 h 4356043"/>
              <a:gd name="connsiteX5" fmla="*/ 3293585 w 4118160"/>
              <a:gd name="connsiteY5" fmla="*/ 3812747 h 4356043"/>
              <a:gd name="connsiteX6" fmla="*/ 4097373 w 4118160"/>
              <a:gd name="connsiteY6" fmla="*/ 2622660 h 4356043"/>
              <a:gd name="connsiteX7" fmla="*/ 3798912 w 4118160"/>
              <a:gd name="connsiteY7" fmla="*/ 894754 h 4356043"/>
              <a:gd name="connsiteX8" fmla="*/ 2918278 w 4118160"/>
              <a:gd name="connsiteY8" fmla="*/ 264470 h 4356043"/>
              <a:gd name="connsiteX9" fmla="*/ 2133899 w 4118160"/>
              <a:gd name="connsiteY9" fmla="*/ 15409 h 4356043"/>
              <a:gd name="connsiteX10" fmla="*/ 1358992 w 4118160"/>
              <a:gd name="connsiteY10" fmla="*/ 73674 h 4356043"/>
              <a:gd name="connsiteX0" fmla="*/ 1367498 w 4126666"/>
              <a:gd name="connsiteY0" fmla="*/ 88687 h 4371056"/>
              <a:gd name="connsiteX1" fmla="*/ 611936 w 4126666"/>
              <a:gd name="connsiteY1" fmla="*/ 787743 h 4371056"/>
              <a:gd name="connsiteX2" fmla="*/ 39206 w 4126666"/>
              <a:gd name="connsiteY2" fmla="*/ 2132346 h 4371056"/>
              <a:gd name="connsiteX3" fmla="*/ 279837 w 4126666"/>
              <a:gd name="connsiteY3" fmla="*/ 3720515 h 4371056"/>
              <a:gd name="connsiteX4" fmla="*/ 2108637 w 4126666"/>
              <a:gd name="connsiteY4" fmla="*/ 4370220 h 4371056"/>
              <a:gd name="connsiteX5" fmla="*/ 3302091 w 4126666"/>
              <a:gd name="connsiteY5" fmla="*/ 3827760 h 4371056"/>
              <a:gd name="connsiteX6" fmla="*/ 4105879 w 4126666"/>
              <a:gd name="connsiteY6" fmla="*/ 2637673 h 4371056"/>
              <a:gd name="connsiteX7" fmla="*/ 3807418 w 4126666"/>
              <a:gd name="connsiteY7" fmla="*/ 909767 h 4371056"/>
              <a:gd name="connsiteX8" fmla="*/ 2926784 w 4126666"/>
              <a:gd name="connsiteY8" fmla="*/ 279483 h 4371056"/>
              <a:gd name="connsiteX9" fmla="*/ 2142405 w 4126666"/>
              <a:gd name="connsiteY9" fmla="*/ 30422 h 4371056"/>
              <a:gd name="connsiteX10" fmla="*/ 1367498 w 4126666"/>
              <a:gd name="connsiteY10" fmla="*/ 88687 h 437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6666" h="4371056">
                <a:moveTo>
                  <a:pt x="1367498" y="88687"/>
                </a:moveTo>
                <a:cubicBezTo>
                  <a:pt x="1112420" y="214907"/>
                  <a:pt x="833318" y="447133"/>
                  <a:pt x="611936" y="787743"/>
                </a:cubicBezTo>
                <a:cubicBezTo>
                  <a:pt x="390554" y="1128353"/>
                  <a:pt x="94556" y="1643551"/>
                  <a:pt x="39206" y="2132346"/>
                </a:cubicBezTo>
                <a:cubicBezTo>
                  <a:pt x="-16144" y="2621141"/>
                  <a:pt x="-65068" y="3347536"/>
                  <a:pt x="279837" y="3720515"/>
                </a:cubicBezTo>
                <a:cubicBezTo>
                  <a:pt x="624742" y="4093494"/>
                  <a:pt x="1604928" y="4352346"/>
                  <a:pt x="2108637" y="4370220"/>
                </a:cubicBezTo>
                <a:cubicBezTo>
                  <a:pt x="2612346" y="4388094"/>
                  <a:pt x="2969217" y="4116518"/>
                  <a:pt x="3302091" y="3827760"/>
                </a:cubicBezTo>
                <a:cubicBezTo>
                  <a:pt x="3634965" y="3539002"/>
                  <a:pt x="4021658" y="3124005"/>
                  <a:pt x="4105879" y="2637673"/>
                </a:cubicBezTo>
                <a:cubicBezTo>
                  <a:pt x="4190100" y="2151341"/>
                  <a:pt x="4003934" y="1302799"/>
                  <a:pt x="3807418" y="909767"/>
                </a:cubicBezTo>
                <a:cubicBezTo>
                  <a:pt x="3610902" y="516735"/>
                  <a:pt x="3319816" y="387767"/>
                  <a:pt x="2926784" y="279483"/>
                </a:cubicBezTo>
                <a:cubicBezTo>
                  <a:pt x="2533752" y="171199"/>
                  <a:pt x="2402286" y="62221"/>
                  <a:pt x="2142405" y="30422"/>
                </a:cubicBezTo>
                <a:cubicBezTo>
                  <a:pt x="1882524" y="-1377"/>
                  <a:pt x="1622576" y="-37533"/>
                  <a:pt x="1367498" y="88687"/>
                </a:cubicBezTo>
                <a:close/>
              </a:path>
            </a:pathLst>
          </a:custGeom>
          <a:noFill/>
          <a:ln w="38100">
            <a:solidFill>
              <a:srgbClr val="AB3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3794950" y="2552700"/>
            <a:ext cx="1684421" cy="656317"/>
          </a:xfrm>
          <a:custGeom>
            <a:avLst/>
            <a:gdLst>
              <a:gd name="connsiteX0" fmla="*/ 1684421 w 1684421"/>
              <a:gd name="connsiteY0" fmla="*/ 627729 h 656317"/>
              <a:gd name="connsiteX1" fmla="*/ 1106905 w 1684421"/>
              <a:gd name="connsiteY1" fmla="*/ 603665 h 656317"/>
              <a:gd name="connsiteX2" fmla="*/ 842211 w 1684421"/>
              <a:gd name="connsiteY2" fmla="*/ 146465 h 656317"/>
              <a:gd name="connsiteX3" fmla="*/ 240632 w 1684421"/>
              <a:gd name="connsiteY3" fmla="*/ 2086 h 656317"/>
              <a:gd name="connsiteX4" fmla="*/ 0 w 1684421"/>
              <a:gd name="connsiteY4" fmla="*/ 74276 h 65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4421" h="656317">
                <a:moveTo>
                  <a:pt x="1684421" y="627729"/>
                </a:moveTo>
                <a:cubicBezTo>
                  <a:pt x="1465847" y="655802"/>
                  <a:pt x="1247273" y="683876"/>
                  <a:pt x="1106905" y="603665"/>
                </a:cubicBezTo>
                <a:cubicBezTo>
                  <a:pt x="966537" y="523454"/>
                  <a:pt x="986590" y="246728"/>
                  <a:pt x="842211" y="146465"/>
                </a:cubicBezTo>
                <a:cubicBezTo>
                  <a:pt x="697832" y="46202"/>
                  <a:pt x="381000" y="14117"/>
                  <a:pt x="240632" y="2086"/>
                </a:cubicBezTo>
                <a:cubicBezTo>
                  <a:pt x="100264" y="-9945"/>
                  <a:pt x="50132" y="32165"/>
                  <a:pt x="0" y="74276"/>
                </a:cubicBezTo>
              </a:path>
            </a:pathLst>
          </a:custGeom>
          <a:noFill/>
          <a:ln w="53975">
            <a:solidFill>
              <a:srgbClr val="00B050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13627778" y="2877464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B3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AB3829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8" name="Freeform 27"/>
          <p:cNvSpPr/>
          <p:nvPr/>
        </p:nvSpPr>
        <p:spPr>
          <a:xfrm flipH="1">
            <a:off x="11931316" y="3666497"/>
            <a:ext cx="1700473" cy="1098384"/>
          </a:xfrm>
          <a:custGeom>
            <a:avLst/>
            <a:gdLst>
              <a:gd name="connsiteX0" fmla="*/ 1684421 w 1684421"/>
              <a:gd name="connsiteY0" fmla="*/ 627729 h 656317"/>
              <a:gd name="connsiteX1" fmla="*/ 1106905 w 1684421"/>
              <a:gd name="connsiteY1" fmla="*/ 603665 h 656317"/>
              <a:gd name="connsiteX2" fmla="*/ 842211 w 1684421"/>
              <a:gd name="connsiteY2" fmla="*/ 146465 h 656317"/>
              <a:gd name="connsiteX3" fmla="*/ 240632 w 1684421"/>
              <a:gd name="connsiteY3" fmla="*/ 2086 h 656317"/>
              <a:gd name="connsiteX4" fmla="*/ 0 w 1684421"/>
              <a:gd name="connsiteY4" fmla="*/ 74276 h 65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4421" h="656317">
                <a:moveTo>
                  <a:pt x="1684421" y="627729"/>
                </a:moveTo>
                <a:cubicBezTo>
                  <a:pt x="1465847" y="655802"/>
                  <a:pt x="1247273" y="683876"/>
                  <a:pt x="1106905" y="603665"/>
                </a:cubicBezTo>
                <a:cubicBezTo>
                  <a:pt x="966537" y="523454"/>
                  <a:pt x="986590" y="246728"/>
                  <a:pt x="842211" y="146465"/>
                </a:cubicBezTo>
                <a:cubicBezTo>
                  <a:pt x="697832" y="46202"/>
                  <a:pt x="381000" y="14117"/>
                  <a:pt x="240632" y="2086"/>
                </a:cubicBezTo>
                <a:cubicBezTo>
                  <a:pt x="100264" y="-9945"/>
                  <a:pt x="50132" y="32165"/>
                  <a:pt x="0" y="74276"/>
                </a:cubicBezTo>
              </a:path>
            </a:pathLst>
          </a:custGeom>
          <a:noFill/>
          <a:ln w="53975">
            <a:solidFill>
              <a:srgbClr val="AB3829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/>
          <p:cNvSpPr/>
          <p:nvPr/>
        </p:nvSpPr>
        <p:spPr>
          <a:xfrm>
            <a:off x="4212558" y="7029787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0B05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57702" y="6851332"/>
            <a:ext cx="1447800" cy="188741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65D95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935277" y="7029786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B3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AB3829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014226" y="6851331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65D95"/>
                </a:solidFill>
                <a:latin typeface="UTM Avo" panose="02040603050506020204" pitchFamily="18" charset="0"/>
              </a:rPr>
              <a:t>=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1864091" y="7026226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65D95"/>
                </a:solidFill>
                <a:latin typeface="UTM Avo" panose="0204060305050602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737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  <p:bldP spid="25" grpId="0" animBg="1"/>
      <p:bldP spid="1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4600" y="571500"/>
            <a:ext cx="9925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6000" dirty="0">
                <a:solidFill>
                  <a:prstClr val="black"/>
                </a:solidFill>
                <a:latin typeface="UTM Avo" panose="02040603050506020204" pitchFamily="18" charset="0"/>
              </a:rPr>
              <a:t>b)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0088634" y="3695700"/>
            <a:ext cx="6141966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4979596" y="2470422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0088634" y="5069436"/>
            <a:ext cx="6133945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4971575" y="384415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088634" y="6443172"/>
            <a:ext cx="6125924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14963554" y="516483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4955533" y="656860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20246" y="1207770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r="1084"/>
          <a:stretch/>
        </p:blipFill>
        <p:spPr>
          <a:xfrm>
            <a:off x="1877064" y="1939685"/>
            <a:ext cx="8287770" cy="61756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2990013" y="2470422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938741" y="2454429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896098" y="2357308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4001984" y="2379822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3004491" y="3874187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953219" y="3858194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1910576" y="3761073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016462" y="3783587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3018969" y="516483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967697" y="516483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12183544" y="5164838"/>
                <a:ext cx="1080000" cy="1080000"/>
              </a:xfrm>
              <a:prstGeom prst="roundRect">
                <a:avLst/>
              </a:prstGeom>
              <a:noFill/>
              <a:ln w="666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dirty="0" smtClean="0">
                          <a:solidFill>
                            <a:srgbClr val="065D9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</m:oMath>
                  </m:oMathPara>
                </a14:m>
                <a:endParaRPr lang="en-GB" sz="6600" b="1" dirty="0">
                  <a:solidFill>
                    <a:srgbClr val="065D95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3544" y="5164838"/>
                <a:ext cx="1080000" cy="10800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666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14030940" y="5164838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3033447" y="656860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982175" y="656860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1939532" y="6568603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6600" b="1" dirty="0">
              <a:solidFill>
                <a:srgbClr val="065D95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4045418" y="6568603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/>
              <p:cNvSpPr/>
              <p:nvPr/>
            </p:nvSpPr>
            <p:spPr>
              <a:xfrm>
                <a:off x="12191361" y="6568603"/>
                <a:ext cx="1080000" cy="1080000"/>
              </a:xfrm>
              <a:prstGeom prst="roundRect">
                <a:avLst/>
              </a:prstGeom>
              <a:noFill/>
              <a:ln w="666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dirty="0" smtClean="0">
                          <a:solidFill>
                            <a:srgbClr val="065D9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</m:oMath>
                  </m:oMathPara>
                </a14:m>
                <a:endParaRPr lang="en-GB" sz="6600" b="1" dirty="0">
                  <a:solidFill>
                    <a:srgbClr val="065D95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ounded 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361" y="6568603"/>
                <a:ext cx="1080000" cy="1080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666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ounded Rectangle 43"/>
          <p:cNvSpPr/>
          <p:nvPr/>
        </p:nvSpPr>
        <p:spPr>
          <a:xfrm>
            <a:off x="13003928" y="2489105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4980483" y="2472545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2986999" y="386823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4963554" y="385167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3018196" y="516483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970688" y="516483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3049393" y="656860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4953759" y="656860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2586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8" grpId="0" animBg="1"/>
      <p:bldP spid="21" grpId="0" animBg="1"/>
      <p:bldP spid="24" grpId="0" animBg="1"/>
      <p:bldP spid="26" grpId="0" animBg="1"/>
      <p:bldP spid="25" grpId="0" animBg="1"/>
      <p:bldP spid="27" grpId="0" animBg="1"/>
      <p:bldP spid="28" grpId="0"/>
      <p:bldP spid="29" grpId="0"/>
      <p:bldP spid="30" grpId="0" animBg="1"/>
      <p:bldP spid="31" grpId="0" animBg="1"/>
      <p:bldP spid="33" grpId="0"/>
      <p:bldP spid="34" grpId="0"/>
      <p:bldP spid="35" grpId="0" animBg="1"/>
      <p:bldP spid="36" grpId="0" animBg="1"/>
      <p:bldP spid="37" grpId="0"/>
      <p:bldP spid="38" grpId="0"/>
      <p:bldP spid="39" grpId="0" animBg="1"/>
      <p:bldP spid="40" grpId="0" animBg="1"/>
      <p:bldP spid="41" grpId="0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74729" y="557100"/>
            <a:ext cx="3187671" cy="990600"/>
            <a:chOff x="1245558" y="684791"/>
            <a:chExt cx="3450769" cy="1260763"/>
          </a:xfrm>
        </p:grpSpPr>
        <p:sp>
          <p:nvSpPr>
            <p:cNvPr id="3" name="Oval 2"/>
            <p:cNvSpPr/>
            <p:nvPr/>
          </p:nvSpPr>
          <p:spPr>
            <a:xfrm>
              <a:off x="1245558" y="684791"/>
              <a:ext cx="1072360" cy="1260763"/>
            </a:xfrm>
            <a:prstGeom prst="ellipse">
              <a:avLst/>
            </a:prstGeom>
            <a:solidFill>
              <a:srgbClr val="F1B20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438400" y="800100"/>
              <a:ext cx="1524000" cy="1145454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endParaRPr lang="en-GB" sz="5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880974" y="2114449"/>
            <a:ext cx="912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73721" y="1768866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+ 4</a:t>
            </a:r>
          </a:p>
        </p:txBody>
      </p:sp>
      <p:sp>
        <p:nvSpPr>
          <p:cNvPr id="12" name="Oval 11"/>
          <p:cNvSpPr/>
          <p:nvPr/>
        </p:nvSpPr>
        <p:spPr>
          <a:xfrm>
            <a:off x="3545970" y="1890177"/>
            <a:ext cx="1973370" cy="1973370"/>
          </a:xfrm>
          <a:prstGeom prst="ellipse">
            <a:avLst/>
          </a:prstGeom>
          <a:solidFill>
            <a:srgbClr val="FFE2A6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3" name="Straight Arrow Connector 12"/>
          <p:cNvCxnSpPr>
            <a:stCxn id="12" idx="6"/>
          </p:cNvCxnSpPr>
          <p:nvPr/>
        </p:nvCxnSpPr>
        <p:spPr>
          <a:xfrm>
            <a:off x="5519340" y="2876862"/>
            <a:ext cx="2136992" cy="0"/>
          </a:xfrm>
          <a:prstGeom prst="straightConnector1">
            <a:avLst/>
          </a:prstGeom>
          <a:ln w="76200">
            <a:solidFill>
              <a:srgbClr val="F1B2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644300" y="1972430"/>
            <a:ext cx="1973370" cy="1973370"/>
          </a:xfrm>
          <a:prstGeom prst="ellipse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Oval 26"/>
          <p:cNvSpPr/>
          <p:nvPr/>
        </p:nvSpPr>
        <p:spPr>
          <a:xfrm>
            <a:off x="11742630" y="2054683"/>
            <a:ext cx="1973370" cy="1973370"/>
          </a:xfrm>
          <a:prstGeom prst="ellipse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9605638" y="2884230"/>
            <a:ext cx="2136992" cy="0"/>
          </a:xfrm>
          <a:prstGeom prst="straightConnector1">
            <a:avLst/>
          </a:prstGeom>
          <a:ln w="76200">
            <a:solidFill>
              <a:srgbClr val="F1B2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112046" y="1753022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GB" sz="6600" b="1" i="1" dirty="0" smtClean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046" y="1753022"/>
                <a:ext cx="5124176" cy="1107996"/>
              </a:xfrm>
              <a:prstGeom prst="rect">
                <a:avLst/>
              </a:prstGeom>
              <a:blipFill>
                <a:blip r:embed="rId3"/>
                <a:stretch>
                  <a:fillRect t="-19890" b="-41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981297" y="4838376"/>
            <a:ext cx="9108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957252" y="4759785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GB" sz="6600" b="1" i="1" dirty="0" smtClean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252" y="4759785"/>
                <a:ext cx="5124176" cy="1107996"/>
              </a:xfrm>
              <a:prstGeom prst="rect">
                <a:avLst/>
              </a:prstGeom>
              <a:blipFill>
                <a:blip r:embed="rId4"/>
                <a:stretch>
                  <a:fillRect t="-19780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ounded Rectangle 32"/>
          <p:cNvSpPr/>
          <p:nvPr/>
        </p:nvSpPr>
        <p:spPr>
          <a:xfrm>
            <a:off x="2529501" y="4881096"/>
            <a:ext cx="1973370" cy="1973370"/>
          </a:xfrm>
          <a:prstGeom prst="roundRect">
            <a:avLst/>
          </a:prstGeom>
          <a:solidFill>
            <a:srgbClr val="C6EAFA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502871" y="5867781"/>
            <a:ext cx="2136992" cy="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6627831" y="4963349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6161" y="5045602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589169" y="5875149"/>
            <a:ext cx="2136992" cy="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095577" y="4743941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+ 2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4789881" y="5045602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2652889" y="5875149"/>
            <a:ext cx="2136992" cy="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1173453" y="4775192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 + 2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108" y="7165532"/>
            <a:ext cx="1245520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0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25" grpId="0" animBg="1"/>
      <p:bldP spid="27" grpId="0" animBg="1"/>
      <p:bldP spid="29" grpId="0"/>
      <p:bldP spid="30" grpId="0"/>
      <p:bldP spid="31" grpId="0"/>
      <p:bldP spid="33" grpId="0" animBg="1"/>
      <p:bldP spid="35" grpId="0" animBg="1"/>
      <p:bldP spid="36" grpId="0" animBg="1"/>
      <p:bldP spid="38" grpId="0"/>
      <p:bldP spid="39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ÊM NGƯƠC 3 PHUT - BONG S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4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76500"/>
            <a:ext cx="14966977" cy="54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6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80974" y="2114449"/>
            <a:ext cx="912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73721" y="1768866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+ 4</a:t>
            </a:r>
          </a:p>
        </p:txBody>
      </p:sp>
      <p:sp>
        <p:nvSpPr>
          <p:cNvPr id="12" name="Oval 11"/>
          <p:cNvSpPr/>
          <p:nvPr/>
        </p:nvSpPr>
        <p:spPr>
          <a:xfrm>
            <a:off x="3545970" y="1890177"/>
            <a:ext cx="1973370" cy="1973370"/>
          </a:xfrm>
          <a:prstGeom prst="ellipse">
            <a:avLst/>
          </a:prstGeom>
          <a:solidFill>
            <a:srgbClr val="FFE2A6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3" name="Straight Arrow Connector 12"/>
          <p:cNvCxnSpPr>
            <a:stCxn id="12" idx="6"/>
          </p:cNvCxnSpPr>
          <p:nvPr/>
        </p:nvCxnSpPr>
        <p:spPr>
          <a:xfrm>
            <a:off x="5519340" y="2876862"/>
            <a:ext cx="2136992" cy="0"/>
          </a:xfrm>
          <a:prstGeom prst="straightConnector1">
            <a:avLst/>
          </a:prstGeom>
          <a:ln w="76200">
            <a:solidFill>
              <a:srgbClr val="F1B2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644300" y="1972430"/>
            <a:ext cx="1973370" cy="1973370"/>
          </a:xfrm>
          <a:prstGeom prst="ellipse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Oval 26"/>
          <p:cNvSpPr/>
          <p:nvPr/>
        </p:nvSpPr>
        <p:spPr>
          <a:xfrm>
            <a:off x="11742630" y="2054683"/>
            <a:ext cx="1973370" cy="1973370"/>
          </a:xfrm>
          <a:prstGeom prst="ellipse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9605638" y="2884230"/>
            <a:ext cx="2136992" cy="0"/>
          </a:xfrm>
          <a:prstGeom prst="straightConnector1">
            <a:avLst/>
          </a:prstGeom>
          <a:ln w="76200">
            <a:solidFill>
              <a:srgbClr val="F1B2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112046" y="1753022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GB" sz="6600" b="1" i="1" dirty="0" smtClean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046" y="1753022"/>
                <a:ext cx="5124176" cy="1107996"/>
              </a:xfrm>
              <a:prstGeom prst="rect">
                <a:avLst/>
              </a:prstGeom>
              <a:blipFill>
                <a:blip r:embed="rId2"/>
                <a:stretch>
                  <a:fillRect t="-19890" b="-41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905037" y="5698274"/>
            <a:ext cx="9108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880992" y="5619683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GB" sz="6600" b="1" i="1" dirty="0" smtClean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992" y="5619683"/>
                <a:ext cx="5124176" cy="1107996"/>
              </a:xfrm>
              <a:prstGeom prst="rect">
                <a:avLst/>
              </a:prstGeom>
              <a:blipFill>
                <a:blip r:embed="rId3"/>
                <a:stretch>
                  <a:fillRect t="-19780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ounded Rectangle 32"/>
          <p:cNvSpPr/>
          <p:nvPr/>
        </p:nvSpPr>
        <p:spPr>
          <a:xfrm>
            <a:off x="2453241" y="5740994"/>
            <a:ext cx="1973370" cy="1973370"/>
          </a:xfrm>
          <a:prstGeom prst="roundRect">
            <a:avLst/>
          </a:prstGeom>
          <a:solidFill>
            <a:srgbClr val="C6EAFA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426611" y="6727679"/>
            <a:ext cx="2136992" cy="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6551571" y="5823247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649901" y="5905500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512909" y="6735047"/>
            <a:ext cx="2136992" cy="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019317" y="5603839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+ 2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4713621" y="5905500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2576629" y="6735047"/>
            <a:ext cx="2136992" cy="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1097193" y="5635090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 + 2</a:t>
            </a:r>
          </a:p>
        </p:txBody>
      </p:sp>
      <p:sp>
        <p:nvSpPr>
          <p:cNvPr id="26" name="Oval 25"/>
          <p:cNvSpPr/>
          <p:nvPr/>
        </p:nvSpPr>
        <p:spPr>
          <a:xfrm>
            <a:off x="7656161" y="1980352"/>
            <a:ext cx="1973370" cy="1973370"/>
          </a:xfrm>
          <a:prstGeom prst="ellipse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31"/>
          <p:cNvSpPr/>
          <p:nvPr/>
        </p:nvSpPr>
        <p:spPr>
          <a:xfrm>
            <a:off x="11742630" y="2058702"/>
            <a:ext cx="1973370" cy="1973370"/>
          </a:xfrm>
          <a:prstGeom prst="ellipse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535809" y="5823247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9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662059" y="5905500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9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4695291" y="5905500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9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96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25" grpId="0" animBg="1"/>
      <p:bldP spid="27" grpId="0" animBg="1"/>
      <p:bldP spid="29" grpId="0"/>
      <p:bldP spid="30" grpId="0"/>
      <p:bldP spid="31" grpId="0"/>
      <p:bldP spid="33" grpId="0" animBg="1"/>
      <p:bldP spid="35" grpId="0" animBg="1"/>
      <p:bldP spid="36" grpId="0" animBg="1"/>
      <p:bldP spid="38" grpId="0"/>
      <p:bldP spid="39" grpId="0" animBg="1"/>
      <p:bldP spid="41" grpId="0"/>
      <p:bldP spid="26" grpId="0" animBg="1"/>
      <p:bldP spid="32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085620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5212" y="8179661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314400">
            <a:off x="-133864" y="10432943"/>
            <a:ext cx="2325128" cy="3661619"/>
          </a:xfrm>
          <a:custGeom>
            <a:avLst/>
            <a:gdLst/>
            <a:ahLst/>
            <a:cxnLst/>
            <a:rect l="l" t="t" r="r" b="b"/>
            <a:pathLst>
              <a:path w="2325128" h="3661619">
                <a:moveTo>
                  <a:pt x="0" y="0"/>
                </a:moveTo>
                <a:lnTo>
                  <a:pt x="2325128" y="0"/>
                </a:lnTo>
                <a:lnTo>
                  <a:pt x="2325128" y="3661618"/>
                </a:lnTo>
                <a:lnTo>
                  <a:pt x="0" y="3661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21439">
            <a:off x="-1986687" y="-1344967"/>
            <a:ext cx="6030771" cy="5646309"/>
          </a:xfrm>
          <a:custGeom>
            <a:avLst/>
            <a:gdLst/>
            <a:ahLst/>
            <a:cxnLst/>
            <a:rect l="l" t="t" r="r" b="b"/>
            <a:pathLst>
              <a:path w="6030771" h="5646309">
                <a:moveTo>
                  <a:pt x="0" y="0"/>
                </a:moveTo>
                <a:lnTo>
                  <a:pt x="6030771" y="0"/>
                </a:lnTo>
                <a:lnTo>
                  <a:pt x="6030771" y="5646309"/>
                </a:lnTo>
                <a:lnTo>
                  <a:pt x="0" y="56463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30823" y="-1512138"/>
            <a:ext cx="3976177" cy="3926475"/>
          </a:xfrm>
          <a:custGeom>
            <a:avLst/>
            <a:gdLst/>
            <a:ahLst/>
            <a:cxnLst/>
            <a:rect l="l" t="t" r="r" b="b"/>
            <a:pathLst>
              <a:path w="3976177" h="3926475">
                <a:moveTo>
                  <a:pt x="0" y="0"/>
                </a:moveTo>
                <a:lnTo>
                  <a:pt x="3976177" y="0"/>
                </a:lnTo>
                <a:lnTo>
                  <a:pt x="3976177" y="3926475"/>
                </a:lnTo>
                <a:lnTo>
                  <a:pt x="0" y="3926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24340" y="8496300"/>
            <a:ext cx="2314850" cy="2285914"/>
          </a:xfrm>
          <a:custGeom>
            <a:avLst/>
            <a:gdLst/>
            <a:ahLst/>
            <a:cxnLst/>
            <a:rect l="l" t="t" r="r" b="b"/>
            <a:pathLst>
              <a:path w="2314850" h="2285914">
                <a:moveTo>
                  <a:pt x="0" y="0"/>
                </a:moveTo>
                <a:lnTo>
                  <a:pt x="2314850" y="0"/>
                </a:lnTo>
                <a:lnTo>
                  <a:pt x="2314850" y="2285914"/>
                </a:lnTo>
                <a:lnTo>
                  <a:pt x="0" y="22859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0"/>
          <p:cNvSpPr/>
          <p:nvPr/>
        </p:nvSpPr>
        <p:spPr>
          <a:xfrm flipH="1">
            <a:off x="11887200" y="3418428"/>
            <a:ext cx="6019800" cy="6837947"/>
          </a:xfrm>
          <a:custGeom>
            <a:avLst/>
            <a:gdLst/>
            <a:ahLst/>
            <a:cxnLst/>
            <a:rect l="l" t="t" r="r" b="b"/>
            <a:pathLst>
              <a:path w="3308985" h="4114800">
                <a:moveTo>
                  <a:pt x="0" y="0"/>
                </a:moveTo>
                <a:lnTo>
                  <a:pt x="3308985" y="0"/>
                </a:lnTo>
                <a:lnTo>
                  <a:pt x="33089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7045" y="1485124"/>
            <a:ext cx="11049416" cy="777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594" l="0" r="96887">
                        <a14:foregroundMark x1="14041" y1="21203" x2="16582" y2="35489"/>
                        <a14:foregroundMark x1="26239" y1="20602" x2="30178" y2="29023"/>
                        <a14:foregroundMark x1="34816" y1="68722" x2="59339" y2="73233"/>
                        <a14:foregroundMark x1="62706" y1="73684" x2="90788" y2="74737"/>
                        <a14:foregroundMark x1="88691" y1="54887" x2="88310" y2="66316"/>
                        <a14:foregroundMark x1="6290" y1="29023" x2="8386" y2="82707"/>
                        <a14:foregroundMark x1="1906" y1="47519" x2="20330" y2="86165"/>
                        <a14:foregroundMark x1="13405" y1="89173" x2="30178" y2="69774"/>
                        <a14:foregroundMark x1="1906" y1="51429" x2="6480" y2="78195"/>
                        <a14:foregroundMark x1="10038" y1="47519" x2="15502" y2="53835"/>
                        <a14:foregroundMark x1="27891" y1="38045" x2="31893" y2="46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47700"/>
            <a:ext cx="3352800" cy="14165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2102326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5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Chọn</a:t>
            </a:r>
            <a:r>
              <a:rPr lang="en-GB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tấm</a:t>
            </a:r>
            <a:r>
              <a:rPr lang="en-GB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GB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GB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lang="en-GB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946484" y="3103355"/>
            <a:ext cx="1383631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chơi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:</a:t>
            </a:r>
          </a:p>
          <a:p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-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Chơi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theo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nhóm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-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Đặt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12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tấm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trên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mặt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bàn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Khi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đến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lượt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người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chơi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gieo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xúc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xắc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úp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tấm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ghi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trên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phép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tính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kết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quả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bằng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chấm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ở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mặt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trên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xúc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xắc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-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Trò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chơi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kết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thúc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khi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úp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6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tấm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endParaRPr lang="en-GB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1" b="97477" l="0" r="963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737" y="2473009"/>
            <a:ext cx="3660271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5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578309"/>
            <a:ext cx="10896600" cy="70728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689811"/>
            <a:ext cx="13546486" cy="6370872"/>
          </a:xfrm>
          <a:prstGeom prst="rect">
            <a:avLst/>
          </a:prstGeom>
        </p:spPr>
      </p:pic>
      <p:sp>
        <p:nvSpPr>
          <p:cNvPr id="16" name="Freeform 3"/>
          <p:cNvSpPr/>
          <p:nvPr/>
        </p:nvSpPr>
        <p:spPr>
          <a:xfrm>
            <a:off x="12420600" y="7060683"/>
            <a:ext cx="4038600" cy="2577548"/>
          </a:xfrm>
          <a:custGeom>
            <a:avLst/>
            <a:gdLst/>
            <a:ahLst/>
            <a:cxnLst/>
            <a:rect l="l" t="t" r="r" b="b"/>
            <a:pathLst>
              <a:path w="5695225" h="4114800">
                <a:moveTo>
                  <a:pt x="0" y="0"/>
                </a:moveTo>
                <a:lnTo>
                  <a:pt x="5695224" y="0"/>
                </a:lnTo>
                <a:lnTo>
                  <a:pt x="56952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"/>
          <p:cNvSpPr/>
          <p:nvPr/>
        </p:nvSpPr>
        <p:spPr>
          <a:xfrm>
            <a:off x="14630400" y="1104900"/>
            <a:ext cx="1441489" cy="1305426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8" name="funny-happy-kids-background-music-3882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62200" y="-910389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2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2"/>
          <p:cNvSpPr/>
          <p:nvPr/>
        </p:nvSpPr>
        <p:spPr>
          <a:xfrm flipH="1">
            <a:off x="11811000" y="723900"/>
            <a:ext cx="3657600" cy="2895600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0" y="0"/>
                </a:lnTo>
                <a:lnTo>
                  <a:pt x="48480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/>
          <p:cNvSpPr/>
          <p:nvPr/>
        </p:nvSpPr>
        <p:spPr>
          <a:xfrm>
            <a:off x="6400800" y="7017034"/>
            <a:ext cx="3156285" cy="2421122"/>
          </a:xfrm>
          <a:custGeom>
            <a:avLst/>
            <a:gdLst/>
            <a:ahLst/>
            <a:cxnLst/>
            <a:rect l="l" t="t" r="r" b="b"/>
            <a:pathLst>
              <a:path w="5695225" h="4114800">
                <a:moveTo>
                  <a:pt x="0" y="0"/>
                </a:moveTo>
                <a:lnTo>
                  <a:pt x="5695224" y="0"/>
                </a:lnTo>
                <a:lnTo>
                  <a:pt x="56952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3173169"/>
            <a:ext cx="15009653" cy="50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 rot="20882926">
            <a:off x="1320823" y="1487367"/>
            <a:ext cx="2133600" cy="2827033"/>
          </a:xfrm>
          <a:prstGeom prst="roundRect">
            <a:avLst/>
          </a:prstGeom>
          <a:solidFill>
            <a:srgbClr val="FFEED0"/>
          </a:solidFill>
          <a:ln w="66675">
            <a:solidFill>
              <a:srgbClr val="E88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+ 0</a:t>
            </a:r>
          </a:p>
        </p:txBody>
      </p:sp>
      <p:sp>
        <p:nvSpPr>
          <p:cNvPr id="4" name="Rounded Rectangle 3"/>
          <p:cNvSpPr/>
          <p:nvPr/>
        </p:nvSpPr>
        <p:spPr>
          <a:xfrm rot="20882926">
            <a:off x="7245659" y="1495409"/>
            <a:ext cx="2133600" cy="2827033"/>
          </a:xfrm>
          <a:prstGeom prst="roundRect">
            <a:avLst/>
          </a:prstGeom>
          <a:solidFill>
            <a:srgbClr val="FFEED0"/>
          </a:solidFill>
          <a:ln w="66675">
            <a:solidFill>
              <a:srgbClr val="E88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+ 1</a:t>
            </a:r>
          </a:p>
        </p:txBody>
      </p:sp>
      <p:sp>
        <p:nvSpPr>
          <p:cNvPr id="5" name="Rounded Rectangle 4"/>
          <p:cNvSpPr/>
          <p:nvPr/>
        </p:nvSpPr>
        <p:spPr>
          <a:xfrm rot="20882926">
            <a:off x="12861840" y="1481347"/>
            <a:ext cx="2133600" cy="2827033"/>
          </a:xfrm>
          <a:prstGeom prst="roundRect">
            <a:avLst/>
          </a:prstGeom>
          <a:solidFill>
            <a:srgbClr val="FFEED0"/>
          </a:solidFill>
          <a:ln w="66675">
            <a:solidFill>
              <a:srgbClr val="E88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+ 0</a:t>
            </a:r>
          </a:p>
        </p:txBody>
      </p:sp>
      <p:sp>
        <p:nvSpPr>
          <p:cNvPr id="6" name="Rounded Rectangle 5"/>
          <p:cNvSpPr/>
          <p:nvPr/>
        </p:nvSpPr>
        <p:spPr>
          <a:xfrm rot="20882926">
            <a:off x="1511999" y="5884729"/>
            <a:ext cx="2133600" cy="2827033"/>
          </a:xfrm>
          <a:prstGeom prst="roundRect">
            <a:avLst/>
          </a:prstGeom>
          <a:solidFill>
            <a:srgbClr val="FFEED0"/>
          </a:solidFill>
          <a:ln w="66675">
            <a:solidFill>
              <a:srgbClr val="E88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+ 1</a:t>
            </a:r>
          </a:p>
        </p:txBody>
      </p:sp>
      <p:sp>
        <p:nvSpPr>
          <p:cNvPr id="7" name="Rounded Rectangle 6"/>
          <p:cNvSpPr/>
          <p:nvPr/>
        </p:nvSpPr>
        <p:spPr>
          <a:xfrm rot="20882926">
            <a:off x="7196006" y="5957217"/>
            <a:ext cx="2133600" cy="2827033"/>
          </a:xfrm>
          <a:prstGeom prst="roundRect">
            <a:avLst/>
          </a:prstGeom>
          <a:solidFill>
            <a:srgbClr val="FFEED0"/>
          </a:solidFill>
          <a:ln w="66675">
            <a:solidFill>
              <a:srgbClr val="E88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+ 2</a:t>
            </a:r>
          </a:p>
        </p:txBody>
      </p:sp>
      <p:sp>
        <p:nvSpPr>
          <p:cNvPr id="8" name="Rounded Rectangle 7"/>
          <p:cNvSpPr/>
          <p:nvPr/>
        </p:nvSpPr>
        <p:spPr>
          <a:xfrm rot="20882926">
            <a:off x="12951216" y="5957216"/>
            <a:ext cx="2133600" cy="2827033"/>
          </a:xfrm>
          <a:prstGeom prst="roundRect">
            <a:avLst/>
          </a:prstGeom>
          <a:solidFill>
            <a:srgbClr val="FFEED0"/>
          </a:solidFill>
          <a:ln w="66675">
            <a:solidFill>
              <a:srgbClr val="E88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+ 3</a:t>
            </a:r>
          </a:p>
        </p:txBody>
      </p:sp>
      <p:sp>
        <p:nvSpPr>
          <p:cNvPr id="9" name="Rounded Rectangle 8"/>
          <p:cNvSpPr/>
          <p:nvPr/>
        </p:nvSpPr>
        <p:spPr>
          <a:xfrm rot="862126">
            <a:off x="3898810" y="1517615"/>
            <a:ext cx="2133600" cy="2827033"/>
          </a:xfrm>
          <a:prstGeom prst="roundRect">
            <a:avLst/>
          </a:prstGeom>
          <a:solidFill>
            <a:srgbClr val="D3EFFB"/>
          </a:solidFill>
          <a:ln w="66675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– 1 </a:t>
            </a:r>
          </a:p>
        </p:txBody>
      </p:sp>
      <p:sp>
        <p:nvSpPr>
          <p:cNvPr id="10" name="Rounded Rectangle 9"/>
          <p:cNvSpPr/>
          <p:nvPr/>
        </p:nvSpPr>
        <p:spPr>
          <a:xfrm rot="862126">
            <a:off x="9620469" y="1553731"/>
            <a:ext cx="2133600" cy="2827033"/>
          </a:xfrm>
          <a:prstGeom prst="roundRect">
            <a:avLst/>
          </a:prstGeom>
          <a:solidFill>
            <a:srgbClr val="D3EFFB"/>
          </a:solidFill>
          <a:ln w="66675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– 3 </a:t>
            </a:r>
          </a:p>
        </p:txBody>
      </p:sp>
      <p:sp>
        <p:nvSpPr>
          <p:cNvPr id="11" name="Rounded Rectangle 10"/>
          <p:cNvSpPr/>
          <p:nvPr/>
        </p:nvSpPr>
        <p:spPr>
          <a:xfrm rot="862126">
            <a:off x="15296204" y="1789235"/>
            <a:ext cx="2133600" cy="2827033"/>
          </a:xfrm>
          <a:prstGeom prst="roundRect">
            <a:avLst/>
          </a:prstGeom>
          <a:solidFill>
            <a:srgbClr val="D3EFFB"/>
          </a:solidFill>
          <a:ln w="66675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– 3 </a:t>
            </a:r>
          </a:p>
        </p:txBody>
      </p:sp>
      <p:sp>
        <p:nvSpPr>
          <p:cNvPr id="12" name="Rounded Rectangle 11"/>
          <p:cNvSpPr/>
          <p:nvPr/>
        </p:nvSpPr>
        <p:spPr>
          <a:xfrm rot="862126">
            <a:off x="3947385" y="5949408"/>
            <a:ext cx="2133600" cy="2827033"/>
          </a:xfrm>
          <a:prstGeom prst="roundRect">
            <a:avLst/>
          </a:prstGeom>
          <a:solidFill>
            <a:srgbClr val="D3EFFB"/>
          </a:solidFill>
          <a:ln w="66675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n-GB" sz="50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– 6 </a:t>
            </a:r>
          </a:p>
        </p:txBody>
      </p:sp>
      <p:sp>
        <p:nvSpPr>
          <p:cNvPr id="13" name="Rounded Rectangle 12"/>
          <p:cNvSpPr/>
          <p:nvPr/>
        </p:nvSpPr>
        <p:spPr>
          <a:xfrm rot="862126">
            <a:off x="9620469" y="6105930"/>
            <a:ext cx="2133600" cy="2827033"/>
          </a:xfrm>
          <a:prstGeom prst="roundRect">
            <a:avLst/>
          </a:prstGeom>
          <a:solidFill>
            <a:srgbClr val="D3EFFB"/>
          </a:solidFill>
          <a:ln w="66675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– 3 </a:t>
            </a:r>
          </a:p>
        </p:txBody>
      </p:sp>
      <p:sp>
        <p:nvSpPr>
          <p:cNvPr id="14" name="Rounded Rectangle 13"/>
          <p:cNvSpPr/>
          <p:nvPr/>
        </p:nvSpPr>
        <p:spPr>
          <a:xfrm rot="862126">
            <a:off x="15471327" y="5987465"/>
            <a:ext cx="2133600" cy="2827033"/>
          </a:xfrm>
          <a:prstGeom prst="roundRect">
            <a:avLst/>
          </a:prstGeom>
          <a:solidFill>
            <a:srgbClr val="D3EFFB"/>
          </a:solidFill>
          <a:ln w="66675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n-GB" sz="50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– 4 </a:t>
            </a:r>
          </a:p>
        </p:txBody>
      </p:sp>
    </p:spTree>
    <p:extLst>
      <p:ext uri="{BB962C8B-B14F-4D97-AF65-F5344CB8AC3E}">
        <p14:creationId xmlns:p14="http://schemas.microsoft.com/office/powerpoint/2010/main" val="181305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/>
          <p:cNvSpPr/>
          <p:nvPr/>
        </p:nvSpPr>
        <p:spPr>
          <a:xfrm>
            <a:off x="533400" y="4191000"/>
            <a:ext cx="5943600" cy="6096000"/>
          </a:xfrm>
          <a:custGeom>
            <a:avLst/>
            <a:gdLst/>
            <a:ahLst/>
            <a:cxnLst/>
            <a:rect l="l" t="t" r="r" b="b"/>
            <a:pathLst>
              <a:path w="3790760" h="4114800">
                <a:moveTo>
                  <a:pt x="0" y="0"/>
                </a:moveTo>
                <a:lnTo>
                  <a:pt x="3790760" y="0"/>
                </a:lnTo>
                <a:lnTo>
                  <a:pt x="37907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086100"/>
            <a:ext cx="17215841" cy="454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5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55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816552">
            <a:off x="18989243" y="3304727"/>
            <a:ext cx="6267501" cy="7439171"/>
          </a:xfrm>
          <a:custGeom>
            <a:avLst/>
            <a:gdLst/>
            <a:ahLst/>
            <a:cxnLst/>
            <a:rect l="l" t="t" r="r" b="b"/>
            <a:pathLst>
              <a:path w="6267501" h="7439171">
                <a:moveTo>
                  <a:pt x="0" y="0"/>
                </a:moveTo>
                <a:lnTo>
                  <a:pt x="6267502" y="0"/>
                </a:lnTo>
                <a:lnTo>
                  <a:pt x="6267502" y="7439171"/>
                </a:lnTo>
                <a:lnTo>
                  <a:pt x="0" y="74391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40193" y="2228851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0873" y="282664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/>
          <p:cNvSpPr/>
          <p:nvPr/>
        </p:nvSpPr>
        <p:spPr>
          <a:xfrm>
            <a:off x="810192" y="8988593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"/>
          <p:cNvSpPr/>
          <p:nvPr/>
        </p:nvSpPr>
        <p:spPr>
          <a:xfrm flipH="1">
            <a:off x="6096000" y="8168885"/>
            <a:ext cx="14191030" cy="3864855"/>
          </a:xfrm>
          <a:custGeom>
            <a:avLst/>
            <a:gdLst/>
            <a:ahLst/>
            <a:cxnLst/>
            <a:rect l="l" t="t" r="r" b="b"/>
            <a:pathLst>
              <a:path w="13501678" h="3864855">
                <a:moveTo>
                  <a:pt x="0" y="0"/>
                </a:moveTo>
                <a:lnTo>
                  <a:pt x="13501678" y="0"/>
                </a:lnTo>
                <a:lnTo>
                  <a:pt x="13501678" y="3864855"/>
                </a:lnTo>
                <a:lnTo>
                  <a:pt x="0" y="38648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6"/>
          <p:cNvSpPr/>
          <p:nvPr/>
        </p:nvSpPr>
        <p:spPr>
          <a:xfrm rot="11112063">
            <a:off x="-1377656" y="1649620"/>
            <a:ext cx="2619614" cy="2491908"/>
          </a:xfrm>
          <a:custGeom>
            <a:avLst/>
            <a:gdLst/>
            <a:ahLst/>
            <a:cxnLst/>
            <a:rect l="l" t="t" r="r" b="b"/>
            <a:pathLst>
              <a:path w="2619614" h="2491908">
                <a:moveTo>
                  <a:pt x="0" y="0"/>
                </a:moveTo>
                <a:lnTo>
                  <a:pt x="2619615" y="0"/>
                </a:lnTo>
                <a:lnTo>
                  <a:pt x="2619615" y="2491908"/>
                </a:lnTo>
                <a:lnTo>
                  <a:pt x="0" y="24919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717" y="838324"/>
            <a:ext cx="3609725" cy="1184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0728" y="386704"/>
            <a:ext cx="11330055" cy="221725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92352" y="2874861"/>
            <a:ext cx="10131694" cy="4935640"/>
            <a:chOff x="6892352" y="2874861"/>
            <a:chExt cx="10131694" cy="493564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6892352" y="2874861"/>
              <a:ext cx="10131694" cy="4935640"/>
            </a:xfrm>
            <a:custGeom>
              <a:avLst/>
              <a:gdLst>
                <a:gd name="connsiteX0" fmla="*/ 0 w 8562408"/>
                <a:gd name="connsiteY0" fmla="*/ 854466 h 5126693"/>
                <a:gd name="connsiteX1" fmla="*/ 854466 w 8562408"/>
                <a:gd name="connsiteY1" fmla="*/ 0 h 5126693"/>
                <a:gd name="connsiteX2" fmla="*/ 1427068 w 8562408"/>
                <a:gd name="connsiteY2" fmla="*/ 0 h 5126693"/>
                <a:gd name="connsiteX3" fmla="*/ 1427068 w 8562408"/>
                <a:gd name="connsiteY3" fmla="*/ 0 h 5126693"/>
                <a:gd name="connsiteX4" fmla="*/ 3567670 w 8562408"/>
                <a:gd name="connsiteY4" fmla="*/ 0 h 5126693"/>
                <a:gd name="connsiteX5" fmla="*/ 7707942 w 8562408"/>
                <a:gd name="connsiteY5" fmla="*/ 0 h 5126693"/>
                <a:gd name="connsiteX6" fmla="*/ 8562408 w 8562408"/>
                <a:gd name="connsiteY6" fmla="*/ 854466 h 5126693"/>
                <a:gd name="connsiteX7" fmla="*/ 8562408 w 8562408"/>
                <a:gd name="connsiteY7" fmla="*/ 854449 h 5126693"/>
                <a:gd name="connsiteX8" fmla="*/ 8562408 w 8562408"/>
                <a:gd name="connsiteY8" fmla="*/ 854449 h 5126693"/>
                <a:gd name="connsiteX9" fmla="*/ 8562408 w 8562408"/>
                <a:gd name="connsiteY9" fmla="*/ 2136122 h 5126693"/>
                <a:gd name="connsiteX10" fmla="*/ 8562408 w 8562408"/>
                <a:gd name="connsiteY10" fmla="*/ 4272227 h 5126693"/>
                <a:gd name="connsiteX11" fmla="*/ 7707942 w 8562408"/>
                <a:gd name="connsiteY11" fmla="*/ 5126693 h 5126693"/>
                <a:gd name="connsiteX12" fmla="*/ 3567670 w 8562408"/>
                <a:gd name="connsiteY12" fmla="*/ 5126693 h 5126693"/>
                <a:gd name="connsiteX13" fmla="*/ 1427068 w 8562408"/>
                <a:gd name="connsiteY13" fmla="*/ 5126693 h 5126693"/>
                <a:gd name="connsiteX14" fmla="*/ 1427068 w 8562408"/>
                <a:gd name="connsiteY14" fmla="*/ 5126693 h 5126693"/>
                <a:gd name="connsiteX15" fmla="*/ 854466 w 8562408"/>
                <a:gd name="connsiteY15" fmla="*/ 5126693 h 5126693"/>
                <a:gd name="connsiteX16" fmla="*/ 0 w 8562408"/>
                <a:gd name="connsiteY16" fmla="*/ 4272227 h 5126693"/>
                <a:gd name="connsiteX17" fmla="*/ 0 w 8562408"/>
                <a:gd name="connsiteY17" fmla="*/ 2136122 h 5126693"/>
                <a:gd name="connsiteX18" fmla="*/ -1112086 w 8562408"/>
                <a:gd name="connsiteY18" fmla="*/ 2109942 h 5126693"/>
                <a:gd name="connsiteX19" fmla="*/ 0 w 8562408"/>
                <a:gd name="connsiteY19" fmla="*/ 854449 h 5126693"/>
                <a:gd name="connsiteX20" fmla="*/ 0 w 8562408"/>
                <a:gd name="connsiteY20" fmla="*/ 854466 h 5126693"/>
                <a:gd name="connsiteX0" fmla="*/ 1112086 w 9674494"/>
                <a:gd name="connsiteY0" fmla="*/ 854466 h 5126693"/>
                <a:gd name="connsiteX1" fmla="*/ 1966552 w 9674494"/>
                <a:gd name="connsiteY1" fmla="*/ 0 h 5126693"/>
                <a:gd name="connsiteX2" fmla="*/ 2539154 w 9674494"/>
                <a:gd name="connsiteY2" fmla="*/ 0 h 5126693"/>
                <a:gd name="connsiteX3" fmla="*/ 2539154 w 9674494"/>
                <a:gd name="connsiteY3" fmla="*/ 0 h 5126693"/>
                <a:gd name="connsiteX4" fmla="*/ 5401650 w 9674494"/>
                <a:gd name="connsiteY4" fmla="*/ 240631 h 5126693"/>
                <a:gd name="connsiteX5" fmla="*/ 8820028 w 9674494"/>
                <a:gd name="connsiteY5" fmla="*/ 0 h 5126693"/>
                <a:gd name="connsiteX6" fmla="*/ 9674494 w 9674494"/>
                <a:gd name="connsiteY6" fmla="*/ 854466 h 5126693"/>
                <a:gd name="connsiteX7" fmla="*/ 9674494 w 9674494"/>
                <a:gd name="connsiteY7" fmla="*/ 854449 h 5126693"/>
                <a:gd name="connsiteX8" fmla="*/ 9674494 w 9674494"/>
                <a:gd name="connsiteY8" fmla="*/ 854449 h 5126693"/>
                <a:gd name="connsiteX9" fmla="*/ 9674494 w 9674494"/>
                <a:gd name="connsiteY9" fmla="*/ 2136122 h 5126693"/>
                <a:gd name="connsiteX10" fmla="*/ 9674494 w 9674494"/>
                <a:gd name="connsiteY10" fmla="*/ 4272227 h 5126693"/>
                <a:gd name="connsiteX11" fmla="*/ 8820028 w 9674494"/>
                <a:gd name="connsiteY11" fmla="*/ 5126693 h 5126693"/>
                <a:gd name="connsiteX12" fmla="*/ 4679756 w 9674494"/>
                <a:gd name="connsiteY12" fmla="*/ 5126693 h 5126693"/>
                <a:gd name="connsiteX13" fmla="*/ 2539154 w 9674494"/>
                <a:gd name="connsiteY13" fmla="*/ 5126693 h 5126693"/>
                <a:gd name="connsiteX14" fmla="*/ 2539154 w 9674494"/>
                <a:gd name="connsiteY14" fmla="*/ 5126693 h 5126693"/>
                <a:gd name="connsiteX15" fmla="*/ 1966552 w 9674494"/>
                <a:gd name="connsiteY15" fmla="*/ 5126693 h 5126693"/>
                <a:gd name="connsiteX16" fmla="*/ 1112086 w 9674494"/>
                <a:gd name="connsiteY16" fmla="*/ 4272227 h 5126693"/>
                <a:gd name="connsiteX17" fmla="*/ 1112086 w 9674494"/>
                <a:gd name="connsiteY17" fmla="*/ 2136122 h 5126693"/>
                <a:gd name="connsiteX18" fmla="*/ 0 w 9674494"/>
                <a:gd name="connsiteY18" fmla="*/ 2109942 h 5126693"/>
                <a:gd name="connsiteX19" fmla="*/ 1112086 w 9674494"/>
                <a:gd name="connsiteY19" fmla="*/ 854449 h 5126693"/>
                <a:gd name="connsiteX20" fmla="*/ 1112086 w 9674494"/>
                <a:gd name="connsiteY20" fmla="*/ 854466 h 5126693"/>
                <a:gd name="connsiteX0" fmla="*/ 1112086 w 10131694"/>
                <a:gd name="connsiteY0" fmla="*/ 854466 h 5126693"/>
                <a:gd name="connsiteX1" fmla="*/ 1966552 w 10131694"/>
                <a:gd name="connsiteY1" fmla="*/ 0 h 5126693"/>
                <a:gd name="connsiteX2" fmla="*/ 2539154 w 10131694"/>
                <a:gd name="connsiteY2" fmla="*/ 0 h 5126693"/>
                <a:gd name="connsiteX3" fmla="*/ 2539154 w 10131694"/>
                <a:gd name="connsiteY3" fmla="*/ 0 h 5126693"/>
                <a:gd name="connsiteX4" fmla="*/ 5401650 w 10131694"/>
                <a:gd name="connsiteY4" fmla="*/ 240631 h 5126693"/>
                <a:gd name="connsiteX5" fmla="*/ 8820028 w 10131694"/>
                <a:gd name="connsiteY5" fmla="*/ 0 h 5126693"/>
                <a:gd name="connsiteX6" fmla="*/ 9674494 w 10131694"/>
                <a:gd name="connsiteY6" fmla="*/ 854466 h 5126693"/>
                <a:gd name="connsiteX7" fmla="*/ 9674494 w 10131694"/>
                <a:gd name="connsiteY7" fmla="*/ 854449 h 5126693"/>
                <a:gd name="connsiteX8" fmla="*/ 9674494 w 10131694"/>
                <a:gd name="connsiteY8" fmla="*/ 854449 h 5126693"/>
                <a:gd name="connsiteX9" fmla="*/ 10131694 w 10131694"/>
                <a:gd name="connsiteY9" fmla="*/ 2497069 h 5126693"/>
                <a:gd name="connsiteX10" fmla="*/ 9674494 w 10131694"/>
                <a:gd name="connsiteY10" fmla="*/ 4272227 h 5126693"/>
                <a:gd name="connsiteX11" fmla="*/ 8820028 w 10131694"/>
                <a:gd name="connsiteY11" fmla="*/ 5126693 h 5126693"/>
                <a:gd name="connsiteX12" fmla="*/ 4679756 w 10131694"/>
                <a:gd name="connsiteY12" fmla="*/ 5126693 h 5126693"/>
                <a:gd name="connsiteX13" fmla="*/ 2539154 w 10131694"/>
                <a:gd name="connsiteY13" fmla="*/ 5126693 h 5126693"/>
                <a:gd name="connsiteX14" fmla="*/ 2539154 w 10131694"/>
                <a:gd name="connsiteY14" fmla="*/ 5126693 h 5126693"/>
                <a:gd name="connsiteX15" fmla="*/ 1966552 w 10131694"/>
                <a:gd name="connsiteY15" fmla="*/ 5126693 h 5126693"/>
                <a:gd name="connsiteX16" fmla="*/ 1112086 w 10131694"/>
                <a:gd name="connsiteY16" fmla="*/ 4272227 h 5126693"/>
                <a:gd name="connsiteX17" fmla="*/ 1112086 w 10131694"/>
                <a:gd name="connsiteY17" fmla="*/ 2136122 h 5126693"/>
                <a:gd name="connsiteX18" fmla="*/ 0 w 10131694"/>
                <a:gd name="connsiteY18" fmla="*/ 2109942 h 5126693"/>
                <a:gd name="connsiteX19" fmla="*/ 1112086 w 10131694"/>
                <a:gd name="connsiteY19" fmla="*/ 854449 h 5126693"/>
                <a:gd name="connsiteX20" fmla="*/ 1112086 w 10131694"/>
                <a:gd name="connsiteY20" fmla="*/ 854466 h 5126693"/>
                <a:gd name="connsiteX0" fmla="*/ 1112086 w 10131694"/>
                <a:gd name="connsiteY0" fmla="*/ 854466 h 5415451"/>
                <a:gd name="connsiteX1" fmla="*/ 1966552 w 10131694"/>
                <a:gd name="connsiteY1" fmla="*/ 0 h 5415451"/>
                <a:gd name="connsiteX2" fmla="*/ 2539154 w 10131694"/>
                <a:gd name="connsiteY2" fmla="*/ 0 h 5415451"/>
                <a:gd name="connsiteX3" fmla="*/ 2539154 w 10131694"/>
                <a:gd name="connsiteY3" fmla="*/ 0 h 5415451"/>
                <a:gd name="connsiteX4" fmla="*/ 5401650 w 10131694"/>
                <a:gd name="connsiteY4" fmla="*/ 240631 h 5415451"/>
                <a:gd name="connsiteX5" fmla="*/ 8820028 w 10131694"/>
                <a:gd name="connsiteY5" fmla="*/ 0 h 5415451"/>
                <a:gd name="connsiteX6" fmla="*/ 9674494 w 10131694"/>
                <a:gd name="connsiteY6" fmla="*/ 854466 h 5415451"/>
                <a:gd name="connsiteX7" fmla="*/ 9674494 w 10131694"/>
                <a:gd name="connsiteY7" fmla="*/ 854449 h 5415451"/>
                <a:gd name="connsiteX8" fmla="*/ 9674494 w 10131694"/>
                <a:gd name="connsiteY8" fmla="*/ 854449 h 5415451"/>
                <a:gd name="connsiteX9" fmla="*/ 10131694 w 10131694"/>
                <a:gd name="connsiteY9" fmla="*/ 2497069 h 5415451"/>
                <a:gd name="connsiteX10" fmla="*/ 9674494 w 10131694"/>
                <a:gd name="connsiteY10" fmla="*/ 4272227 h 5415451"/>
                <a:gd name="connsiteX11" fmla="*/ 8820028 w 10131694"/>
                <a:gd name="connsiteY11" fmla="*/ 5126693 h 5415451"/>
                <a:gd name="connsiteX12" fmla="*/ 6219798 w 10131694"/>
                <a:gd name="connsiteY12" fmla="*/ 5415451 h 5415451"/>
                <a:gd name="connsiteX13" fmla="*/ 2539154 w 10131694"/>
                <a:gd name="connsiteY13" fmla="*/ 5126693 h 5415451"/>
                <a:gd name="connsiteX14" fmla="*/ 2539154 w 10131694"/>
                <a:gd name="connsiteY14" fmla="*/ 5126693 h 5415451"/>
                <a:gd name="connsiteX15" fmla="*/ 1966552 w 10131694"/>
                <a:gd name="connsiteY15" fmla="*/ 5126693 h 5415451"/>
                <a:gd name="connsiteX16" fmla="*/ 1112086 w 10131694"/>
                <a:gd name="connsiteY16" fmla="*/ 4272227 h 5415451"/>
                <a:gd name="connsiteX17" fmla="*/ 1112086 w 10131694"/>
                <a:gd name="connsiteY17" fmla="*/ 2136122 h 5415451"/>
                <a:gd name="connsiteX18" fmla="*/ 0 w 10131694"/>
                <a:gd name="connsiteY18" fmla="*/ 2109942 h 5415451"/>
                <a:gd name="connsiteX19" fmla="*/ 1112086 w 10131694"/>
                <a:gd name="connsiteY19" fmla="*/ 854449 h 5415451"/>
                <a:gd name="connsiteX20" fmla="*/ 1112086 w 10131694"/>
                <a:gd name="connsiteY20" fmla="*/ 854466 h 5415451"/>
                <a:gd name="connsiteX0" fmla="*/ 1112086 w 10131694"/>
                <a:gd name="connsiteY0" fmla="*/ 878529 h 5415451"/>
                <a:gd name="connsiteX1" fmla="*/ 1966552 w 10131694"/>
                <a:gd name="connsiteY1" fmla="*/ 0 h 5415451"/>
                <a:gd name="connsiteX2" fmla="*/ 2539154 w 10131694"/>
                <a:gd name="connsiteY2" fmla="*/ 0 h 5415451"/>
                <a:gd name="connsiteX3" fmla="*/ 2539154 w 10131694"/>
                <a:gd name="connsiteY3" fmla="*/ 0 h 5415451"/>
                <a:gd name="connsiteX4" fmla="*/ 5401650 w 10131694"/>
                <a:gd name="connsiteY4" fmla="*/ 240631 h 5415451"/>
                <a:gd name="connsiteX5" fmla="*/ 8820028 w 10131694"/>
                <a:gd name="connsiteY5" fmla="*/ 0 h 5415451"/>
                <a:gd name="connsiteX6" fmla="*/ 9674494 w 10131694"/>
                <a:gd name="connsiteY6" fmla="*/ 854466 h 5415451"/>
                <a:gd name="connsiteX7" fmla="*/ 9674494 w 10131694"/>
                <a:gd name="connsiteY7" fmla="*/ 854449 h 5415451"/>
                <a:gd name="connsiteX8" fmla="*/ 9674494 w 10131694"/>
                <a:gd name="connsiteY8" fmla="*/ 854449 h 5415451"/>
                <a:gd name="connsiteX9" fmla="*/ 10131694 w 10131694"/>
                <a:gd name="connsiteY9" fmla="*/ 2497069 h 5415451"/>
                <a:gd name="connsiteX10" fmla="*/ 9674494 w 10131694"/>
                <a:gd name="connsiteY10" fmla="*/ 4272227 h 5415451"/>
                <a:gd name="connsiteX11" fmla="*/ 8820028 w 10131694"/>
                <a:gd name="connsiteY11" fmla="*/ 5126693 h 5415451"/>
                <a:gd name="connsiteX12" fmla="*/ 6219798 w 10131694"/>
                <a:gd name="connsiteY12" fmla="*/ 5415451 h 5415451"/>
                <a:gd name="connsiteX13" fmla="*/ 2539154 w 10131694"/>
                <a:gd name="connsiteY13" fmla="*/ 5126693 h 5415451"/>
                <a:gd name="connsiteX14" fmla="*/ 2539154 w 10131694"/>
                <a:gd name="connsiteY14" fmla="*/ 5126693 h 5415451"/>
                <a:gd name="connsiteX15" fmla="*/ 1966552 w 10131694"/>
                <a:gd name="connsiteY15" fmla="*/ 5126693 h 5415451"/>
                <a:gd name="connsiteX16" fmla="*/ 1112086 w 10131694"/>
                <a:gd name="connsiteY16" fmla="*/ 4272227 h 5415451"/>
                <a:gd name="connsiteX17" fmla="*/ 1112086 w 10131694"/>
                <a:gd name="connsiteY17" fmla="*/ 2136122 h 5415451"/>
                <a:gd name="connsiteX18" fmla="*/ 0 w 10131694"/>
                <a:gd name="connsiteY18" fmla="*/ 2109942 h 5415451"/>
                <a:gd name="connsiteX19" fmla="*/ 1112086 w 10131694"/>
                <a:gd name="connsiteY19" fmla="*/ 854449 h 5415451"/>
                <a:gd name="connsiteX20" fmla="*/ 1112086 w 10131694"/>
                <a:gd name="connsiteY20" fmla="*/ 878529 h 5415451"/>
                <a:gd name="connsiteX0" fmla="*/ 1136150 w 10131694"/>
                <a:gd name="connsiteY0" fmla="*/ 854466 h 5415451"/>
                <a:gd name="connsiteX1" fmla="*/ 1966552 w 10131694"/>
                <a:gd name="connsiteY1" fmla="*/ 0 h 5415451"/>
                <a:gd name="connsiteX2" fmla="*/ 2539154 w 10131694"/>
                <a:gd name="connsiteY2" fmla="*/ 0 h 5415451"/>
                <a:gd name="connsiteX3" fmla="*/ 2539154 w 10131694"/>
                <a:gd name="connsiteY3" fmla="*/ 0 h 5415451"/>
                <a:gd name="connsiteX4" fmla="*/ 5401650 w 10131694"/>
                <a:gd name="connsiteY4" fmla="*/ 240631 h 5415451"/>
                <a:gd name="connsiteX5" fmla="*/ 8820028 w 10131694"/>
                <a:gd name="connsiteY5" fmla="*/ 0 h 5415451"/>
                <a:gd name="connsiteX6" fmla="*/ 9674494 w 10131694"/>
                <a:gd name="connsiteY6" fmla="*/ 854466 h 5415451"/>
                <a:gd name="connsiteX7" fmla="*/ 9674494 w 10131694"/>
                <a:gd name="connsiteY7" fmla="*/ 854449 h 5415451"/>
                <a:gd name="connsiteX8" fmla="*/ 9674494 w 10131694"/>
                <a:gd name="connsiteY8" fmla="*/ 854449 h 5415451"/>
                <a:gd name="connsiteX9" fmla="*/ 10131694 w 10131694"/>
                <a:gd name="connsiteY9" fmla="*/ 2497069 h 5415451"/>
                <a:gd name="connsiteX10" fmla="*/ 9674494 w 10131694"/>
                <a:gd name="connsiteY10" fmla="*/ 4272227 h 5415451"/>
                <a:gd name="connsiteX11" fmla="*/ 8820028 w 10131694"/>
                <a:gd name="connsiteY11" fmla="*/ 5126693 h 5415451"/>
                <a:gd name="connsiteX12" fmla="*/ 6219798 w 10131694"/>
                <a:gd name="connsiteY12" fmla="*/ 5415451 h 5415451"/>
                <a:gd name="connsiteX13" fmla="*/ 2539154 w 10131694"/>
                <a:gd name="connsiteY13" fmla="*/ 5126693 h 5415451"/>
                <a:gd name="connsiteX14" fmla="*/ 2539154 w 10131694"/>
                <a:gd name="connsiteY14" fmla="*/ 5126693 h 5415451"/>
                <a:gd name="connsiteX15" fmla="*/ 1966552 w 10131694"/>
                <a:gd name="connsiteY15" fmla="*/ 5126693 h 5415451"/>
                <a:gd name="connsiteX16" fmla="*/ 1112086 w 10131694"/>
                <a:gd name="connsiteY16" fmla="*/ 4272227 h 5415451"/>
                <a:gd name="connsiteX17" fmla="*/ 1112086 w 10131694"/>
                <a:gd name="connsiteY17" fmla="*/ 2136122 h 5415451"/>
                <a:gd name="connsiteX18" fmla="*/ 0 w 10131694"/>
                <a:gd name="connsiteY18" fmla="*/ 2109942 h 5415451"/>
                <a:gd name="connsiteX19" fmla="*/ 1112086 w 10131694"/>
                <a:gd name="connsiteY19" fmla="*/ 854449 h 5415451"/>
                <a:gd name="connsiteX20" fmla="*/ 1136150 w 10131694"/>
                <a:gd name="connsiteY20" fmla="*/ 854466 h 5415451"/>
                <a:gd name="connsiteX0" fmla="*/ 1112086 w 10131694"/>
                <a:gd name="connsiteY0" fmla="*/ 854449 h 5415451"/>
                <a:gd name="connsiteX1" fmla="*/ 1966552 w 10131694"/>
                <a:gd name="connsiteY1" fmla="*/ 0 h 5415451"/>
                <a:gd name="connsiteX2" fmla="*/ 2539154 w 10131694"/>
                <a:gd name="connsiteY2" fmla="*/ 0 h 5415451"/>
                <a:gd name="connsiteX3" fmla="*/ 2539154 w 10131694"/>
                <a:gd name="connsiteY3" fmla="*/ 0 h 5415451"/>
                <a:gd name="connsiteX4" fmla="*/ 5401650 w 10131694"/>
                <a:gd name="connsiteY4" fmla="*/ 240631 h 5415451"/>
                <a:gd name="connsiteX5" fmla="*/ 8820028 w 10131694"/>
                <a:gd name="connsiteY5" fmla="*/ 0 h 5415451"/>
                <a:gd name="connsiteX6" fmla="*/ 9674494 w 10131694"/>
                <a:gd name="connsiteY6" fmla="*/ 854466 h 5415451"/>
                <a:gd name="connsiteX7" fmla="*/ 9674494 w 10131694"/>
                <a:gd name="connsiteY7" fmla="*/ 854449 h 5415451"/>
                <a:gd name="connsiteX8" fmla="*/ 9674494 w 10131694"/>
                <a:gd name="connsiteY8" fmla="*/ 854449 h 5415451"/>
                <a:gd name="connsiteX9" fmla="*/ 10131694 w 10131694"/>
                <a:gd name="connsiteY9" fmla="*/ 2497069 h 5415451"/>
                <a:gd name="connsiteX10" fmla="*/ 9674494 w 10131694"/>
                <a:gd name="connsiteY10" fmla="*/ 4272227 h 5415451"/>
                <a:gd name="connsiteX11" fmla="*/ 8820028 w 10131694"/>
                <a:gd name="connsiteY11" fmla="*/ 5126693 h 5415451"/>
                <a:gd name="connsiteX12" fmla="*/ 6219798 w 10131694"/>
                <a:gd name="connsiteY12" fmla="*/ 5415451 h 5415451"/>
                <a:gd name="connsiteX13" fmla="*/ 2539154 w 10131694"/>
                <a:gd name="connsiteY13" fmla="*/ 5126693 h 5415451"/>
                <a:gd name="connsiteX14" fmla="*/ 2539154 w 10131694"/>
                <a:gd name="connsiteY14" fmla="*/ 5126693 h 5415451"/>
                <a:gd name="connsiteX15" fmla="*/ 1966552 w 10131694"/>
                <a:gd name="connsiteY15" fmla="*/ 5126693 h 5415451"/>
                <a:gd name="connsiteX16" fmla="*/ 1112086 w 10131694"/>
                <a:gd name="connsiteY16" fmla="*/ 4272227 h 5415451"/>
                <a:gd name="connsiteX17" fmla="*/ 1112086 w 10131694"/>
                <a:gd name="connsiteY17" fmla="*/ 2136122 h 5415451"/>
                <a:gd name="connsiteX18" fmla="*/ 0 w 10131694"/>
                <a:gd name="connsiteY18" fmla="*/ 2109942 h 5415451"/>
                <a:gd name="connsiteX19" fmla="*/ 1112086 w 10131694"/>
                <a:gd name="connsiteY19" fmla="*/ 854449 h 5415451"/>
                <a:gd name="connsiteX0" fmla="*/ 1063960 w 10131694"/>
                <a:gd name="connsiteY0" fmla="*/ 1383838 h 5415451"/>
                <a:gd name="connsiteX1" fmla="*/ 1966552 w 10131694"/>
                <a:gd name="connsiteY1" fmla="*/ 0 h 5415451"/>
                <a:gd name="connsiteX2" fmla="*/ 2539154 w 10131694"/>
                <a:gd name="connsiteY2" fmla="*/ 0 h 5415451"/>
                <a:gd name="connsiteX3" fmla="*/ 2539154 w 10131694"/>
                <a:gd name="connsiteY3" fmla="*/ 0 h 5415451"/>
                <a:gd name="connsiteX4" fmla="*/ 5401650 w 10131694"/>
                <a:gd name="connsiteY4" fmla="*/ 240631 h 5415451"/>
                <a:gd name="connsiteX5" fmla="*/ 8820028 w 10131694"/>
                <a:gd name="connsiteY5" fmla="*/ 0 h 5415451"/>
                <a:gd name="connsiteX6" fmla="*/ 9674494 w 10131694"/>
                <a:gd name="connsiteY6" fmla="*/ 854466 h 5415451"/>
                <a:gd name="connsiteX7" fmla="*/ 9674494 w 10131694"/>
                <a:gd name="connsiteY7" fmla="*/ 854449 h 5415451"/>
                <a:gd name="connsiteX8" fmla="*/ 9674494 w 10131694"/>
                <a:gd name="connsiteY8" fmla="*/ 854449 h 5415451"/>
                <a:gd name="connsiteX9" fmla="*/ 10131694 w 10131694"/>
                <a:gd name="connsiteY9" fmla="*/ 2497069 h 5415451"/>
                <a:gd name="connsiteX10" fmla="*/ 9674494 w 10131694"/>
                <a:gd name="connsiteY10" fmla="*/ 4272227 h 5415451"/>
                <a:gd name="connsiteX11" fmla="*/ 8820028 w 10131694"/>
                <a:gd name="connsiteY11" fmla="*/ 5126693 h 5415451"/>
                <a:gd name="connsiteX12" fmla="*/ 6219798 w 10131694"/>
                <a:gd name="connsiteY12" fmla="*/ 5415451 h 5415451"/>
                <a:gd name="connsiteX13" fmla="*/ 2539154 w 10131694"/>
                <a:gd name="connsiteY13" fmla="*/ 5126693 h 5415451"/>
                <a:gd name="connsiteX14" fmla="*/ 2539154 w 10131694"/>
                <a:gd name="connsiteY14" fmla="*/ 5126693 h 5415451"/>
                <a:gd name="connsiteX15" fmla="*/ 1966552 w 10131694"/>
                <a:gd name="connsiteY15" fmla="*/ 5126693 h 5415451"/>
                <a:gd name="connsiteX16" fmla="*/ 1112086 w 10131694"/>
                <a:gd name="connsiteY16" fmla="*/ 4272227 h 5415451"/>
                <a:gd name="connsiteX17" fmla="*/ 1112086 w 10131694"/>
                <a:gd name="connsiteY17" fmla="*/ 2136122 h 5415451"/>
                <a:gd name="connsiteX18" fmla="*/ 0 w 10131694"/>
                <a:gd name="connsiteY18" fmla="*/ 2109942 h 5415451"/>
                <a:gd name="connsiteX19" fmla="*/ 1063960 w 10131694"/>
                <a:gd name="connsiteY19" fmla="*/ 1383838 h 5415451"/>
                <a:gd name="connsiteX0" fmla="*/ 1063960 w 10131694"/>
                <a:gd name="connsiteY0" fmla="*/ 1383838 h 5415451"/>
                <a:gd name="connsiteX1" fmla="*/ 1966552 w 10131694"/>
                <a:gd name="connsiteY1" fmla="*/ 0 h 5415451"/>
                <a:gd name="connsiteX2" fmla="*/ 2539154 w 10131694"/>
                <a:gd name="connsiteY2" fmla="*/ 0 h 5415451"/>
                <a:gd name="connsiteX3" fmla="*/ 2539154 w 10131694"/>
                <a:gd name="connsiteY3" fmla="*/ 0 h 5415451"/>
                <a:gd name="connsiteX4" fmla="*/ 5401650 w 10131694"/>
                <a:gd name="connsiteY4" fmla="*/ 240631 h 5415451"/>
                <a:gd name="connsiteX5" fmla="*/ 8820028 w 10131694"/>
                <a:gd name="connsiteY5" fmla="*/ 0 h 5415451"/>
                <a:gd name="connsiteX6" fmla="*/ 9674494 w 10131694"/>
                <a:gd name="connsiteY6" fmla="*/ 854466 h 5415451"/>
                <a:gd name="connsiteX7" fmla="*/ 9674494 w 10131694"/>
                <a:gd name="connsiteY7" fmla="*/ 854449 h 5415451"/>
                <a:gd name="connsiteX8" fmla="*/ 9674494 w 10131694"/>
                <a:gd name="connsiteY8" fmla="*/ 854449 h 5415451"/>
                <a:gd name="connsiteX9" fmla="*/ 10131694 w 10131694"/>
                <a:gd name="connsiteY9" fmla="*/ 2497069 h 5415451"/>
                <a:gd name="connsiteX10" fmla="*/ 9674494 w 10131694"/>
                <a:gd name="connsiteY10" fmla="*/ 4272227 h 5415451"/>
                <a:gd name="connsiteX11" fmla="*/ 8820028 w 10131694"/>
                <a:gd name="connsiteY11" fmla="*/ 5126693 h 5415451"/>
                <a:gd name="connsiteX12" fmla="*/ 6219798 w 10131694"/>
                <a:gd name="connsiteY12" fmla="*/ 5415451 h 5415451"/>
                <a:gd name="connsiteX13" fmla="*/ 2539154 w 10131694"/>
                <a:gd name="connsiteY13" fmla="*/ 5126693 h 5415451"/>
                <a:gd name="connsiteX14" fmla="*/ 2539154 w 10131694"/>
                <a:gd name="connsiteY14" fmla="*/ 5126693 h 5415451"/>
                <a:gd name="connsiteX15" fmla="*/ 1966552 w 10131694"/>
                <a:gd name="connsiteY15" fmla="*/ 5126693 h 5415451"/>
                <a:gd name="connsiteX16" fmla="*/ 1112086 w 10131694"/>
                <a:gd name="connsiteY16" fmla="*/ 4272227 h 5415451"/>
                <a:gd name="connsiteX17" fmla="*/ 1112086 w 10131694"/>
                <a:gd name="connsiteY17" fmla="*/ 2136122 h 5415451"/>
                <a:gd name="connsiteX18" fmla="*/ 0 w 10131694"/>
                <a:gd name="connsiteY18" fmla="*/ 2109942 h 5415451"/>
                <a:gd name="connsiteX19" fmla="*/ 1063960 w 10131694"/>
                <a:gd name="connsiteY19" fmla="*/ 1383838 h 5415451"/>
                <a:gd name="connsiteX0" fmla="*/ 1063960 w 10131694"/>
                <a:gd name="connsiteY0" fmla="*/ 1383838 h 5415451"/>
                <a:gd name="connsiteX1" fmla="*/ 1966552 w 10131694"/>
                <a:gd name="connsiteY1" fmla="*/ 0 h 5415451"/>
                <a:gd name="connsiteX2" fmla="*/ 2539154 w 10131694"/>
                <a:gd name="connsiteY2" fmla="*/ 0 h 5415451"/>
                <a:gd name="connsiteX3" fmla="*/ 2539154 w 10131694"/>
                <a:gd name="connsiteY3" fmla="*/ 0 h 5415451"/>
                <a:gd name="connsiteX4" fmla="*/ 5401650 w 10131694"/>
                <a:gd name="connsiteY4" fmla="*/ 240631 h 5415451"/>
                <a:gd name="connsiteX5" fmla="*/ 8820028 w 10131694"/>
                <a:gd name="connsiteY5" fmla="*/ 0 h 5415451"/>
                <a:gd name="connsiteX6" fmla="*/ 9674494 w 10131694"/>
                <a:gd name="connsiteY6" fmla="*/ 854466 h 5415451"/>
                <a:gd name="connsiteX7" fmla="*/ 9674494 w 10131694"/>
                <a:gd name="connsiteY7" fmla="*/ 854449 h 5415451"/>
                <a:gd name="connsiteX8" fmla="*/ 9674494 w 10131694"/>
                <a:gd name="connsiteY8" fmla="*/ 854449 h 5415451"/>
                <a:gd name="connsiteX9" fmla="*/ 10131694 w 10131694"/>
                <a:gd name="connsiteY9" fmla="*/ 2497069 h 5415451"/>
                <a:gd name="connsiteX10" fmla="*/ 9674494 w 10131694"/>
                <a:gd name="connsiteY10" fmla="*/ 4272227 h 5415451"/>
                <a:gd name="connsiteX11" fmla="*/ 8820028 w 10131694"/>
                <a:gd name="connsiteY11" fmla="*/ 5126693 h 5415451"/>
                <a:gd name="connsiteX12" fmla="*/ 6219798 w 10131694"/>
                <a:gd name="connsiteY12" fmla="*/ 5415451 h 5415451"/>
                <a:gd name="connsiteX13" fmla="*/ 2539154 w 10131694"/>
                <a:gd name="connsiteY13" fmla="*/ 5126693 h 5415451"/>
                <a:gd name="connsiteX14" fmla="*/ 2539154 w 10131694"/>
                <a:gd name="connsiteY14" fmla="*/ 5126693 h 5415451"/>
                <a:gd name="connsiteX15" fmla="*/ 1966552 w 10131694"/>
                <a:gd name="connsiteY15" fmla="*/ 5126693 h 5415451"/>
                <a:gd name="connsiteX16" fmla="*/ 1112086 w 10131694"/>
                <a:gd name="connsiteY16" fmla="*/ 4272227 h 5415451"/>
                <a:gd name="connsiteX17" fmla="*/ 1112086 w 10131694"/>
                <a:gd name="connsiteY17" fmla="*/ 2136122 h 5415451"/>
                <a:gd name="connsiteX18" fmla="*/ 0 w 10131694"/>
                <a:gd name="connsiteY18" fmla="*/ 2109942 h 5415451"/>
                <a:gd name="connsiteX19" fmla="*/ 1063960 w 10131694"/>
                <a:gd name="connsiteY19" fmla="*/ 1383838 h 541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31694" h="5415451">
                  <a:moveTo>
                    <a:pt x="1063960" y="1383838"/>
                  </a:moveTo>
                  <a:cubicBezTo>
                    <a:pt x="498550" y="176601"/>
                    <a:pt x="1665688" y="461279"/>
                    <a:pt x="1966552" y="0"/>
                  </a:cubicBezTo>
                  <a:lnTo>
                    <a:pt x="2539154" y="0"/>
                  </a:lnTo>
                  <a:lnTo>
                    <a:pt x="2539154" y="0"/>
                  </a:lnTo>
                  <a:lnTo>
                    <a:pt x="5401650" y="240631"/>
                  </a:lnTo>
                  <a:cubicBezTo>
                    <a:pt x="6781741" y="240631"/>
                    <a:pt x="7439937" y="0"/>
                    <a:pt x="8820028" y="0"/>
                  </a:cubicBezTo>
                  <a:cubicBezTo>
                    <a:pt x="9291937" y="0"/>
                    <a:pt x="9674494" y="382557"/>
                    <a:pt x="9674494" y="854466"/>
                  </a:cubicBezTo>
                  <a:lnTo>
                    <a:pt x="9674494" y="854449"/>
                  </a:lnTo>
                  <a:lnTo>
                    <a:pt x="9674494" y="854449"/>
                  </a:lnTo>
                  <a:lnTo>
                    <a:pt x="10131694" y="2497069"/>
                  </a:lnTo>
                  <a:lnTo>
                    <a:pt x="9674494" y="4272227"/>
                  </a:lnTo>
                  <a:cubicBezTo>
                    <a:pt x="9674494" y="4744136"/>
                    <a:pt x="9291937" y="5126693"/>
                    <a:pt x="8820028" y="5126693"/>
                  </a:cubicBezTo>
                  <a:lnTo>
                    <a:pt x="6219798" y="5415451"/>
                  </a:lnTo>
                  <a:lnTo>
                    <a:pt x="2539154" y="5126693"/>
                  </a:lnTo>
                  <a:lnTo>
                    <a:pt x="2539154" y="5126693"/>
                  </a:lnTo>
                  <a:lnTo>
                    <a:pt x="1966552" y="5126693"/>
                  </a:lnTo>
                  <a:cubicBezTo>
                    <a:pt x="1494643" y="5126693"/>
                    <a:pt x="1112086" y="4744136"/>
                    <a:pt x="1112086" y="4272227"/>
                  </a:cubicBezTo>
                  <a:cubicBezTo>
                    <a:pt x="366128" y="3367686"/>
                    <a:pt x="1112086" y="2848157"/>
                    <a:pt x="1112086" y="2136122"/>
                  </a:cubicBezTo>
                  <a:lnTo>
                    <a:pt x="0" y="2109942"/>
                  </a:lnTo>
                  <a:lnTo>
                    <a:pt x="1063960" y="138383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D12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516976" y="3306042"/>
              <a:ext cx="780185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722313" algn="just"/>
              <a:r>
                <a:rPr lang="en-GB" sz="4800" dirty="0" err="1">
                  <a:latin typeface="UTM Avo" panose="02040603050506020204" pitchFamily="18" charset="0"/>
                </a:rPr>
                <a:t>Các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em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hãy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giúp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tên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lửa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về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với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hành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tinh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của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bằng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cách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lựa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chọn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đáp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án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chính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xác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có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từng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phép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tính</a:t>
              </a:r>
              <a:r>
                <a:rPr lang="en-GB" sz="4800" dirty="0">
                  <a:latin typeface="UTM Avo" panose="02040603050506020204" pitchFamily="18" charset="0"/>
                </a:rPr>
                <a:t> </a:t>
              </a:r>
              <a:r>
                <a:rPr lang="en-GB" sz="4800" dirty="0" err="1">
                  <a:latin typeface="UTM Avo" panose="02040603050506020204" pitchFamily="18" charset="0"/>
                </a:rPr>
                <a:t>nhé</a:t>
              </a:r>
              <a:r>
                <a:rPr lang="en-GB" sz="4800" dirty="0">
                  <a:latin typeface="UTM Avo" panose="02040603050506020204" pitchFamily="18" charset="0"/>
                </a:rPr>
                <a:t>!</a:t>
              </a:r>
            </a:p>
          </p:txBody>
        </p:sp>
      </p:grpSp>
      <p:sp>
        <p:nvSpPr>
          <p:cNvPr id="28" name="Freeform 6"/>
          <p:cNvSpPr/>
          <p:nvPr/>
        </p:nvSpPr>
        <p:spPr>
          <a:xfrm>
            <a:off x="1219248" y="3159623"/>
            <a:ext cx="6279006" cy="6688095"/>
          </a:xfrm>
          <a:custGeom>
            <a:avLst/>
            <a:gdLst/>
            <a:ahLst/>
            <a:cxnLst/>
            <a:rect l="l" t="t" r="r" b="b"/>
            <a:pathLst>
              <a:path w="3639884" h="4114800">
                <a:moveTo>
                  <a:pt x="0" y="0"/>
                </a:moveTo>
                <a:lnTo>
                  <a:pt x="3639884" y="0"/>
                </a:lnTo>
                <a:lnTo>
                  <a:pt x="36398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4"/>
          <p:cNvSpPr/>
          <p:nvPr/>
        </p:nvSpPr>
        <p:spPr>
          <a:xfrm>
            <a:off x="15345982" y="657601"/>
            <a:ext cx="2618531" cy="2631705"/>
          </a:xfrm>
          <a:custGeom>
            <a:avLst/>
            <a:gdLst/>
            <a:ahLst/>
            <a:cxnLst/>
            <a:rect l="l" t="t" r="r" b="b"/>
            <a:pathLst>
              <a:path w="3933063" h="4114800">
                <a:moveTo>
                  <a:pt x="0" y="0"/>
                </a:moveTo>
                <a:lnTo>
                  <a:pt x="3933064" y="0"/>
                </a:lnTo>
                <a:lnTo>
                  <a:pt x="3933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391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816552">
            <a:off x="15800780" y="5597105"/>
            <a:ext cx="6267501" cy="7439171"/>
          </a:xfrm>
          <a:custGeom>
            <a:avLst/>
            <a:gdLst/>
            <a:ahLst/>
            <a:cxnLst/>
            <a:rect l="l" t="t" r="r" b="b"/>
            <a:pathLst>
              <a:path w="6267501" h="7439171">
                <a:moveTo>
                  <a:pt x="0" y="0"/>
                </a:moveTo>
                <a:lnTo>
                  <a:pt x="6267502" y="0"/>
                </a:lnTo>
                <a:lnTo>
                  <a:pt x="6267502" y="7439171"/>
                </a:lnTo>
                <a:lnTo>
                  <a:pt x="0" y="7439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313847">
            <a:off x="-606170" y="-884213"/>
            <a:ext cx="1765749" cy="2764772"/>
          </a:xfrm>
          <a:custGeom>
            <a:avLst/>
            <a:gdLst/>
            <a:ahLst/>
            <a:cxnLst/>
            <a:rect l="l" t="t" r="r" b="b"/>
            <a:pathLst>
              <a:path w="2325128" h="3661619">
                <a:moveTo>
                  <a:pt x="0" y="0"/>
                </a:moveTo>
                <a:lnTo>
                  <a:pt x="2325128" y="0"/>
                </a:lnTo>
                <a:lnTo>
                  <a:pt x="2325128" y="3661619"/>
                </a:lnTo>
                <a:lnTo>
                  <a:pt x="0" y="36616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827361" y="4052973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99413" y="7914373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8"/>
          <p:cNvSpPr/>
          <p:nvPr/>
        </p:nvSpPr>
        <p:spPr>
          <a:xfrm>
            <a:off x="16827986" y="266700"/>
            <a:ext cx="1104899" cy="965894"/>
          </a:xfrm>
          <a:custGeom>
            <a:avLst/>
            <a:gdLst/>
            <a:ahLst/>
            <a:cxnLst/>
            <a:rect l="l" t="t" r="r" b="b"/>
            <a:pathLst>
              <a:path w="2375170" h="2327667">
                <a:moveTo>
                  <a:pt x="0" y="0"/>
                </a:moveTo>
                <a:lnTo>
                  <a:pt x="2375170" y="0"/>
                </a:lnTo>
                <a:lnTo>
                  <a:pt x="2375170" y="2327667"/>
                </a:lnTo>
                <a:lnTo>
                  <a:pt x="0" y="2327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30" name="số 1"/>
          <p:cNvGrpSpPr/>
          <p:nvPr/>
        </p:nvGrpSpPr>
        <p:grpSpPr>
          <a:xfrm>
            <a:off x="5212953" y="2228851"/>
            <a:ext cx="2518948" cy="2292379"/>
            <a:chOff x="5212953" y="2228851"/>
            <a:chExt cx="2518948" cy="2292379"/>
          </a:xfrm>
        </p:grpSpPr>
        <p:sp>
          <p:nvSpPr>
            <p:cNvPr id="12" name="Freeform 3"/>
            <p:cNvSpPr/>
            <p:nvPr/>
          </p:nvSpPr>
          <p:spPr>
            <a:xfrm>
              <a:off x="5212953" y="2228851"/>
              <a:ext cx="2518948" cy="2292379"/>
            </a:xfrm>
            <a:custGeom>
              <a:avLst/>
              <a:gdLst/>
              <a:ahLst/>
              <a:cxnLst/>
              <a:rect l="l" t="t" r="r" b="b"/>
              <a:pathLst>
                <a:path w="5213458" h="5213458">
                  <a:moveTo>
                    <a:pt x="0" y="0"/>
                  </a:moveTo>
                  <a:lnTo>
                    <a:pt x="5213459" y="0"/>
                  </a:lnTo>
                  <a:lnTo>
                    <a:pt x="5213459" y="5213459"/>
                  </a:lnTo>
                  <a:lnTo>
                    <a:pt x="0" y="5213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6" name="Rounded Rectangle 5"/>
            <p:cNvSpPr/>
            <p:nvPr/>
          </p:nvSpPr>
          <p:spPr>
            <a:xfrm rot="156868">
              <a:off x="5988998" y="2886335"/>
              <a:ext cx="1019090" cy="10807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31" name="số 8"/>
          <p:cNvGrpSpPr/>
          <p:nvPr/>
        </p:nvGrpSpPr>
        <p:grpSpPr>
          <a:xfrm>
            <a:off x="8322570" y="402147"/>
            <a:ext cx="2781303" cy="2590800"/>
            <a:chOff x="8322570" y="402147"/>
            <a:chExt cx="2781303" cy="2590800"/>
          </a:xfrm>
        </p:grpSpPr>
        <p:sp>
          <p:nvSpPr>
            <p:cNvPr id="19" name="Freeform 2"/>
            <p:cNvSpPr/>
            <p:nvPr/>
          </p:nvSpPr>
          <p:spPr>
            <a:xfrm>
              <a:off x="8322570" y="402147"/>
              <a:ext cx="2781303" cy="2590800"/>
            </a:xfrm>
            <a:custGeom>
              <a:avLst/>
              <a:gdLst/>
              <a:ahLst/>
              <a:cxnLst/>
              <a:rect l="l" t="t" r="r" b="b"/>
              <a:pathLst>
                <a:path w="8871587" h="8306023">
                  <a:moveTo>
                    <a:pt x="0" y="0"/>
                  </a:moveTo>
                  <a:lnTo>
                    <a:pt x="8871587" y="0"/>
                  </a:lnTo>
                  <a:lnTo>
                    <a:pt x="8871587" y="8306023"/>
                  </a:lnTo>
                  <a:lnTo>
                    <a:pt x="0" y="8306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rcRect/>
              <a:stretch>
                <a:fillRect l="-364233" t="-109091" r="-41963" b="-286375"/>
              </a:stretch>
            </a:blipFill>
          </p:spPr>
        </p:sp>
        <p:sp>
          <p:nvSpPr>
            <p:cNvPr id="21" name="Rounded Rectangle 20"/>
            <p:cNvSpPr/>
            <p:nvPr/>
          </p:nvSpPr>
          <p:spPr>
            <a:xfrm rot="156868">
              <a:off x="9390799" y="1143125"/>
              <a:ext cx="1019090" cy="10807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8</a:t>
              </a:r>
            </a:p>
          </p:txBody>
        </p:sp>
      </p:grpSp>
      <p:grpSp>
        <p:nvGrpSpPr>
          <p:cNvPr id="32" name="số 7"/>
          <p:cNvGrpSpPr/>
          <p:nvPr/>
        </p:nvGrpSpPr>
        <p:grpSpPr>
          <a:xfrm>
            <a:off x="13059529" y="1016276"/>
            <a:ext cx="2609050" cy="2471025"/>
            <a:chOff x="13059529" y="1016276"/>
            <a:chExt cx="2609050" cy="2471025"/>
          </a:xfrm>
        </p:grpSpPr>
        <p:sp>
          <p:nvSpPr>
            <p:cNvPr id="10" name="Freeform 5"/>
            <p:cNvSpPr/>
            <p:nvPr/>
          </p:nvSpPr>
          <p:spPr>
            <a:xfrm>
              <a:off x="13059529" y="1016276"/>
              <a:ext cx="2609050" cy="2471025"/>
            </a:xfrm>
            <a:custGeom>
              <a:avLst/>
              <a:gdLst/>
              <a:ahLst/>
              <a:cxnLst/>
              <a:rect l="l" t="t" r="r" b="b"/>
              <a:pathLst>
                <a:path w="5827521" h="5798383">
                  <a:moveTo>
                    <a:pt x="0" y="0"/>
                  </a:moveTo>
                  <a:lnTo>
                    <a:pt x="5827521" y="0"/>
                  </a:lnTo>
                  <a:lnTo>
                    <a:pt x="5827521" y="5798383"/>
                  </a:lnTo>
                  <a:lnTo>
                    <a:pt x="0" y="5798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22" name="Rounded Rectangle 21"/>
            <p:cNvSpPr/>
            <p:nvPr/>
          </p:nvSpPr>
          <p:spPr>
            <a:xfrm rot="156868">
              <a:off x="13892255" y="1777397"/>
              <a:ext cx="1019090" cy="10807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7</a:t>
              </a:r>
            </a:p>
          </p:txBody>
        </p:sp>
      </p:grpSp>
      <p:grpSp>
        <p:nvGrpSpPr>
          <p:cNvPr id="33" name="số 3"/>
          <p:cNvGrpSpPr/>
          <p:nvPr/>
        </p:nvGrpSpPr>
        <p:grpSpPr>
          <a:xfrm>
            <a:off x="15221985" y="3694704"/>
            <a:ext cx="2456691" cy="2613501"/>
            <a:chOff x="15221985" y="3694704"/>
            <a:chExt cx="2456691" cy="2613501"/>
          </a:xfrm>
        </p:grpSpPr>
        <p:sp>
          <p:nvSpPr>
            <p:cNvPr id="13" name="Freeform 6"/>
            <p:cNvSpPr/>
            <p:nvPr/>
          </p:nvSpPr>
          <p:spPr>
            <a:xfrm>
              <a:off x="15221985" y="3694704"/>
              <a:ext cx="2456691" cy="2613501"/>
            </a:xfrm>
            <a:custGeom>
              <a:avLst/>
              <a:gdLst/>
              <a:ahLst/>
              <a:cxnLst/>
              <a:rect l="l" t="t" r="r" b="b"/>
              <a:pathLst>
                <a:path w="2456691" h="2613501">
                  <a:moveTo>
                    <a:pt x="0" y="0"/>
                  </a:moveTo>
                  <a:lnTo>
                    <a:pt x="2456691" y="0"/>
                  </a:lnTo>
                  <a:lnTo>
                    <a:pt x="2456691" y="2613500"/>
                  </a:lnTo>
                  <a:lnTo>
                    <a:pt x="0" y="2613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23" name="Rounded Rectangle 22"/>
            <p:cNvSpPr/>
            <p:nvPr/>
          </p:nvSpPr>
          <p:spPr>
            <a:xfrm rot="156868">
              <a:off x="16174037" y="4591232"/>
              <a:ext cx="1019090" cy="10807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34" name="số 6"/>
          <p:cNvGrpSpPr/>
          <p:nvPr/>
        </p:nvGrpSpPr>
        <p:grpSpPr>
          <a:xfrm>
            <a:off x="14101094" y="7182052"/>
            <a:ext cx="2053306" cy="2018363"/>
            <a:chOff x="14101094" y="7182052"/>
            <a:chExt cx="2053306" cy="2018363"/>
          </a:xfrm>
        </p:grpSpPr>
        <p:sp>
          <p:nvSpPr>
            <p:cNvPr id="11" name="Freeform 2"/>
            <p:cNvSpPr/>
            <p:nvPr/>
          </p:nvSpPr>
          <p:spPr>
            <a:xfrm>
              <a:off x="14101094" y="7182052"/>
              <a:ext cx="2053306" cy="2018363"/>
            </a:xfrm>
            <a:custGeom>
              <a:avLst/>
              <a:gdLst/>
              <a:ahLst/>
              <a:cxnLst/>
              <a:rect l="l" t="t" r="r" b="b"/>
              <a:pathLst>
                <a:path w="4864039" h="4864039">
                  <a:moveTo>
                    <a:pt x="0" y="0"/>
                  </a:moveTo>
                  <a:lnTo>
                    <a:pt x="4864039" y="0"/>
                  </a:lnTo>
                  <a:lnTo>
                    <a:pt x="4864039" y="4864039"/>
                  </a:lnTo>
                  <a:lnTo>
                    <a:pt x="0" y="4864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24" name="Rounded Rectangle 23"/>
            <p:cNvSpPr/>
            <p:nvPr/>
          </p:nvSpPr>
          <p:spPr>
            <a:xfrm rot="156868">
              <a:off x="14572948" y="7652397"/>
              <a:ext cx="1019090" cy="10807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</p:grpSp>
      <p:grpSp>
        <p:nvGrpSpPr>
          <p:cNvPr id="36" name="số 9"/>
          <p:cNvGrpSpPr/>
          <p:nvPr/>
        </p:nvGrpSpPr>
        <p:grpSpPr>
          <a:xfrm>
            <a:off x="9025272" y="7501080"/>
            <a:ext cx="3810000" cy="1905223"/>
            <a:chOff x="9025272" y="7501080"/>
            <a:chExt cx="3810000" cy="1905223"/>
          </a:xfrm>
        </p:grpSpPr>
        <p:sp>
          <p:nvSpPr>
            <p:cNvPr id="15" name="Freeform 2"/>
            <p:cNvSpPr/>
            <p:nvPr/>
          </p:nvSpPr>
          <p:spPr>
            <a:xfrm>
              <a:off x="9025272" y="7501080"/>
              <a:ext cx="3810000" cy="1905223"/>
            </a:xfrm>
            <a:custGeom>
              <a:avLst/>
              <a:gdLst/>
              <a:ahLst/>
              <a:cxnLst/>
              <a:rect l="l" t="t" r="r" b="b"/>
              <a:pathLst>
                <a:path w="8871587" h="8306023">
                  <a:moveTo>
                    <a:pt x="0" y="0"/>
                  </a:moveTo>
                  <a:lnTo>
                    <a:pt x="8871587" y="0"/>
                  </a:lnTo>
                  <a:lnTo>
                    <a:pt x="8871587" y="8306023"/>
                  </a:lnTo>
                  <a:lnTo>
                    <a:pt x="0" y="8306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rcRect/>
              <a:stretch>
                <a:fillRect l="-85547" t="-335961" r="-47303"/>
              </a:stretch>
            </a:blipFill>
          </p:spPr>
        </p:sp>
        <p:sp>
          <p:nvSpPr>
            <p:cNvPr id="26" name="Rounded Rectangle 25"/>
            <p:cNvSpPr/>
            <p:nvPr/>
          </p:nvSpPr>
          <p:spPr>
            <a:xfrm rot="156868">
              <a:off x="10577217" y="8071468"/>
              <a:ext cx="1019090" cy="10807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9</a:t>
              </a:r>
            </a:p>
          </p:txBody>
        </p:sp>
      </p:grpSp>
      <p:grpSp>
        <p:nvGrpSpPr>
          <p:cNvPr id="37" name="số 4"/>
          <p:cNvGrpSpPr/>
          <p:nvPr/>
        </p:nvGrpSpPr>
        <p:grpSpPr>
          <a:xfrm>
            <a:off x="7215477" y="4746002"/>
            <a:ext cx="2720780" cy="2883713"/>
            <a:chOff x="7215477" y="4746002"/>
            <a:chExt cx="2720780" cy="2883713"/>
          </a:xfrm>
        </p:grpSpPr>
        <p:sp>
          <p:nvSpPr>
            <p:cNvPr id="17" name="Freeform 2"/>
            <p:cNvSpPr/>
            <p:nvPr/>
          </p:nvSpPr>
          <p:spPr>
            <a:xfrm>
              <a:off x="7215477" y="4746002"/>
              <a:ext cx="2720780" cy="2883713"/>
            </a:xfrm>
            <a:custGeom>
              <a:avLst/>
              <a:gdLst/>
              <a:ahLst/>
              <a:cxnLst/>
              <a:rect l="l" t="t" r="r" b="b"/>
              <a:pathLst>
                <a:path w="8871587" h="8306023">
                  <a:moveTo>
                    <a:pt x="0" y="0"/>
                  </a:moveTo>
                  <a:lnTo>
                    <a:pt x="8871587" y="0"/>
                  </a:lnTo>
                  <a:lnTo>
                    <a:pt x="8871587" y="8306023"/>
                  </a:lnTo>
                  <a:lnTo>
                    <a:pt x="0" y="8306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rcRect/>
              <a:stretch>
                <a:fillRect l="-46177" t="-76195" r="-466586" b="-342867"/>
              </a:stretch>
            </a:blipFill>
          </p:spPr>
        </p:sp>
        <p:sp>
          <p:nvSpPr>
            <p:cNvPr id="27" name="Rounded Rectangle 26"/>
            <p:cNvSpPr/>
            <p:nvPr/>
          </p:nvSpPr>
          <p:spPr>
            <a:xfrm rot="156868">
              <a:off x="8156949" y="5767826"/>
              <a:ext cx="1019090" cy="10807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35" name="số 5"/>
          <p:cNvGrpSpPr/>
          <p:nvPr/>
        </p:nvGrpSpPr>
        <p:grpSpPr>
          <a:xfrm>
            <a:off x="10668415" y="3755401"/>
            <a:ext cx="3199720" cy="2486977"/>
            <a:chOff x="10668415" y="3755401"/>
            <a:chExt cx="3199720" cy="2486977"/>
          </a:xfrm>
        </p:grpSpPr>
        <p:sp>
          <p:nvSpPr>
            <p:cNvPr id="18" name="Freeform 2"/>
            <p:cNvSpPr/>
            <p:nvPr/>
          </p:nvSpPr>
          <p:spPr>
            <a:xfrm>
              <a:off x="10668415" y="3755401"/>
              <a:ext cx="3199720" cy="2486977"/>
            </a:xfrm>
            <a:custGeom>
              <a:avLst/>
              <a:gdLst/>
              <a:ahLst/>
              <a:cxnLst/>
              <a:rect l="l" t="t" r="r" b="b"/>
              <a:pathLst>
                <a:path w="8871587" h="8306023">
                  <a:moveTo>
                    <a:pt x="0" y="0"/>
                  </a:moveTo>
                  <a:lnTo>
                    <a:pt x="8871587" y="0"/>
                  </a:lnTo>
                  <a:lnTo>
                    <a:pt x="8871587" y="8306023"/>
                  </a:lnTo>
                  <a:lnTo>
                    <a:pt x="0" y="8306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rcRect/>
              <a:stretch>
                <a:fillRect l="-23876" t="-292308" r="-233715" b="-26936"/>
              </a:stretch>
            </a:blipFill>
          </p:spPr>
        </p:sp>
        <p:sp>
          <p:nvSpPr>
            <p:cNvPr id="28" name="Rounded Rectangle 27"/>
            <p:cNvSpPr/>
            <p:nvPr/>
          </p:nvSpPr>
          <p:spPr>
            <a:xfrm rot="156868">
              <a:off x="11817823" y="4458509"/>
              <a:ext cx="1019090" cy="10807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29" name="4 + 3"/>
          <p:cNvGrpSpPr/>
          <p:nvPr/>
        </p:nvGrpSpPr>
        <p:grpSpPr>
          <a:xfrm>
            <a:off x="843347" y="7498799"/>
            <a:ext cx="3590244" cy="2062095"/>
            <a:chOff x="843347" y="7498799"/>
            <a:chExt cx="3590244" cy="2062095"/>
          </a:xfrm>
        </p:grpSpPr>
        <p:sp>
          <p:nvSpPr>
            <p:cNvPr id="20" name="Freeform 4"/>
            <p:cNvSpPr/>
            <p:nvPr/>
          </p:nvSpPr>
          <p:spPr>
            <a:xfrm>
              <a:off x="843347" y="7888891"/>
              <a:ext cx="1970906" cy="1672003"/>
            </a:xfrm>
            <a:custGeom>
              <a:avLst/>
              <a:gdLst/>
              <a:ahLst/>
              <a:cxnLst/>
              <a:rect l="l" t="t" r="r" b="b"/>
              <a:pathLst>
                <a:path w="3933063" h="4114800">
                  <a:moveTo>
                    <a:pt x="0" y="0"/>
                  </a:moveTo>
                  <a:lnTo>
                    <a:pt x="3933064" y="0"/>
                  </a:lnTo>
                  <a:lnTo>
                    <a:pt x="39330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Rounded Rectangle 6"/>
            <p:cNvSpPr/>
            <p:nvPr/>
          </p:nvSpPr>
          <p:spPr>
            <a:xfrm>
              <a:off x="2181993" y="7498799"/>
              <a:ext cx="2251598" cy="8311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AB38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4 + 3</a:t>
              </a:r>
            </a:p>
          </p:txBody>
        </p:sp>
      </p:grpSp>
      <p:grpSp>
        <p:nvGrpSpPr>
          <p:cNvPr id="38" name="6 - 5"/>
          <p:cNvGrpSpPr/>
          <p:nvPr/>
        </p:nvGrpSpPr>
        <p:grpSpPr>
          <a:xfrm>
            <a:off x="860415" y="7640319"/>
            <a:ext cx="3590244" cy="2062095"/>
            <a:chOff x="843347" y="7498799"/>
            <a:chExt cx="3590244" cy="2062095"/>
          </a:xfrm>
        </p:grpSpPr>
        <p:sp>
          <p:nvSpPr>
            <p:cNvPr id="39" name="Freeform 4"/>
            <p:cNvSpPr/>
            <p:nvPr/>
          </p:nvSpPr>
          <p:spPr>
            <a:xfrm>
              <a:off x="843347" y="7888891"/>
              <a:ext cx="1970906" cy="1672003"/>
            </a:xfrm>
            <a:custGeom>
              <a:avLst/>
              <a:gdLst/>
              <a:ahLst/>
              <a:cxnLst/>
              <a:rect l="l" t="t" r="r" b="b"/>
              <a:pathLst>
                <a:path w="3933063" h="4114800">
                  <a:moveTo>
                    <a:pt x="0" y="0"/>
                  </a:moveTo>
                  <a:lnTo>
                    <a:pt x="3933064" y="0"/>
                  </a:lnTo>
                  <a:lnTo>
                    <a:pt x="39330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Rounded Rectangle 39"/>
            <p:cNvSpPr/>
            <p:nvPr/>
          </p:nvSpPr>
          <p:spPr>
            <a:xfrm>
              <a:off x="2181993" y="7498799"/>
              <a:ext cx="2251598" cy="8311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AB38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6 - 5</a:t>
              </a:r>
            </a:p>
          </p:txBody>
        </p:sp>
      </p:grpSp>
      <p:grpSp>
        <p:nvGrpSpPr>
          <p:cNvPr id="41" name="1 + 7"/>
          <p:cNvGrpSpPr/>
          <p:nvPr/>
        </p:nvGrpSpPr>
        <p:grpSpPr>
          <a:xfrm>
            <a:off x="807316" y="8030411"/>
            <a:ext cx="3590244" cy="2062095"/>
            <a:chOff x="843347" y="7498799"/>
            <a:chExt cx="3590244" cy="2062095"/>
          </a:xfrm>
        </p:grpSpPr>
        <p:sp>
          <p:nvSpPr>
            <p:cNvPr id="42" name="Freeform 4"/>
            <p:cNvSpPr/>
            <p:nvPr/>
          </p:nvSpPr>
          <p:spPr>
            <a:xfrm>
              <a:off x="843347" y="7888891"/>
              <a:ext cx="1970906" cy="1672003"/>
            </a:xfrm>
            <a:custGeom>
              <a:avLst/>
              <a:gdLst/>
              <a:ahLst/>
              <a:cxnLst/>
              <a:rect l="l" t="t" r="r" b="b"/>
              <a:pathLst>
                <a:path w="3933063" h="4114800">
                  <a:moveTo>
                    <a:pt x="0" y="0"/>
                  </a:moveTo>
                  <a:lnTo>
                    <a:pt x="3933064" y="0"/>
                  </a:lnTo>
                  <a:lnTo>
                    <a:pt x="39330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Rounded Rectangle 42"/>
            <p:cNvSpPr/>
            <p:nvPr/>
          </p:nvSpPr>
          <p:spPr>
            <a:xfrm>
              <a:off x="2181993" y="7498799"/>
              <a:ext cx="2251598" cy="8311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AB38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1 + 7</a:t>
              </a:r>
            </a:p>
          </p:txBody>
        </p:sp>
      </p:grpSp>
      <p:grpSp>
        <p:nvGrpSpPr>
          <p:cNvPr id="44" name="9 - 5"/>
          <p:cNvGrpSpPr/>
          <p:nvPr/>
        </p:nvGrpSpPr>
        <p:grpSpPr>
          <a:xfrm>
            <a:off x="959716" y="8182811"/>
            <a:ext cx="3590244" cy="2062095"/>
            <a:chOff x="843347" y="7498799"/>
            <a:chExt cx="3590244" cy="2062095"/>
          </a:xfrm>
        </p:grpSpPr>
        <p:sp>
          <p:nvSpPr>
            <p:cNvPr id="45" name="Freeform 4"/>
            <p:cNvSpPr/>
            <p:nvPr/>
          </p:nvSpPr>
          <p:spPr>
            <a:xfrm>
              <a:off x="843347" y="7888891"/>
              <a:ext cx="1970906" cy="1672003"/>
            </a:xfrm>
            <a:custGeom>
              <a:avLst/>
              <a:gdLst/>
              <a:ahLst/>
              <a:cxnLst/>
              <a:rect l="l" t="t" r="r" b="b"/>
              <a:pathLst>
                <a:path w="3933063" h="4114800">
                  <a:moveTo>
                    <a:pt x="0" y="0"/>
                  </a:moveTo>
                  <a:lnTo>
                    <a:pt x="3933064" y="0"/>
                  </a:lnTo>
                  <a:lnTo>
                    <a:pt x="39330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Rounded Rectangle 45"/>
            <p:cNvSpPr/>
            <p:nvPr/>
          </p:nvSpPr>
          <p:spPr>
            <a:xfrm>
              <a:off x="2181993" y="7498799"/>
              <a:ext cx="2251598" cy="8311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AB38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9 - 5</a:t>
              </a:r>
            </a:p>
          </p:txBody>
        </p:sp>
      </p:grpSp>
      <p:grpSp>
        <p:nvGrpSpPr>
          <p:cNvPr id="47" name="3 + 3"/>
          <p:cNvGrpSpPr/>
          <p:nvPr/>
        </p:nvGrpSpPr>
        <p:grpSpPr>
          <a:xfrm>
            <a:off x="751396" y="7597183"/>
            <a:ext cx="3590244" cy="2062095"/>
            <a:chOff x="843347" y="7498799"/>
            <a:chExt cx="3590244" cy="2062095"/>
          </a:xfrm>
        </p:grpSpPr>
        <p:sp>
          <p:nvSpPr>
            <p:cNvPr id="48" name="Freeform 4"/>
            <p:cNvSpPr/>
            <p:nvPr/>
          </p:nvSpPr>
          <p:spPr>
            <a:xfrm>
              <a:off x="843347" y="7888891"/>
              <a:ext cx="1970906" cy="1672003"/>
            </a:xfrm>
            <a:custGeom>
              <a:avLst/>
              <a:gdLst/>
              <a:ahLst/>
              <a:cxnLst/>
              <a:rect l="l" t="t" r="r" b="b"/>
              <a:pathLst>
                <a:path w="3933063" h="4114800">
                  <a:moveTo>
                    <a:pt x="0" y="0"/>
                  </a:moveTo>
                  <a:lnTo>
                    <a:pt x="3933064" y="0"/>
                  </a:lnTo>
                  <a:lnTo>
                    <a:pt x="39330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Rounded Rectangle 48"/>
            <p:cNvSpPr/>
            <p:nvPr/>
          </p:nvSpPr>
          <p:spPr>
            <a:xfrm>
              <a:off x="2181993" y="7498799"/>
              <a:ext cx="2251598" cy="8311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AB38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3 + 3 </a:t>
              </a:r>
            </a:p>
          </p:txBody>
        </p:sp>
      </p:grpSp>
      <p:grpSp>
        <p:nvGrpSpPr>
          <p:cNvPr id="50" name="5 - 2"/>
          <p:cNvGrpSpPr/>
          <p:nvPr/>
        </p:nvGrpSpPr>
        <p:grpSpPr>
          <a:xfrm>
            <a:off x="903796" y="7749583"/>
            <a:ext cx="3590244" cy="2062095"/>
            <a:chOff x="843347" y="7498799"/>
            <a:chExt cx="3590244" cy="2062095"/>
          </a:xfrm>
        </p:grpSpPr>
        <p:sp>
          <p:nvSpPr>
            <p:cNvPr id="51" name="Freeform 4"/>
            <p:cNvSpPr/>
            <p:nvPr/>
          </p:nvSpPr>
          <p:spPr>
            <a:xfrm>
              <a:off x="843347" y="7888891"/>
              <a:ext cx="1970906" cy="1672003"/>
            </a:xfrm>
            <a:custGeom>
              <a:avLst/>
              <a:gdLst/>
              <a:ahLst/>
              <a:cxnLst/>
              <a:rect l="l" t="t" r="r" b="b"/>
              <a:pathLst>
                <a:path w="3933063" h="4114800">
                  <a:moveTo>
                    <a:pt x="0" y="0"/>
                  </a:moveTo>
                  <a:lnTo>
                    <a:pt x="3933064" y="0"/>
                  </a:lnTo>
                  <a:lnTo>
                    <a:pt x="39330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Rounded Rectangle 51"/>
            <p:cNvSpPr/>
            <p:nvPr/>
          </p:nvSpPr>
          <p:spPr>
            <a:xfrm>
              <a:off x="2181993" y="7498799"/>
              <a:ext cx="2251598" cy="8311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AB38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5 - 2 </a:t>
              </a:r>
            </a:p>
          </p:txBody>
        </p:sp>
      </p:grpSp>
      <p:grpSp>
        <p:nvGrpSpPr>
          <p:cNvPr id="53" name="5 + 0"/>
          <p:cNvGrpSpPr/>
          <p:nvPr/>
        </p:nvGrpSpPr>
        <p:grpSpPr>
          <a:xfrm>
            <a:off x="927180" y="7389455"/>
            <a:ext cx="3590244" cy="2062095"/>
            <a:chOff x="843347" y="7498799"/>
            <a:chExt cx="3590244" cy="2062095"/>
          </a:xfrm>
        </p:grpSpPr>
        <p:sp>
          <p:nvSpPr>
            <p:cNvPr id="54" name="Freeform 4"/>
            <p:cNvSpPr/>
            <p:nvPr/>
          </p:nvSpPr>
          <p:spPr>
            <a:xfrm>
              <a:off x="843347" y="7888891"/>
              <a:ext cx="1970906" cy="1672003"/>
            </a:xfrm>
            <a:custGeom>
              <a:avLst/>
              <a:gdLst/>
              <a:ahLst/>
              <a:cxnLst/>
              <a:rect l="l" t="t" r="r" b="b"/>
              <a:pathLst>
                <a:path w="3933063" h="4114800">
                  <a:moveTo>
                    <a:pt x="0" y="0"/>
                  </a:moveTo>
                  <a:lnTo>
                    <a:pt x="3933064" y="0"/>
                  </a:lnTo>
                  <a:lnTo>
                    <a:pt x="39330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Rounded Rectangle 54"/>
            <p:cNvSpPr/>
            <p:nvPr/>
          </p:nvSpPr>
          <p:spPr>
            <a:xfrm>
              <a:off x="2181993" y="7498799"/>
              <a:ext cx="2251598" cy="8311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AB38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5 + 0</a:t>
              </a:r>
            </a:p>
          </p:txBody>
        </p:sp>
      </p:grpSp>
      <p:grpSp>
        <p:nvGrpSpPr>
          <p:cNvPr id="56" name="9 - 0"/>
          <p:cNvGrpSpPr/>
          <p:nvPr/>
        </p:nvGrpSpPr>
        <p:grpSpPr>
          <a:xfrm>
            <a:off x="1079580" y="7541855"/>
            <a:ext cx="3590244" cy="2062095"/>
            <a:chOff x="843347" y="7498799"/>
            <a:chExt cx="3590244" cy="2062095"/>
          </a:xfrm>
        </p:grpSpPr>
        <p:sp>
          <p:nvSpPr>
            <p:cNvPr id="57" name="Freeform 4"/>
            <p:cNvSpPr/>
            <p:nvPr/>
          </p:nvSpPr>
          <p:spPr>
            <a:xfrm>
              <a:off x="843347" y="7888891"/>
              <a:ext cx="1970906" cy="1672003"/>
            </a:xfrm>
            <a:custGeom>
              <a:avLst/>
              <a:gdLst/>
              <a:ahLst/>
              <a:cxnLst/>
              <a:rect l="l" t="t" r="r" b="b"/>
              <a:pathLst>
                <a:path w="3933063" h="4114800">
                  <a:moveTo>
                    <a:pt x="0" y="0"/>
                  </a:moveTo>
                  <a:lnTo>
                    <a:pt x="3933064" y="0"/>
                  </a:lnTo>
                  <a:lnTo>
                    <a:pt x="39330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Rounded Rectangle 57"/>
            <p:cNvSpPr/>
            <p:nvPr/>
          </p:nvSpPr>
          <p:spPr>
            <a:xfrm>
              <a:off x="2181993" y="7498799"/>
              <a:ext cx="2251598" cy="8311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AB38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9 - 0</a:t>
              </a:r>
            </a:p>
          </p:txBody>
        </p:sp>
      </p:grpSp>
      <p:sp>
        <p:nvSpPr>
          <p:cNvPr id="60" name="Freeform 9"/>
          <p:cNvSpPr/>
          <p:nvPr/>
        </p:nvSpPr>
        <p:spPr>
          <a:xfrm>
            <a:off x="2002259" y="4258206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8"/>
          <p:cNvSpPr/>
          <p:nvPr/>
        </p:nvSpPr>
        <p:spPr>
          <a:xfrm>
            <a:off x="3150487" y="1163558"/>
            <a:ext cx="1104899" cy="965894"/>
          </a:xfrm>
          <a:custGeom>
            <a:avLst/>
            <a:gdLst/>
            <a:ahLst/>
            <a:cxnLst/>
            <a:rect l="l" t="t" r="r" b="b"/>
            <a:pathLst>
              <a:path w="2375170" h="2327667">
                <a:moveTo>
                  <a:pt x="0" y="0"/>
                </a:moveTo>
                <a:lnTo>
                  <a:pt x="2375170" y="0"/>
                </a:lnTo>
                <a:lnTo>
                  <a:pt x="2375170" y="2327667"/>
                </a:lnTo>
                <a:lnTo>
                  <a:pt x="0" y="2327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62" name="Freeform 8"/>
          <p:cNvSpPr/>
          <p:nvPr/>
        </p:nvSpPr>
        <p:spPr>
          <a:xfrm>
            <a:off x="4837751" y="5694671"/>
            <a:ext cx="1104899" cy="965894"/>
          </a:xfrm>
          <a:custGeom>
            <a:avLst/>
            <a:gdLst/>
            <a:ahLst/>
            <a:cxnLst/>
            <a:rect l="l" t="t" r="r" b="b"/>
            <a:pathLst>
              <a:path w="2375170" h="2327667">
                <a:moveTo>
                  <a:pt x="0" y="0"/>
                </a:moveTo>
                <a:lnTo>
                  <a:pt x="2375170" y="0"/>
                </a:lnTo>
                <a:lnTo>
                  <a:pt x="2375170" y="2327667"/>
                </a:lnTo>
                <a:lnTo>
                  <a:pt x="0" y="2327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63" name="Freeform 9"/>
          <p:cNvSpPr/>
          <p:nvPr/>
        </p:nvSpPr>
        <p:spPr>
          <a:xfrm>
            <a:off x="6165694" y="851096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9"/>
          <p:cNvSpPr/>
          <p:nvPr/>
        </p:nvSpPr>
        <p:spPr>
          <a:xfrm>
            <a:off x="16072184" y="2408662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9"/>
          <p:cNvSpPr/>
          <p:nvPr/>
        </p:nvSpPr>
        <p:spPr>
          <a:xfrm>
            <a:off x="12789496" y="6332409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9"/>
          <p:cNvSpPr/>
          <p:nvPr/>
        </p:nvSpPr>
        <p:spPr>
          <a:xfrm>
            <a:off x="11334649" y="1929735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9"/>
          <p:cNvSpPr/>
          <p:nvPr/>
        </p:nvSpPr>
        <p:spPr>
          <a:xfrm>
            <a:off x="-34162" y="2408662"/>
            <a:ext cx="1862962" cy="3573038"/>
          </a:xfrm>
          <a:custGeom>
            <a:avLst/>
            <a:gdLst/>
            <a:ahLst/>
            <a:cxnLst/>
            <a:rect l="l" t="t" r="r" b="b"/>
            <a:pathLst>
              <a:path w="2593754" h="5110846">
                <a:moveTo>
                  <a:pt x="0" y="0"/>
                </a:moveTo>
                <a:lnTo>
                  <a:pt x="2593754" y="0"/>
                </a:lnTo>
                <a:lnTo>
                  <a:pt x="2593754" y="5110846"/>
                </a:lnTo>
                <a:lnTo>
                  <a:pt x="0" y="511084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098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59575 -0.6546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83" y="-3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-1.23457E-6 L 0.17126 -0.6021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9" y="-301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-4.19753E-6 L 0.36554 -0.7611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73" y="-38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9.87654E-7 L 0.28246 -0.3373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3" y="-168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5679E-6 L 0.63185 -0.0942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89" y="-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6.17284E-7 L 0.73325 -0.4140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58" y="-207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1.48148E-6 L 0.48655 -0.37901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18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3.33333E-6 L 0.40999 -0.0473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5" y="-23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816552">
            <a:off x="18989243" y="3304727"/>
            <a:ext cx="6267501" cy="7439171"/>
          </a:xfrm>
          <a:custGeom>
            <a:avLst/>
            <a:gdLst/>
            <a:ahLst/>
            <a:cxnLst/>
            <a:rect l="l" t="t" r="r" b="b"/>
            <a:pathLst>
              <a:path w="6267501" h="7439171">
                <a:moveTo>
                  <a:pt x="0" y="0"/>
                </a:moveTo>
                <a:lnTo>
                  <a:pt x="6267502" y="0"/>
                </a:lnTo>
                <a:lnTo>
                  <a:pt x="6267502" y="7439171"/>
                </a:lnTo>
                <a:lnTo>
                  <a:pt x="0" y="74391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7273" y="918080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0193" y="918079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/>
          <p:cNvSpPr/>
          <p:nvPr/>
        </p:nvSpPr>
        <p:spPr>
          <a:xfrm>
            <a:off x="3695905" y="6926473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"/>
          <p:cNvSpPr/>
          <p:nvPr/>
        </p:nvSpPr>
        <p:spPr>
          <a:xfrm flipH="1">
            <a:off x="6248400" y="-463985"/>
            <a:ext cx="14191030" cy="3864855"/>
          </a:xfrm>
          <a:custGeom>
            <a:avLst/>
            <a:gdLst/>
            <a:ahLst/>
            <a:cxnLst/>
            <a:rect l="l" t="t" r="r" b="b"/>
            <a:pathLst>
              <a:path w="13501678" h="3864855">
                <a:moveTo>
                  <a:pt x="0" y="0"/>
                </a:moveTo>
                <a:lnTo>
                  <a:pt x="13501678" y="0"/>
                </a:lnTo>
                <a:lnTo>
                  <a:pt x="13501678" y="3864855"/>
                </a:lnTo>
                <a:lnTo>
                  <a:pt x="0" y="38648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4"/>
          <p:cNvSpPr/>
          <p:nvPr/>
        </p:nvSpPr>
        <p:spPr>
          <a:xfrm>
            <a:off x="-1067830" y="6286500"/>
            <a:ext cx="5273898" cy="4888413"/>
          </a:xfrm>
          <a:custGeom>
            <a:avLst/>
            <a:gdLst/>
            <a:ahLst/>
            <a:cxnLst/>
            <a:rect l="l" t="t" r="r" b="b"/>
            <a:pathLst>
              <a:path w="3933063" h="4114800">
                <a:moveTo>
                  <a:pt x="0" y="0"/>
                </a:moveTo>
                <a:lnTo>
                  <a:pt x="3933064" y="0"/>
                </a:lnTo>
                <a:lnTo>
                  <a:pt x="3933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6"/>
          <p:cNvSpPr/>
          <p:nvPr/>
        </p:nvSpPr>
        <p:spPr>
          <a:xfrm rot="11112063">
            <a:off x="16693033" y="4061986"/>
            <a:ext cx="2619614" cy="2491908"/>
          </a:xfrm>
          <a:custGeom>
            <a:avLst/>
            <a:gdLst/>
            <a:ahLst/>
            <a:cxnLst/>
            <a:rect l="l" t="t" r="r" b="b"/>
            <a:pathLst>
              <a:path w="2619614" h="2491908">
                <a:moveTo>
                  <a:pt x="0" y="0"/>
                </a:moveTo>
                <a:lnTo>
                  <a:pt x="2619615" y="0"/>
                </a:lnTo>
                <a:lnTo>
                  <a:pt x="2619615" y="2491908"/>
                </a:lnTo>
                <a:lnTo>
                  <a:pt x="0" y="24919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6"/>
          <p:cNvSpPr/>
          <p:nvPr/>
        </p:nvSpPr>
        <p:spPr>
          <a:xfrm rot="621439">
            <a:off x="12306837" y="7163624"/>
            <a:ext cx="6030771" cy="5646309"/>
          </a:xfrm>
          <a:custGeom>
            <a:avLst/>
            <a:gdLst/>
            <a:ahLst/>
            <a:cxnLst/>
            <a:rect l="l" t="t" r="r" b="b"/>
            <a:pathLst>
              <a:path w="6030771" h="5646309">
                <a:moveTo>
                  <a:pt x="0" y="0"/>
                </a:moveTo>
                <a:lnTo>
                  <a:pt x="6030771" y="0"/>
                </a:lnTo>
                <a:lnTo>
                  <a:pt x="6030771" y="5646309"/>
                </a:lnTo>
                <a:lnTo>
                  <a:pt x="0" y="56463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6"/>
          <p:cNvSpPr/>
          <p:nvPr/>
        </p:nvSpPr>
        <p:spPr>
          <a:xfrm>
            <a:off x="9271757" y="7745398"/>
            <a:ext cx="2240012" cy="2698810"/>
          </a:xfrm>
          <a:custGeom>
            <a:avLst/>
            <a:gdLst/>
            <a:ahLst/>
            <a:cxnLst/>
            <a:rect l="l" t="t" r="r" b="b"/>
            <a:pathLst>
              <a:path w="2240012" h="2698810">
                <a:moveTo>
                  <a:pt x="0" y="0"/>
                </a:moveTo>
                <a:lnTo>
                  <a:pt x="2240012" y="0"/>
                </a:lnTo>
                <a:lnTo>
                  <a:pt x="2240012" y="2698810"/>
                </a:lnTo>
                <a:lnTo>
                  <a:pt x="0" y="26988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4934" y="2536386"/>
            <a:ext cx="15756415" cy="4861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8557" y="686674"/>
            <a:ext cx="5060119" cy="16704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2704" y="7937213"/>
            <a:ext cx="5072312" cy="15180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4136645" y="8951227"/>
            <a:ext cx="1275797" cy="1316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2" y="-84571"/>
            <a:ext cx="1542489" cy="154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2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49058" y="614632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91979" y="8312270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51383" y="-1265380"/>
            <a:ext cx="15429591" cy="4621426"/>
          </a:xfrm>
          <a:custGeom>
            <a:avLst/>
            <a:gdLst/>
            <a:ahLst/>
            <a:cxnLst/>
            <a:rect l="l" t="t" r="r" b="b"/>
            <a:pathLst>
              <a:path w="14303989" h="4094517">
                <a:moveTo>
                  <a:pt x="0" y="0"/>
                </a:moveTo>
                <a:lnTo>
                  <a:pt x="14303989" y="0"/>
                </a:lnTo>
                <a:lnTo>
                  <a:pt x="14303989" y="4094517"/>
                </a:lnTo>
                <a:lnTo>
                  <a:pt x="0" y="4094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57499" flipH="1">
            <a:off x="8301654" y="7833416"/>
            <a:ext cx="8789960" cy="8229600"/>
          </a:xfrm>
          <a:custGeom>
            <a:avLst/>
            <a:gdLst/>
            <a:ahLst/>
            <a:cxnLst/>
            <a:rect l="l" t="t" r="r" b="b"/>
            <a:pathLst>
              <a:path w="8789960" h="8229600">
                <a:moveTo>
                  <a:pt x="8789960" y="0"/>
                </a:moveTo>
                <a:lnTo>
                  <a:pt x="0" y="0"/>
                </a:lnTo>
                <a:lnTo>
                  <a:pt x="0" y="8229600"/>
                </a:lnTo>
                <a:lnTo>
                  <a:pt x="8789960" y="8229600"/>
                </a:lnTo>
                <a:lnTo>
                  <a:pt x="87899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004" y="8847936"/>
            <a:ext cx="2240012" cy="2698810"/>
          </a:xfrm>
          <a:custGeom>
            <a:avLst/>
            <a:gdLst/>
            <a:ahLst/>
            <a:cxnLst/>
            <a:rect l="l" t="t" r="r" b="b"/>
            <a:pathLst>
              <a:path w="2240012" h="2698810">
                <a:moveTo>
                  <a:pt x="0" y="0"/>
                </a:moveTo>
                <a:lnTo>
                  <a:pt x="2240012" y="0"/>
                </a:lnTo>
                <a:lnTo>
                  <a:pt x="2240012" y="2698810"/>
                </a:lnTo>
                <a:lnTo>
                  <a:pt x="0" y="2698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143" y="2926270"/>
            <a:ext cx="13761931" cy="3743929"/>
          </a:xfrm>
          <a:prstGeom prst="rect">
            <a:avLst/>
          </a:prstGeom>
        </p:spPr>
      </p:pic>
      <p:sp>
        <p:nvSpPr>
          <p:cNvPr id="17" name="Freeform 11"/>
          <p:cNvSpPr/>
          <p:nvPr/>
        </p:nvSpPr>
        <p:spPr>
          <a:xfrm>
            <a:off x="484151" y="2926269"/>
            <a:ext cx="4545452" cy="6909473"/>
          </a:xfrm>
          <a:custGeom>
            <a:avLst/>
            <a:gdLst/>
            <a:ahLst/>
            <a:cxnLst/>
            <a:rect l="l" t="t" r="r" b="b"/>
            <a:pathLst>
              <a:path w="2789495" h="4114800">
                <a:moveTo>
                  <a:pt x="0" y="0"/>
                </a:moveTo>
                <a:lnTo>
                  <a:pt x="2789496" y="0"/>
                </a:lnTo>
                <a:lnTo>
                  <a:pt x="27894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0"/>
          <p:cNvSpPr/>
          <p:nvPr/>
        </p:nvSpPr>
        <p:spPr>
          <a:xfrm rot="20224382">
            <a:off x="15145297" y="942009"/>
            <a:ext cx="2703858" cy="2801351"/>
          </a:xfrm>
          <a:custGeom>
            <a:avLst/>
            <a:gdLst/>
            <a:ahLst/>
            <a:cxnLst/>
            <a:rect l="l" t="t" r="r" b="b"/>
            <a:pathLst>
              <a:path w="4225725" h="4114800">
                <a:moveTo>
                  <a:pt x="0" y="0"/>
                </a:moveTo>
                <a:lnTo>
                  <a:pt x="4225725" y="0"/>
                </a:lnTo>
                <a:lnTo>
                  <a:pt x="42257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600" y="647700"/>
            <a:ext cx="3352800" cy="900000"/>
            <a:chOff x="1066800" y="800100"/>
            <a:chExt cx="3629527" cy="1145454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974282" cy="1145454"/>
            </a:xfrm>
            <a:prstGeom prst="ellipse">
              <a:avLst/>
            </a:prstGeom>
            <a:solidFill>
              <a:srgbClr val="F1B20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endParaRPr lang="en-GB" sz="5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859701" y="1547700"/>
            <a:ext cx="7777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a)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"/>
          <a:stretch/>
        </p:blipFill>
        <p:spPr>
          <a:xfrm>
            <a:off x="3480323" y="1792998"/>
            <a:ext cx="7095870" cy="526530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576193" y="2863578"/>
            <a:ext cx="5105400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289961" y="1678180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4 + 3 =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430589" y="1638300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0568172" y="4237314"/>
            <a:ext cx="5105400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281940" y="3051916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3 + 4 =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4422568" y="3012036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560151" y="5611050"/>
            <a:ext cx="5105400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273919" y="4425652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6600" b="1" i="1" dirty="0" smtClean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3 = 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3919" y="4425652"/>
                <a:ext cx="5124176" cy="1107996"/>
              </a:xfrm>
              <a:prstGeom prst="rect">
                <a:avLst/>
              </a:prstGeom>
              <a:blipFill>
                <a:blip r:embed="rId4"/>
                <a:stretch>
                  <a:fillRect t="-19780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/>
          <p:cNvSpPr/>
          <p:nvPr/>
        </p:nvSpPr>
        <p:spPr>
          <a:xfrm>
            <a:off x="14414547" y="4385772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265898" y="5799388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6600" b="1" i="1" dirty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4 =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5898" y="5799388"/>
                <a:ext cx="5124176" cy="1107996"/>
              </a:xfrm>
              <a:prstGeom prst="rect">
                <a:avLst/>
              </a:prstGeom>
              <a:blipFill>
                <a:blip r:embed="rId5"/>
                <a:stretch>
                  <a:fillRect t="-19231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/>
          <p:cNvSpPr/>
          <p:nvPr/>
        </p:nvSpPr>
        <p:spPr>
          <a:xfrm>
            <a:off x="14406526" y="575950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20246" y="1207770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158" y="7476827"/>
            <a:ext cx="1228450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17" grpId="0"/>
      <p:bldP spid="18" grpId="0" animBg="1"/>
      <p:bldP spid="20" grpId="0"/>
      <p:bldP spid="21" grpId="0" animBg="1"/>
      <p:bldP spid="23" grpId="0"/>
      <p:bldP spid="24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"/>
          <a:stretch/>
        </p:blipFill>
        <p:spPr>
          <a:xfrm>
            <a:off x="5544978" y="800100"/>
            <a:ext cx="7095870" cy="526530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828800" y="1715373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B3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AB3829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Freeform 5"/>
          <p:cNvSpPr/>
          <p:nvPr/>
        </p:nvSpPr>
        <p:spPr>
          <a:xfrm>
            <a:off x="5413764" y="1343658"/>
            <a:ext cx="3679149" cy="4178190"/>
          </a:xfrm>
          <a:custGeom>
            <a:avLst/>
            <a:gdLst>
              <a:gd name="connsiteX0" fmla="*/ 1330110 w 4239238"/>
              <a:gd name="connsiteY0" fmla="*/ 166950 h 4178190"/>
              <a:gd name="connsiteX1" fmla="*/ 487900 w 4239238"/>
              <a:gd name="connsiteY1" fmla="*/ 263202 h 4178190"/>
              <a:gd name="connsiteX2" fmla="*/ 30700 w 4239238"/>
              <a:gd name="connsiteY2" fmla="*/ 1923560 h 4178190"/>
              <a:gd name="connsiteX3" fmla="*/ 271331 w 4239238"/>
              <a:gd name="connsiteY3" fmla="*/ 3511729 h 4178190"/>
              <a:gd name="connsiteX4" fmla="*/ 2100131 w 4239238"/>
              <a:gd name="connsiteY4" fmla="*/ 4161434 h 4178190"/>
              <a:gd name="connsiteX5" fmla="*/ 3640173 w 4239238"/>
              <a:gd name="connsiteY5" fmla="*/ 3848613 h 4178190"/>
              <a:gd name="connsiteX6" fmla="*/ 4097373 w 4239238"/>
              <a:gd name="connsiteY6" fmla="*/ 2428887 h 4178190"/>
              <a:gd name="connsiteX7" fmla="*/ 4145500 w 4239238"/>
              <a:gd name="connsiteY7" fmla="*/ 672276 h 4178190"/>
              <a:gd name="connsiteX8" fmla="*/ 2918278 w 4239238"/>
              <a:gd name="connsiteY8" fmla="*/ 70697 h 4178190"/>
              <a:gd name="connsiteX9" fmla="*/ 1787310 w 4239238"/>
              <a:gd name="connsiteY9" fmla="*/ 22571 h 4178190"/>
              <a:gd name="connsiteX10" fmla="*/ 1330110 w 4239238"/>
              <a:gd name="connsiteY10" fmla="*/ 166950 h 417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39238" h="4178190">
                <a:moveTo>
                  <a:pt x="1330110" y="166950"/>
                </a:moveTo>
                <a:cubicBezTo>
                  <a:pt x="1113542" y="207055"/>
                  <a:pt x="704468" y="-29566"/>
                  <a:pt x="487900" y="263202"/>
                </a:cubicBezTo>
                <a:cubicBezTo>
                  <a:pt x="271332" y="555970"/>
                  <a:pt x="66795" y="1382139"/>
                  <a:pt x="30700" y="1923560"/>
                </a:cubicBezTo>
                <a:cubicBezTo>
                  <a:pt x="-5395" y="2464981"/>
                  <a:pt x="-73574" y="3138750"/>
                  <a:pt x="271331" y="3511729"/>
                </a:cubicBezTo>
                <a:cubicBezTo>
                  <a:pt x="616236" y="3884708"/>
                  <a:pt x="1538657" y="4105287"/>
                  <a:pt x="2100131" y="4161434"/>
                </a:cubicBezTo>
                <a:cubicBezTo>
                  <a:pt x="2661605" y="4217581"/>
                  <a:pt x="3307299" y="4137371"/>
                  <a:pt x="3640173" y="3848613"/>
                </a:cubicBezTo>
                <a:cubicBezTo>
                  <a:pt x="3973047" y="3559855"/>
                  <a:pt x="4013152" y="2958277"/>
                  <a:pt x="4097373" y="2428887"/>
                </a:cubicBezTo>
                <a:cubicBezTo>
                  <a:pt x="4181594" y="1899498"/>
                  <a:pt x="4342016" y="1065308"/>
                  <a:pt x="4145500" y="672276"/>
                </a:cubicBezTo>
                <a:cubicBezTo>
                  <a:pt x="3948984" y="279244"/>
                  <a:pt x="3311310" y="178981"/>
                  <a:pt x="2918278" y="70697"/>
                </a:cubicBezTo>
                <a:cubicBezTo>
                  <a:pt x="2525246" y="-37587"/>
                  <a:pt x="2056015" y="6529"/>
                  <a:pt x="1787310" y="22571"/>
                </a:cubicBezTo>
                <a:cubicBezTo>
                  <a:pt x="1518605" y="38613"/>
                  <a:pt x="1546678" y="126845"/>
                  <a:pt x="1330110" y="166950"/>
                </a:cubicBezTo>
                <a:close/>
              </a:path>
            </a:pathLst>
          </a:custGeom>
          <a:noFill/>
          <a:ln w="38100">
            <a:solidFill>
              <a:srgbClr val="AB3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 24"/>
          <p:cNvSpPr/>
          <p:nvPr/>
        </p:nvSpPr>
        <p:spPr>
          <a:xfrm>
            <a:off x="9101868" y="1844276"/>
            <a:ext cx="3438104" cy="3664225"/>
          </a:xfrm>
          <a:custGeom>
            <a:avLst/>
            <a:gdLst>
              <a:gd name="connsiteX0" fmla="*/ 1330110 w 4239238"/>
              <a:gd name="connsiteY0" fmla="*/ 166950 h 4178190"/>
              <a:gd name="connsiteX1" fmla="*/ 487900 w 4239238"/>
              <a:gd name="connsiteY1" fmla="*/ 263202 h 4178190"/>
              <a:gd name="connsiteX2" fmla="*/ 30700 w 4239238"/>
              <a:gd name="connsiteY2" fmla="*/ 1923560 h 4178190"/>
              <a:gd name="connsiteX3" fmla="*/ 271331 w 4239238"/>
              <a:gd name="connsiteY3" fmla="*/ 3511729 h 4178190"/>
              <a:gd name="connsiteX4" fmla="*/ 2100131 w 4239238"/>
              <a:gd name="connsiteY4" fmla="*/ 4161434 h 4178190"/>
              <a:gd name="connsiteX5" fmla="*/ 3640173 w 4239238"/>
              <a:gd name="connsiteY5" fmla="*/ 3848613 h 4178190"/>
              <a:gd name="connsiteX6" fmla="*/ 4097373 w 4239238"/>
              <a:gd name="connsiteY6" fmla="*/ 2428887 h 4178190"/>
              <a:gd name="connsiteX7" fmla="*/ 4145500 w 4239238"/>
              <a:gd name="connsiteY7" fmla="*/ 672276 h 4178190"/>
              <a:gd name="connsiteX8" fmla="*/ 2918278 w 4239238"/>
              <a:gd name="connsiteY8" fmla="*/ 70697 h 4178190"/>
              <a:gd name="connsiteX9" fmla="*/ 1787310 w 4239238"/>
              <a:gd name="connsiteY9" fmla="*/ 22571 h 4178190"/>
              <a:gd name="connsiteX10" fmla="*/ 1330110 w 4239238"/>
              <a:gd name="connsiteY10" fmla="*/ 166950 h 4178190"/>
              <a:gd name="connsiteX0" fmla="*/ 1330110 w 4239238"/>
              <a:gd name="connsiteY0" fmla="*/ 4037 h 4445851"/>
              <a:gd name="connsiteX1" fmla="*/ 487900 w 4239238"/>
              <a:gd name="connsiteY1" fmla="*/ 530863 h 4445851"/>
              <a:gd name="connsiteX2" fmla="*/ 30700 w 4239238"/>
              <a:gd name="connsiteY2" fmla="*/ 2191221 h 4445851"/>
              <a:gd name="connsiteX3" fmla="*/ 271331 w 4239238"/>
              <a:gd name="connsiteY3" fmla="*/ 3779390 h 4445851"/>
              <a:gd name="connsiteX4" fmla="*/ 2100131 w 4239238"/>
              <a:gd name="connsiteY4" fmla="*/ 4429095 h 4445851"/>
              <a:gd name="connsiteX5" fmla="*/ 3640173 w 4239238"/>
              <a:gd name="connsiteY5" fmla="*/ 4116274 h 4445851"/>
              <a:gd name="connsiteX6" fmla="*/ 4097373 w 4239238"/>
              <a:gd name="connsiteY6" fmla="*/ 2696548 h 4445851"/>
              <a:gd name="connsiteX7" fmla="*/ 4145500 w 4239238"/>
              <a:gd name="connsiteY7" fmla="*/ 939937 h 4445851"/>
              <a:gd name="connsiteX8" fmla="*/ 2918278 w 4239238"/>
              <a:gd name="connsiteY8" fmla="*/ 338358 h 4445851"/>
              <a:gd name="connsiteX9" fmla="*/ 1787310 w 4239238"/>
              <a:gd name="connsiteY9" fmla="*/ 290232 h 4445851"/>
              <a:gd name="connsiteX10" fmla="*/ 1330110 w 4239238"/>
              <a:gd name="connsiteY10" fmla="*/ 4037 h 4445851"/>
              <a:gd name="connsiteX0" fmla="*/ 1330110 w 4239238"/>
              <a:gd name="connsiteY0" fmla="*/ 25564 h 4467378"/>
              <a:gd name="connsiteX1" fmla="*/ 487900 w 4239238"/>
              <a:gd name="connsiteY1" fmla="*/ 552390 h 4467378"/>
              <a:gd name="connsiteX2" fmla="*/ 30700 w 4239238"/>
              <a:gd name="connsiteY2" fmla="*/ 2212748 h 4467378"/>
              <a:gd name="connsiteX3" fmla="*/ 271331 w 4239238"/>
              <a:gd name="connsiteY3" fmla="*/ 3800917 h 4467378"/>
              <a:gd name="connsiteX4" fmla="*/ 2100131 w 4239238"/>
              <a:gd name="connsiteY4" fmla="*/ 4450622 h 4467378"/>
              <a:gd name="connsiteX5" fmla="*/ 3640173 w 4239238"/>
              <a:gd name="connsiteY5" fmla="*/ 4137801 h 4467378"/>
              <a:gd name="connsiteX6" fmla="*/ 4097373 w 4239238"/>
              <a:gd name="connsiteY6" fmla="*/ 2718075 h 4467378"/>
              <a:gd name="connsiteX7" fmla="*/ 4145500 w 4239238"/>
              <a:gd name="connsiteY7" fmla="*/ 961464 h 4467378"/>
              <a:gd name="connsiteX8" fmla="*/ 2918278 w 4239238"/>
              <a:gd name="connsiteY8" fmla="*/ 359885 h 4467378"/>
              <a:gd name="connsiteX9" fmla="*/ 2133899 w 4239238"/>
              <a:gd name="connsiteY9" fmla="*/ 110824 h 4467378"/>
              <a:gd name="connsiteX10" fmla="*/ 1330110 w 4239238"/>
              <a:gd name="connsiteY10" fmla="*/ 25564 h 4467378"/>
              <a:gd name="connsiteX0" fmla="*/ 1330110 w 4100818"/>
              <a:gd name="connsiteY0" fmla="*/ 25564 h 4467378"/>
              <a:gd name="connsiteX1" fmla="*/ 487900 w 4100818"/>
              <a:gd name="connsiteY1" fmla="*/ 552390 h 4467378"/>
              <a:gd name="connsiteX2" fmla="*/ 30700 w 4100818"/>
              <a:gd name="connsiteY2" fmla="*/ 2212748 h 4467378"/>
              <a:gd name="connsiteX3" fmla="*/ 271331 w 4100818"/>
              <a:gd name="connsiteY3" fmla="*/ 3800917 h 4467378"/>
              <a:gd name="connsiteX4" fmla="*/ 2100131 w 4100818"/>
              <a:gd name="connsiteY4" fmla="*/ 4450622 h 4467378"/>
              <a:gd name="connsiteX5" fmla="*/ 3640173 w 4100818"/>
              <a:gd name="connsiteY5" fmla="*/ 4137801 h 4467378"/>
              <a:gd name="connsiteX6" fmla="*/ 4097373 w 4100818"/>
              <a:gd name="connsiteY6" fmla="*/ 2718075 h 4467378"/>
              <a:gd name="connsiteX7" fmla="*/ 3798912 w 4100818"/>
              <a:gd name="connsiteY7" fmla="*/ 990169 h 4467378"/>
              <a:gd name="connsiteX8" fmla="*/ 2918278 w 4100818"/>
              <a:gd name="connsiteY8" fmla="*/ 359885 h 4467378"/>
              <a:gd name="connsiteX9" fmla="*/ 2133899 w 4100818"/>
              <a:gd name="connsiteY9" fmla="*/ 110824 h 4467378"/>
              <a:gd name="connsiteX10" fmla="*/ 1330110 w 4100818"/>
              <a:gd name="connsiteY10" fmla="*/ 25564 h 4467378"/>
              <a:gd name="connsiteX0" fmla="*/ 1330110 w 4118160"/>
              <a:gd name="connsiteY0" fmla="*/ 25564 h 4451458"/>
              <a:gd name="connsiteX1" fmla="*/ 487900 w 4118160"/>
              <a:gd name="connsiteY1" fmla="*/ 552390 h 4451458"/>
              <a:gd name="connsiteX2" fmla="*/ 30700 w 4118160"/>
              <a:gd name="connsiteY2" fmla="*/ 2212748 h 4451458"/>
              <a:gd name="connsiteX3" fmla="*/ 271331 w 4118160"/>
              <a:gd name="connsiteY3" fmla="*/ 3800917 h 4451458"/>
              <a:gd name="connsiteX4" fmla="*/ 2100131 w 4118160"/>
              <a:gd name="connsiteY4" fmla="*/ 4450622 h 4451458"/>
              <a:gd name="connsiteX5" fmla="*/ 3293585 w 4118160"/>
              <a:gd name="connsiteY5" fmla="*/ 3908162 h 4451458"/>
              <a:gd name="connsiteX6" fmla="*/ 4097373 w 4118160"/>
              <a:gd name="connsiteY6" fmla="*/ 2718075 h 4451458"/>
              <a:gd name="connsiteX7" fmla="*/ 3798912 w 4118160"/>
              <a:gd name="connsiteY7" fmla="*/ 990169 h 4451458"/>
              <a:gd name="connsiteX8" fmla="*/ 2918278 w 4118160"/>
              <a:gd name="connsiteY8" fmla="*/ 359885 h 4451458"/>
              <a:gd name="connsiteX9" fmla="*/ 2133899 w 4118160"/>
              <a:gd name="connsiteY9" fmla="*/ 110824 h 4451458"/>
              <a:gd name="connsiteX10" fmla="*/ 1330110 w 4118160"/>
              <a:gd name="connsiteY10" fmla="*/ 25564 h 4451458"/>
              <a:gd name="connsiteX0" fmla="*/ 1358992 w 4118160"/>
              <a:gd name="connsiteY0" fmla="*/ 73674 h 4356043"/>
              <a:gd name="connsiteX1" fmla="*/ 487900 w 4118160"/>
              <a:gd name="connsiteY1" fmla="*/ 456975 h 4356043"/>
              <a:gd name="connsiteX2" fmla="*/ 30700 w 4118160"/>
              <a:gd name="connsiteY2" fmla="*/ 2117333 h 4356043"/>
              <a:gd name="connsiteX3" fmla="*/ 271331 w 4118160"/>
              <a:gd name="connsiteY3" fmla="*/ 3705502 h 4356043"/>
              <a:gd name="connsiteX4" fmla="*/ 2100131 w 4118160"/>
              <a:gd name="connsiteY4" fmla="*/ 4355207 h 4356043"/>
              <a:gd name="connsiteX5" fmla="*/ 3293585 w 4118160"/>
              <a:gd name="connsiteY5" fmla="*/ 3812747 h 4356043"/>
              <a:gd name="connsiteX6" fmla="*/ 4097373 w 4118160"/>
              <a:gd name="connsiteY6" fmla="*/ 2622660 h 4356043"/>
              <a:gd name="connsiteX7" fmla="*/ 3798912 w 4118160"/>
              <a:gd name="connsiteY7" fmla="*/ 894754 h 4356043"/>
              <a:gd name="connsiteX8" fmla="*/ 2918278 w 4118160"/>
              <a:gd name="connsiteY8" fmla="*/ 264470 h 4356043"/>
              <a:gd name="connsiteX9" fmla="*/ 2133899 w 4118160"/>
              <a:gd name="connsiteY9" fmla="*/ 15409 h 4356043"/>
              <a:gd name="connsiteX10" fmla="*/ 1358992 w 4118160"/>
              <a:gd name="connsiteY10" fmla="*/ 73674 h 4356043"/>
              <a:gd name="connsiteX0" fmla="*/ 1367498 w 4126666"/>
              <a:gd name="connsiteY0" fmla="*/ 88687 h 4371056"/>
              <a:gd name="connsiteX1" fmla="*/ 611936 w 4126666"/>
              <a:gd name="connsiteY1" fmla="*/ 787743 h 4371056"/>
              <a:gd name="connsiteX2" fmla="*/ 39206 w 4126666"/>
              <a:gd name="connsiteY2" fmla="*/ 2132346 h 4371056"/>
              <a:gd name="connsiteX3" fmla="*/ 279837 w 4126666"/>
              <a:gd name="connsiteY3" fmla="*/ 3720515 h 4371056"/>
              <a:gd name="connsiteX4" fmla="*/ 2108637 w 4126666"/>
              <a:gd name="connsiteY4" fmla="*/ 4370220 h 4371056"/>
              <a:gd name="connsiteX5" fmla="*/ 3302091 w 4126666"/>
              <a:gd name="connsiteY5" fmla="*/ 3827760 h 4371056"/>
              <a:gd name="connsiteX6" fmla="*/ 4105879 w 4126666"/>
              <a:gd name="connsiteY6" fmla="*/ 2637673 h 4371056"/>
              <a:gd name="connsiteX7" fmla="*/ 3807418 w 4126666"/>
              <a:gd name="connsiteY7" fmla="*/ 909767 h 4371056"/>
              <a:gd name="connsiteX8" fmla="*/ 2926784 w 4126666"/>
              <a:gd name="connsiteY8" fmla="*/ 279483 h 4371056"/>
              <a:gd name="connsiteX9" fmla="*/ 2142405 w 4126666"/>
              <a:gd name="connsiteY9" fmla="*/ 30422 h 4371056"/>
              <a:gd name="connsiteX10" fmla="*/ 1367498 w 4126666"/>
              <a:gd name="connsiteY10" fmla="*/ 88687 h 437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6666" h="4371056">
                <a:moveTo>
                  <a:pt x="1367498" y="88687"/>
                </a:moveTo>
                <a:cubicBezTo>
                  <a:pt x="1112420" y="214907"/>
                  <a:pt x="833318" y="447133"/>
                  <a:pt x="611936" y="787743"/>
                </a:cubicBezTo>
                <a:cubicBezTo>
                  <a:pt x="390554" y="1128353"/>
                  <a:pt x="94556" y="1643551"/>
                  <a:pt x="39206" y="2132346"/>
                </a:cubicBezTo>
                <a:cubicBezTo>
                  <a:pt x="-16144" y="2621141"/>
                  <a:pt x="-65068" y="3347536"/>
                  <a:pt x="279837" y="3720515"/>
                </a:cubicBezTo>
                <a:cubicBezTo>
                  <a:pt x="624742" y="4093494"/>
                  <a:pt x="1604928" y="4352346"/>
                  <a:pt x="2108637" y="4370220"/>
                </a:cubicBezTo>
                <a:cubicBezTo>
                  <a:pt x="2612346" y="4388094"/>
                  <a:pt x="2969217" y="4116518"/>
                  <a:pt x="3302091" y="3827760"/>
                </a:cubicBezTo>
                <a:cubicBezTo>
                  <a:pt x="3634965" y="3539002"/>
                  <a:pt x="4021658" y="3124005"/>
                  <a:pt x="4105879" y="2637673"/>
                </a:cubicBezTo>
                <a:cubicBezTo>
                  <a:pt x="4190100" y="2151341"/>
                  <a:pt x="4003934" y="1302799"/>
                  <a:pt x="3807418" y="909767"/>
                </a:cubicBezTo>
                <a:cubicBezTo>
                  <a:pt x="3610902" y="516735"/>
                  <a:pt x="3319816" y="387767"/>
                  <a:pt x="2926784" y="279483"/>
                </a:cubicBezTo>
                <a:cubicBezTo>
                  <a:pt x="2533752" y="171199"/>
                  <a:pt x="2402286" y="62221"/>
                  <a:pt x="2142405" y="30422"/>
                </a:cubicBezTo>
                <a:cubicBezTo>
                  <a:pt x="1882524" y="-1377"/>
                  <a:pt x="1622576" y="-37533"/>
                  <a:pt x="1367498" y="88687"/>
                </a:cubicBezTo>
                <a:close/>
              </a:path>
            </a:pathLst>
          </a:custGeom>
          <a:noFill/>
          <a:ln w="38100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3794950" y="2552700"/>
            <a:ext cx="1684421" cy="656317"/>
          </a:xfrm>
          <a:custGeom>
            <a:avLst/>
            <a:gdLst>
              <a:gd name="connsiteX0" fmla="*/ 1684421 w 1684421"/>
              <a:gd name="connsiteY0" fmla="*/ 627729 h 656317"/>
              <a:gd name="connsiteX1" fmla="*/ 1106905 w 1684421"/>
              <a:gd name="connsiteY1" fmla="*/ 603665 h 656317"/>
              <a:gd name="connsiteX2" fmla="*/ 842211 w 1684421"/>
              <a:gd name="connsiteY2" fmla="*/ 146465 h 656317"/>
              <a:gd name="connsiteX3" fmla="*/ 240632 w 1684421"/>
              <a:gd name="connsiteY3" fmla="*/ 2086 h 656317"/>
              <a:gd name="connsiteX4" fmla="*/ 0 w 1684421"/>
              <a:gd name="connsiteY4" fmla="*/ 74276 h 65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4421" h="656317">
                <a:moveTo>
                  <a:pt x="1684421" y="627729"/>
                </a:moveTo>
                <a:cubicBezTo>
                  <a:pt x="1465847" y="655802"/>
                  <a:pt x="1247273" y="683876"/>
                  <a:pt x="1106905" y="603665"/>
                </a:cubicBezTo>
                <a:cubicBezTo>
                  <a:pt x="966537" y="523454"/>
                  <a:pt x="986590" y="246728"/>
                  <a:pt x="842211" y="146465"/>
                </a:cubicBezTo>
                <a:cubicBezTo>
                  <a:pt x="697832" y="46202"/>
                  <a:pt x="381000" y="14117"/>
                  <a:pt x="240632" y="2086"/>
                </a:cubicBezTo>
                <a:cubicBezTo>
                  <a:pt x="100264" y="-9945"/>
                  <a:pt x="50132" y="32165"/>
                  <a:pt x="0" y="74276"/>
                </a:cubicBezTo>
              </a:path>
            </a:pathLst>
          </a:custGeom>
          <a:noFill/>
          <a:ln w="53975">
            <a:solidFill>
              <a:srgbClr val="AB3829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14245389" y="1763668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65D95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8" name="Freeform 27"/>
          <p:cNvSpPr/>
          <p:nvPr/>
        </p:nvSpPr>
        <p:spPr>
          <a:xfrm flipH="1">
            <a:off x="12548927" y="2552701"/>
            <a:ext cx="1700473" cy="1098384"/>
          </a:xfrm>
          <a:custGeom>
            <a:avLst/>
            <a:gdLst>
              <a:gd name="connsiteX0" fmla="*/ 1684421 w 1684421"/>
              <a:gd name="connsiteY0" fmla="*/ 627729 h 656317"/>
              <a:gd name="connsiteX1" fmla="*/ 1106905 w 1684421"/>
              <a:gd name="connsiteY1" fmla="*/ 603665 h 656317"/>
              <a:gd name="connsiteX2" fmla="*/ 842211 w 1684421"/>
              <a:gd name="connsiteY2" fmla="*/ 146465 h 656317"/>
              <a:gd name="connsiteX3" fmla="*/ 240632 w 1684421"/>
              <a:gd name="connsiteY3" fmla="*/ 2086 h 656317"/>
              <a:gd name="connsiteX4" fmla="*/ 0 w 1684421"/>
              <a:gd name="connsiteY4" fmla="*/ 74276 h 65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4421" h="656317">
                <a:moveTo>
                  <a:pt x="1684421" y="627729"/>
                </a:moveTo>
                <a:cubicBezTo>
                  <a:pt x="1465847" y="655802"/>
                  <a:pt x="1247273" y="683876"/>
                  <a:pt x="1106905" y="603665"/>
                </a:cubicBezTo>
                <a:cubicBezTo>
                  <a:pt x="966537" y="523454"/>
                  <a:pt x="986590" y="246728"/>
                  <a:pt x="842211" y="146465"/>
                </a:cubicBezTo>
                <a:cubicBezTo>
                  <a:pt x="697832" y="46202"/>
                  <a:pt x="381000" y="14117"/>
                  <a:pt x="240632" y="2086"/>
                </a:cubicBezTo>
                <a:cubicBezTo>
                  <a:pt x="100264" y="-9945"/>
                  <a:pt x="50132" y="32165"/>
                  <a:pt x="0" y="74276"/>
                </a:cubicBezTo>
              </a:path>
            </a:pathLst>
          </a:custGeom>
          <a:noFill/>
          <a:ln w="53975">
            <a:solidFill>
              <a:srgbClr val="065D95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/>
          <p:cNvSpPr/>
          <p:nvPr/>
        </p:nvSpPr>
        <p:spPr>
          <a:xfrm>
            <a:off x="4888439" y="7060881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B3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AB3829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033583" y="6882426"/>
            <a:ext cx="1447800" cy="188741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0B05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611158" y="7060880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65D95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690107" y="6882425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0B050"/>
                </a:solidFill>
                <a:latin typeface="UTM Avo" panose="02040603050506020204" pitchFamily="18" charset="0"/>
              </a:rPr>
              <a:t>=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2539972" y="7057320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1507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  <p:bldP spid="25" grpId="0" animBg="1"/>
      <p:bldP spid="1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3723" y="571500"/>
            <a:ext cx="10743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6600" dirty="0">
                <a:solidFill>
                  <a:prstClr val="black"/>
                </a:solidFill>
                <a:latin typeface="UTM Avo" panose="02040603050506020204" pitchFamily="18" charset="0"/>
              </a:rPr>
              <a:t>a)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"/>
          <a:stretch/>
        </p:blipFill>
        <p:spPr>
          <a:xfrm>
            <a:off x="2122425" y="2286518"/>
            <a:ext cx="7917407" cy="587490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039832" y="3966698"/>
            <a:ext cx="5105400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753600" y="2781300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4 + 3 =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3894228" y="2741420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0031811" y="5340434"/>
            <a:ext cx="5105400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745579" y="4155036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3 + 4 =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3886207" y="4115156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023790" y="6714170"/>
            <a:ext cx="5105400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737558" y="5528772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6600" b="1" i="1" dirty="0" smtClean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3 = 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7558" y="5528772"/>
                <a:ext cx="5124176" cy="1107996"/>
              </a:xfrm>
              <a:prstGeom prst="rect">
                <a:avLst/>
              </a:prstGeom>
              <a:blipFill>
                <a:blip r:embed="rId3"/>
                <a:stretch>
                  <a:fillRect t="-19780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/>
          <p:cNvSpPr/>
          <p:nvPr/>
        </p:nvSpPr>
        <p:spPr>
          <a:xfrm>
            <a:off x="13878186" y="5488892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729537" y="6902508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6600" b="1" i="1" dirty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4 =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537" y="6902508"/>
                <a:ext cx="5124176" cy="1107996"/>
              </a:xfrm>
              <a:prstGeom prst="rect">
                <a:avLst/>
              </a:prstGeom>
              <a:blipFill>
                <a:blip r:embed="rId4"/>
                <a:stretch>
                  <a:fillRect t="-19231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/>
          <p:cNvSpPr/>
          <p:nvPr/>
        </p:nvSpPr>
        <p:spPr>
          <a:xfrm>
            <a:off x="13870165" y="686262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20246" y="1207770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13894228" y="275382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3870165" y="410951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3894228" y="5489261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3868888" y="686262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887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17" grpId="0"/>
      <p:bldP spid="18" grpId="0" animBg="1"/>
      <p:bldP spid="20" grpId="0"/>
      <p:bldP spid="21" grpId="0" animBg="1"/>
      <p:bldP spid="23" grpId="0"/>
      <p:bldP spid="24" grpId="0" animBg="1"/>
      <p:bldP spid="26" grpId="0" animBg="1"/>
      <p:bldP spid="22" grpId="0" animBg="1"/>
      <p:bldP spid="25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342</Words>
  <Application>Microsoft Office PowerPoint</Application>
  <PresentationFormat>Custom</PresentationFormat>
  <Paragraphs>165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SVN-Newton</vt:lpstr>
      <vt:lpstr>Aptos Display</vt:lpstr>
      <vt:lpstr>Arial</vt:lpstr>
      <vt:lpstr>Times New Roman</vt:lpstr>
      <vt:lpstr>UTM Avo</vt:lpstr>
      <vt:lpstr>Aptos</vt:lpstr>
      <vt:lpstr>UVF Barmbrack</vt:lpstr>
      <vt:lpstr>Calibri</vt:lpstr>
      <vt:lpstr>Cambria Math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bang tru bang cong tiet 3</dc:title>
  <cp:lastModifiedBy>Tran Thi Phuoc Trang_GV</cp:lastModifiedBy>
  <cp:revision>34</cp:revision>
  <dcterms:created xsi:type="dcterms:W3CDTF">2006-08-16T00:00:00Z</dcterms:created>
  <dcterms:modified xsi:type="dcterms:W3CDTF">2025-11-02T01:10:16Z</dcterms:modified>
  <dc:identifier>DAG18OiTKjQ</dc:identifier>
</cp:coreProperties>
</file>