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9" r:id="rId2"/>
    <p:sldId id="263" r:id="rId3"/>
    <p:sldId id="264" r:id="rId4"/>
    <p:sldId id="267" r:id="rId5"/>
    <p:sldId id="277" r:id="rId6"/>
    <p:sldId id="276" r:id="rId7"/>
    <p:sldId id="279" r:id="rId8"/>
    <p:sldId id="278" r:id="rId9"/>
    <p:sldId id="280" r:id="rId10"/>
    <p:sldId id="281" r:id="rId11"/>
    <p:sldId id="282" r:id="rId12"/>
    <p:sldId id="269" r:id="rId13"/>
    <p:sldId id="283" r:id="rId14"/>
    <p:sldId id="265" r:id="rId15"/>
    <p:sldId id="270" r:id="rId16"/>
    <p:sldId id="285" r:id="rId17"/>
    <p:sldId id="286" r:id="rId18"/>
    <p:sldId id="287" r:id="rId19"/>
    <p:sldId id="288" r:id="rId20"/>
    <p:sldId id="272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91"/>
    <a:srgbClr val="00CC00"/>
    <a:srgbClr val="FF7B89"/>
    <a:srgbClr val="FF7BAC"/>
    <a:srgbClr val="632523"/>
    <a:srgbClr val="17375E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C69C-F295-4FC4-B84D-4E40289C4ED8}" type="datetimeFigureOut">
              <a:rPr lang="en-GB" smtClean="0"/>
              <a:t>30/09/2023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0D748-F8BF-41ED-9009-D3FD776CE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1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0.sv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0125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1" y="13852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" y="26860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642" y="943621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242294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8512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8786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5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5709" y="44577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2680" y="3354986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5483774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576052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722854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3" y="321163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573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4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7" y="2724861"/>
            <a:ext cx="528161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ĐOÀN KHUÊ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3528" y="3908465"/>
            <a:ext cx="59889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5: </a:t>
            </a:r>
            <a:r>
              <a:rPr lang="en-US" sz="3600" b="1" dirty="0"/>
              <a:t>Gia </a:t>
            </a:r>
            <a:r>
              <a:rPr lang="en-US" sz="3600" b="1" dirty="0" err="1"/>
              <a:t>đình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endParaRPr lang="en-US" sz="3600" b="1" dirty="0"/>
          </a:p>
          <a:p>
            <a:pPr algn="ctr"/>
            <a:r>
              <a:rPr lang="en-US" sz="3200" b="1" dirty="0"/>
              <a:t>( </a:t>
            </a:r>
            <a:r>
              <a:rPr lang="en-US" sz="3200" b="1" dirty="0" err="1"/>
              <a:t>tiết</a:t>
            </a:r>
            <a:r>
              <a:rPr lang="en-US" sz="3200" b="1" dirty="0"/>
              <a:t> 1) 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7606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8D7CD-A6B6-43F4-9182-D120A61D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932" y="649435"/>
            <a:ext cx="3402920" cy="2627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5074-D580-42F3-86B0-F512EE55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713" y="665452"/>
            <a:ext cx="3767614" cy="2611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4BA4F9-9E10-479B-A6D6-738E9EAA9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522245"/>
            <a:ext cx="7815749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CAE22-32F2-4004-A193-D1D7D3660E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7" y="4953000"/>
            <a:ext cx="855952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F2A5F7-44F1-4D55-AC82-32FDA6F3A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047500"/>
            <a:ext cx="8205927" cy="28105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1A46B69-E6A0-4358-B090-AF0EF3E666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200" y="624213"/>
            <a:ext cx="5567082" cy="31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65B303-3972-4E46-8F34-182F3C22A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-77366"/>
            <a:ext cx="4495800" cy="2815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014A1-9D46-430B-B551-97821487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152094"/>
            <a:ext cx="4474029" cy="2819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4C5BF6-0475-4790-8CB3-E02E4BD8AF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" y="2667001"/>
            <a:ext cx="4343400" cy="3252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65DAE4-DA20-43FE-B789-30139CC90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667001"/>
            <a:ext cx="4782452" cy="3221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386A0-8D1F-4192-99C5-010E17EA9B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" y="5596019"/>
            <a:ext cx="741337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96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48BE61-7E7B-4E48-8FFF-92426F6C6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-21771"/>
            <a:ext cx="4038600" cy="3031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80DB21-7545-427A-851F-61584CAD6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971" y="-21771"/>
            <a:ext cx="4114939" cy="3088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54729-096F-4137-8783-0B8A0DD59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0" y="2946626"/>
            <a:ext cx="3026230" cy="2854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A8E28-066D-4FD5-A035-B514D1DB30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670" y="2988003"/>
            <a:ext cx="4740729" cy="271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386A0-8D1F-4192-99C5-010E17EA9B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" y="5596019"/>
            <a:ext cx="741337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E92254-BE12-4280-98D3-C542ED1D4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717" y="687600"/>
            <a:ext cx="5177283" cy="5296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DDC6C-6AB1-4BE2-AFE1-5BAD1F2D6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B388D3-88DF-4826-94F9-72F2904367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" y="1810629"/>
            <a:ext cx="4102964" cy="13778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5D1904-F12A-4D3D-8FA5-7369CA9F2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60" y="3962400"/>
            <a:ext cx="4048095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5CEE8-61D5-4DA0-86BE-5148EB1CF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68" y="1353429"/>
            <a:ext cx="4359334" cy="3845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A65620-CA39-4EAE-AC2A-2FF8B16B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628" y="1276289"/>
            <a:ext cx="4359334" cy="400004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0703" y="1581663"/>
            <a:ext cx="914400" cy="91440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7BB64E6-D291-4466-B533-CBA4F850E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3000" y="16588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A33EC-3F9D-49EE-879D-3C54060F2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8" y="1387311"/>
            <a:ext cx="4184419" cy="384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A7622-27F0-4464-A5FA-A4AFD2B69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38968"/>
            <a:ext cx="4456562" cy="3944177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3737" y="1288114"/>
            <a:ext cx="914400" cy="914400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C8CF507A-28D9-4875-BBAB-97EDF29B6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0956" y="1117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29162-12F7-40F7-A8AC-F638AEA9D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5" y="1512747"/>
            <a:ext cx="4329745" cy="396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96180-6F12-4138-AEEB-C09205B52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384641"/>
            <a:ext cx="4603610" cy="410735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7BB64E6-D291-4466-B533-CBA4F850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2662" y="1437488"/>
            <a:ext cx="914400" cy="914400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4298" y="13660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53A96F-EDA0-45DC-82DC-BD7C5BBCB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17" y="1208314"/>
            <a:ext cx="4343400" cy="41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78F3E-4CDD-45C1-B0E5-99F42913E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808" y="1182942"/>
            <a:ext cx="4400895" cy="4005944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0938" y="1041343"/>
            <a:ext cx="914400" cy="9144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A24CD7B-2892-41B5-9F56-6F828455E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7324" y="10051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67D1E-7231-4AEF-9BD7-EA26677591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10886"/>
            <a:ext cx="3048000" cy="1165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04DE0-C128-4114-8F95-02399767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0924"/>
            <a:ext cx="9166057" cy="560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68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749D73-C30B-43F7-A309-F9A7531B9030}"/>
              </a:ext>
            </a:extLst>
          </p:cNvPr>
          <p:cNvSpPr/>
          <p:nvPr/>
        </p:nvSpPr>
        <p:spPr>
          <a:xfrm>
            <a:off x="65314" y="76199"/>
            <a:ext cx="9002486" cy="6705599"/>
          </a:xfrm>
          <a:prstGeom prst="roundRect">
            <a:avLst/>
          </a:prstGeom>
          <a:noFill/>
          <a:ln w="8255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BD580-6640-4C67-9A58-975EDAA9D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3555427"/>
            <a:ext cx="6535478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8BAFDD-4101-48C8-952B-12F1E776F7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85800"/>
            <a:ext cx="2200847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9FCC2-921F-4C6C-A343-071730184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0"/>
            <a:ext cx="3304384" cy="2971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7C857F5-9B34-4682-8DD3-14D0B9F77B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816" y="61991"/>
            <a:ext cx="3844774" cy="307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26089"/>
            <a:ext cx="3428999" cy="357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DC8EB-02E3-4988-BB7D-0AB86E4A7B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28" y="3459191"/>
            <a:ext cx="5956308" cy="3304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78428-066A-4652-825C-BFC315EB46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5" y="1511909"/>
            <a:ext cx="3048000" cy="1165086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16152C1-AEE0-4F72-96B9-9F11B49F87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16287" y="0"/>
            <a:ext cx="2852057" cy="3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25B01-673E-40D3-97B7-178CE02A9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20" y="-196933"/>
            <a:ext cx="2847118" cy="2563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31E7A-E172-4998-A510-34E407CD1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360" y="574928"/>
            <a:ext cx="2048434" cy="150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6985C-8F24-42E7-BFC4-0B3A13BD9E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89" y="2091657"/>
            <a:ext cx="8129159" cy="476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CEEEA-6EDC-4F30-86E0-68AA036E5B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42" y="219088"/>
            <a:ext cx="6986622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7E9BA-8ED0-44F4-A892-2B3CB283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86" y="972991"/>
            <a:ext cx="3799114" cy="2835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097692-5CC8-4F8A-867D-5AF0C7CAB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686" y="543436"/>
            <a:ext cx="4302124" cy="3132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6993A-A09C-4F6F-9DE7-30BC25FED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44" y="3871096"/>
            <a:ext cx="3627481" cy="2514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A027F-E101-4550-9F80-EED961462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808480"/>
            <a:ext cx="4166656" cy="2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7E9BA-8ED0-44F4-A892-2B3CB283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947" y="609600"/>
            <a:ext cx="5474404" cy="4085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49" y="1501944"/>
            <a:ext cx="1542422" cy="2322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77C4-4660-4EEC-A147-67DD31AE57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079" y="4535223"/>
            <a:ext cx="6242845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9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69E4C-E5BB-4D84-8E9B-276B811C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002" y="616026"/>
            <a:ext cx="5348027" cy="3894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739F2-2FD0-4098-B2B8-D23C7EAF75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26" y="4499311"/>
            <a:ext cx="6090432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4B873-93C4-4F43-BA6B-5B3587217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784" y="791442"/>
            <a:ext cx="5353866" cy="3711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74A2B-91FD-4350-A39E-8A5D81340B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984" y="4623722"/>
            <a:ext cx="6444031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4A74D-E397-4796-A78A-730276125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27664"/>
            <a:ext cx="5462056" cy="372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9080D-2851-4F1F-8A24-FCAE6BDEB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4327956"/>
            <a:ext cx="598069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8D7CD-A6B6-43F4-9182-D120A61D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46" y="1200902"/>
            <a:ext cx="4302124" cy="3132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5074-D580-42F3-86B0-F512EE55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53" y="1190016"/>
            <a:ext cx="4471873" cy="3099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6FDA2-A838-44BC-892E-F2E286E2E4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30" y="4437092"/>
            <a:ext cx="782184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BF440-C751-4AF9-BB8B-D540904FFF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25" y="5400297"/>
            <a:ext cx="781574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5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76</Words>
  <Application>Microsoft Office PowerPoint</Application>
  <PresentationFormat>On-screen Show (4:3)</PresentationFormat>
  <Paragraphs>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.VnUniverse</vt:lpstr>
      <vt:lpstr>Arial</vt:lpstr>
      <vt:lpstr>Calibri</vt:lpstr>
      <vt:lpstr>HP001 TD 4H</vt:lpstr>
      <vt:lpstr>HP-089</vt:lpstr>
      <vt:lpstr>Times New Roman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Microsoft</cp:lastModifiedBy>
  <cp:revision>20</cp:revision>
  <dcterms:created xsi:type="dcterms:W3CDTF">2006-08-16T00:00:00Z</dcterms:created>
  <dcterms:modified xsi:type="dcterms:W3CDTF">2023-09-30T15:20:28Z</dcterms:modified>
</cp:coreProperties>
</file>